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B86"/>
    <a:srgbClr val="A02C00"/>
    <a:srgbClr val="ED6C00"/>
    <a:srgbClr val="007A6D"/>
    <a:srgbClr val="C9DC65"/>
    <a:srgbClr val="E8F173"/>
    <a:srgbClr val="425B70"/>
    <a:srgbClr val="508D93"/>
    <a:srgbClr val="FFFFFF"/>
    <a:srgbClr val="FCEC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9" d="100"/>
          <a:sy n="29" d="100"/>
        </p:scale>
        <p:origin x="138" y="174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F492C110-8E68-4458-92FC-24256136AF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H="1">
            <a:off x="32977632" y="14055221"/>
            <a:ext cx="203200" cy="203200"/>
          </a:xfrm>
          <a:prstGeom prst="rect">
            <a:avLst/>
          </a:prstGeom>
        </p:spPr>
      </p:pic>
      <p:sp>
        <p:nvSpPr>
          <p:cNvPr id="781" name="テキスト ボックス 780">
            <a:extLst>
              <a:ext uri="{FF2B5EF4-FFF2-40B4-BE49-F238E27FC236}">
                <a16:creationId xmlns:a16="http://schemas.microsoft.com/office/drawing/2014/main" id="{B31ECBC9-E72E-438C-876F-C9AB0D113944}"/>
              </a:ext>
            </a:extLst>
          </p:cNvPr>
          <p:cNvSpPr txBox="1"/>
          <p:nvPr/>
        </p:nvSpPr>
        <p:spPr>
          <a:xfrm>
            <a:off x="19259305" y="17041231"/>
            <a:ext cx="1626599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2400"/>
              </a:spcAft>
            </a:pPr>
            <a:r>
              <a:rPr kumimoji="1" lang="ja-JP" altLang="en-US" sz="6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大変ご迷惑をおかけしますが、</a:t>
            </a:r>
            <a:endParaRPr kumimoji="1" lang="en-US" altLang="ja-JP" sz="6000" b="1" dirty="0">
              <a:solidFill>
                <a:srgbClr val="004B8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spcAft>
                <a:spcPts val="2400"/>
              </a:spcAft>
            </a:pPr>
            <a:r>
              <a:rPr lang="ja-JP" altLang="en-US" sz="6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ご協力の程何卒よろしくお願い致します。</a:t>
            </a:r>
            <a:endParaRPr kumimoji="1" lang="ja-JP" altLang="en-US" sz="6000" b="1" dirty="0">
              <a:solidFill>
                <a:srgbClr val="004B8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7" name="テキスト ボックス 176">
            <a:extLst>
              <a:ext uri="{FF2B5EF4-FFF2-40B4-BE49-F238E27FC236}">
                <a16:creationId xmlns:a16="http://schemas.microsoft.com/office/drawing/2014/main" id="{C987C365-069F-4184-8A9C-B3BF622C2E21}"/>
              </a:ext>
            </a:extLst>
          </p:cNvPr>
          <p:cNvSpPr txBox="1"/>
          <p:nvPr/>
        </p:nvSpPr>
        <p:spPr>
          <a:xfrm>
            <a:off x="1851487" y="10857695"/>
            <a:ext cx="158812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ja-JP" altLang="en-US" sz="9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をさせていただいております。</a:t>
            </a:r>
          </a:p>
        </p:txBody>
      </p:sp>
      <p:sp>
        <p:nvSpPr>
          <p:cNvPr id="782" name="テキスト ボックス 781">
            <a:extLst>
              <a:ext uri="{FF2B5EF4-FFF2-40B4-BE49-F238E27FC236}">
                <a16:creationId xmlns:a16="http://schemas.microsoft.com/office/drawing/2014/main" id="{A7807178-659C-4620-9C56-0094FB1F94D6}"/>
              </a:ext>
            </a:extLst>
          </p:cNvPr>
          <p:cNvSpPr txBox="1"/>
          <p:nvPr/>
        </p:nvSpPr>
        <p:spPr>
          <a:xfrm>
            <a:off x="1740870" y="5677855"/>
            <a:ext cx="1557349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0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入場制限</a:t>
            </a:r>
          </a:p>
        </p:txBody>
      </p:sp>
      <p:sp>
        <p:nvSpPr>
          <p:cNvPr id="179" name="テキスト ボックス 178">
            <a:extLst>
              <a:ext uri="{FF2B5EF4-FFF2-40B4-BE49-F238E27FC236}">
                <a16:creationId xmlns:a16="http://schemas.microsoft.com/office/drawing/2014/main" id="{B65CE336-56BD-40F0-A898-E4BF5122330A}"/>
              </a:ext>
            </a:extLst>
          </p:cNvPr>
          <p:cNvSpPr txBox="1"/>
          <p:nvPr/>
        </p:nvSpPr>
        <p:spPr>
          <a:xfrm>
            <a:off x="22135413" y="1440725"/>
            <a:ext cx="105137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ja-JP" altLang="en-US" sz="6600" b="1" spc="100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同時にご入店できる人数は</a:t>
            </a:r>
          </a:p>
        </p:txBody>
      </p:sp>
      <p:sp>
        <p:nvSpPr>
          <p:cNvPr id="180" name="テキスト ボックス 179">
            <a:extLst>
              <a:ext uri="{FF2B5EF4-FFF2-40B4-BE49-F238E27FC236}">
                <a16:creationId xmlns:a16="http://schemas.microsoft.com/office/drawing/2014/main" id="{BD36DB7A-ABA0-49B6-8D77-46953823C196}"/>
              </a:ext>
            </a:extLst>
          </p:cNvPr>
          <p:cNvSpPr txBox="1"/>
          <p:nvPr/>
        </p:nvSpPr>
        <p:spPr>
          <a:xfrm>
            <a:off x="24912736" y="8510730"/>
            <a:ext cx="566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kumimoji="1" lang="ja-JP" altLang="en-US" sz="6000" b="1" spc="100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までとします。</a:t>
            </a:r>
          </a:p>
        </p:txBody>
      </p:sp>
      <p:sp>
        <p:nvSpPr>
          <p:cNvPr id="784" name="テキスト ボックス 783">
            <a:extLst>
              <a:ext uri="{FF2B5EF4-FFF2-40B4-BE49-F238E27FC236}">
                <a16:creationId xmlns:a16="http://schemas.microsoft.com/office/drawing/2014/main" id="{403B6B1E-B773-42E7-B0B0-62906C021F1E}"/>
              </a:ext>
            </a:extLst>
          </p:cNvPr>
          <p:cNvSpPr txBox="1"/>
          <p:nvPr/>
        </p:nvSpPr>
        <p:spPr>
          <a:xfrm>
            <a:off x="2230216" y="4283666"/>
            <a:ext cx="154196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7000" dirty="0">
                <a:solidFill>
                  <a:srgbClr val="004B86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現在、ウイルス感染拡大防止のため、</a:t>
            </a:r>
          </a:p>
        </p:txBody>
      </p:sp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4154CE83-92D9-4BCD-B8C4-927E28CD0C1F}"/>
              </a:ext>
            </a:extLst>
          </p:cNvPr>
          <p:cNvSpPr/>
          <p:nvPr/>
        </p:nvSpPr>
        <p:spPr>
          <a:xfrm>
            <a:off x="1877722" y="13922440"/>
            <a:ext cx="15299791" cy="1528486"/>
          </a:xfrm>
          <a:custGeom>
            <a:avLst/>
            <a:gdLst>
              <a:gd name="connsiteX0" fmla="*/ 0 w 20559407"/>
              <a:gd name="connsiteY0" fmla="*/ 1 h 2311531"/>
              <a:gd name="connsiteX1" fmla="*/ 20559408 w 20559407"/>
              <a:gd name="connsiteY1" fmla="*/ 1 h 2311531"/>
              <a:gd name="connsiteX2" fmla="*/ 20559408 w 20559407"/>
              <a:gd name="connsiteY2" fmla="*/ 2311533 h 2311531"/>
              <a:gd name="connsiteX3" fmla="*/ 1 w 20559407"/>
              <a:gd name="connsiteY3" fmla="*/ 2311533 h 2311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59407" h="2311531">
                <a:moveTo>
                  <a:pt x="0" y="1"/>
                </a:moveTo>
                <a:lnTo>
                  <a:pt x="20559408" y="1"/>
                </a:lnTo>
                <a:lnTo>
                  <a:pt x="20559408" y="2311533"/>
                </a:lnTo>
                <a:lnTo>
                  <a:pt x="1" y="2311533"/>
                </a:lnTo>
                <a:close/>
              </a:path>
            </a:pathLst>
          </a:custGeom>
          <a:solidFill>
            <a:srgbClr val="004B86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>
              <a:solidFill>
                <a:srgbClr val="004B86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2289E07-576A-459E-9C10-1FC049C601D9}"/>
              </a:ext>
            </a:extLst>
          </p:cNvPr>
          <p:cNvSpPr txBox="1"/>
          <p:nvPr/>
        </p:nvSpPr>
        <p:spPr>
          <a:xfrm>
            <a:off x="5309168" y="14225018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　○○店</a:t>
            </a:r>
          </a:p>
        </p:txBody>
      </p:sp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6DB1F9B6-E65D-4D6B-A443-406B6487C7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418585" y="10761805"/>
            <a:ext cx="13947430" cy="5030221"/>
          </a:xfrm>
          <a:prstGeom prst="rect">
            <a:avLst/>
          </a:prstGeom>
        </p:spPr>
      </p:pic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9CE50726-0DE7-4A88-BE1D-CC5B777D80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2305998" y="3080085"/>
            <a:ext cx="10172605" cy="4915948"/>
          </a:xfrm>
          <a:prstGeom prst="rect">
            <a:avLst/>
          </a:prstGeom>
        </p:spPr>
      </p:pic>
      <p:sp>
        <p:nvSpPr>
          <p:cNvPr id="785" name="テキスト ボックス 784">
            <a:extLst>
              <a:ext uri="{FF2B5EF4-FFF2-40B4-BE49-F238E27FC236}">
                <a16:creationId xmlns:a16="http://schemas.microsoft.com/office/drawing/2014/main" id="{1AE7BFD6-C1C3-4FAF-A26B-9A808FD0827A}"/>
              </a:ext>
            </a:extLst>
          </p:cNvPr>
          <p:cNvSpPr txBox="1"/>
          <p:nvPr/>
        </p:nvSpPr>
        <p:spPr>
          <a:xfrm>
            <a:off x="24190935" y="3183569"/>
            <a:ext cx="470308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30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415E8ED-A681-4C7C-AB82-0AD570CC9EB8}"/>
              </a:ext>
            </a:extLst>
          </p:cNvPr>
          <p:cNvSpPr txBox="1"/>
          <p:nvPr/>
        </p:nvSpPr>
        <p:spPr>
          <a:xfrm>
            <a:off x="28541741" y="5816389"/>
            <a:ext cx="1661993" cy="13234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9600" dirty="0">
                <a:solidFill>
                  <a:schemeClr val="bg1"/>
                </a:solidFill>
              </a:rPr>
              <a:t>名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50</Words>
  <Application>Microsoft Office PowerPoint</Application>
  <PresentationFormat>ユーザー設定</PresentationFormat>
  <Paragraphs>10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2025-03-19T06:00:39Z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