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9082"/>
    <a:srgbClr val="004B86"/>
    <a:srgbClr val="58A1CD"/>
    <a:srgbClr val="A4C0E5"/>
    <a:srgbClr val="425B70"/>
    <a:srgbClr val="508D93"/>
    <a:srgbClr val="FFFFFF"/>
    <a:srgbClr val="FCECE8"/>
    <a:srgbClr val="000000"/>
    <a:srgbClr val="F8D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howGuides="1">
      <p:cViewPr varScale="1">
        <p:scale>
          <a:sx n="26" d="100"/>
          <a:sy n="26" d="100"/>
        </p:scale>
        <p:origin x="180" y="37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CB063BA8-6DB6-422B-A63A-3E1A27B3ED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689600" y="19479412"/>
            <a:ext cx="144016" cy="144016"/>
          </a:xfrm>
          <a:prstGeom prst="rect">
            <a:avLst/>
          </a:prstGeom>
        </p:spPr>
      </p:pic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98E1BF0D-A743-4898-AFD6-1A6C9A7F4B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7755" y="438653"/>
            <a:ext cx="35920490" cy="18398300"/>
          </a:xfrm>
          <a:prstGeom prst="rect">
            <a:avLst/>
          </a:prstGeom>
        </p:spPr>
      </p:pic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FAC148AE-8880-47A1-BB8C-A2104D537A68}"/>
              </a:ext>
            </a:extLst>
          </p:cNvPr>
          <p:cNvSpPr/>
          <p:nvPr/>
        </p:nvSpPr>
        <p:spPr>
          <a:xfrm>
            <a:off x="1" y="19123183"/>
            <a:ext cx="36576000" cy="1450817"/>
          </a:xfrm>
          <a:custGeom>
            <a:avLst/>
            <a:gdLst>
              <a:gd name="connsiteX0" fmla="*/ 0 w 20559407"/>
              <a:gd name="connsiteY0" fmla="*/ 1 h 2311531"/>
              <a:gd name="connsiteX1" fmla="*/ 20559408 w 20559407"/>
              <a:gd name="connsiteY1" fmla="*/ 1 h 2311531"/>
              <a:gd name="connsiteX2" fmla="*/ 20559408 w 20559407"/>
              <a:gd name="connsiteY2" fmla="*/ 2311533 h 2311531"/>
              <a:gd name="connsiteX3" fmla="*/ 1 w 20559407"/>
              <a:gd name="connsiteY3" fmla="*/ 2311533 h 2311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7" h="2311531">
                <a:moveTo>
                  <a:pt x="0" y="1"/>
                </a:moveTo>
                <a:lnTo>
                  <a:pt x="20559408" y="1"/>
                </a:lnTo>
                <a:lnTo>
                  <a:pt x="20559408" y="2311533"/>
                </a:lnTo>
                <a:lnTo>
                  <a:pt x="1" y="2311533"/>
                </a:lnTo>
                <a:close/>
              </a:path>
            </a:pathLst>
          </a:custGeom>
          <a:solidFill>
            <a:srgbClr val="004B86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>
              <a:solidFill>
                <a:srgbClr val="004B86"/>
              </a:solidFill>
            </a:endParaRP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032F5B83-C9BC-42A6-B8AE-AB87CB57ED93}"/>
              </a:ext>
            </a:extLst>
          </p:cNvPr>
          <p:cNvGrpSpPr/>
          <p:nvPr/>
        </p:nvGrpSpPr>
        <p:grpSpPr>
          <a:xfrm rot="16200000">
            <a:off x="5242054" y="6162352"/>
            <a:ext cx="2393004" cy="2393004"/>
            <a:chOff x="27580882" y="-3230828"/>
            <a:chExt cx="2393004" cy="2393004"/>
          </a:xfrm>
        </p:grpSpPr>
        <p:sp>
          <p:nvSpPr>
            <p:cNvPr id="73" name="フリーフォーム: 図形 72">
              <a:extLst>
                <a:ext uri="{FF2B5EF4-FFF2-40B4-BE49-F238E27FC236}">
                  <a16:creationId xmlns:a16="http://schemas.microsoft.com/office/drawing/2014/main" id="{4CAE96FC-DCB3-4006-9DA9-9A49D267C57E}"/>
                </a:ext>
              </a:extLst>
            </p:cNvPr>
            <p:cNvSpPr/>
            <p:nvPr/>
          </p:nvSpPr>
          <p:spPr>
            <a:xfrm rot="5400000">
              <a:off x="27948949" y="-2860405"/>
              <a:ext cx="1652008" cy="1652165"/>
            </a:xfrm>
            <a:custGeom>
              <a:avLst/>
              <a:gdLst>
                <a:gd name="connsiteX0" fmla="*/ 1577545 w 1652008"/>
                <a:gd name="connsiteY0" fmla="*/ 750693 h 1652165"/>
                <a:gd name="connsiteX1" fmla="*/ 1528906 w 1652008"/>
                <a:gd name="connsiteY1" fmla="*/ 770149 h 1652165"/>
                <a:gd name="connsiteX2" fmla="*/ 1436494 w 1652008"/>
                <a:gd name="connsiteY2" fmla="*/ 804196 h 1652165"/>
                <a:gd name="connsiteX3" fmla="*/ 1426766 w 1652008"/>
                <a:gd name="connsiteY3" fmla="*/ 804196 h 1652165"/>
                <a:gd name="connsiteX4" fmla="*/ 1382992 w 1652008"/>
                <a:gd name="connsiteY4" fmla="*/ 760421 h 1652165"/>
                <a:gd name="connsiteX5" fmla="*/ 1339217 w 1652008"/>
                <a:gd name="connsiteY5" fmla="*/ 599915 h 1652165"/>
                <a:gd name="connsiteX6" fmla="*/ 1358672 w 1652008"/>
                <a:gd name="connsiteY6" fmla="*/ 541549 h 1652165"/>
                <a:gd name="connsiteX7" fmla="*/ 1368400 w 1652008"/>
                <a:gd name="connsiteY7" fmla="*/ 536685 h 1652165"/>
                <a:gd name="connsiteX8" fmla="*/ 1465676 w 1652008"/>
                <a:gd name="connsiteY8" fmla="*/ 517230 h 1652165"/>
                <a:gd name="connsiteX9" fmla="*/ 1528906 w 1652008"/>
                <a:gd name="connsiteY9" fmla="*/ 502638 h 1652165"/>
                <a:gd name="connsiteX10" fmla="*/ 1553226 w 1652008"/>
                <a:gd name="connsiteY10" fmla="*/ 424817 h 1652165"/>
                <a:gd name="connsiteX11" fmla="*/ 1446221 w 1652008"/>
                <a:gd name="connsiteY11" fmla="*/ 381043 h 1652165"/>
                <a:gd name="connsiteX12" fmla="*/ 1412174 w 1652008"/>
                <a:gd name="connsiteY12" fmla="*/ 419953 h 1652165"/>
                <a:gd name="connsiteX13" fmla="*/ 1348945 w 1652008"/>
                <a:gd name="connsiteY13" fmla="*/ 497774 h 1652165"/>
                <a:gd name="connsiteX14" fmla="*/ 1339217 w 1652008"/>
                <a:gd name="connsiteY14" fmla="*/ 502638 h 1652165"/>
                <a:gd name="connsiteX15" fmla="*/ 1280851 w 1652008"/>
                <a:gd name="connsiteY15" fmla="*/ 488047 h 1652165"/>
                <a:gd name="connsiteX16" fmla="*/ 1164119 w 1652008"/>
                <a:gd name="connsiteY16" fmla="*/ 371315 h 1652165"/>
                <a:gd name="connsiteX17" fmla="*/ 1149528 w 1652008"/>
                <a:gd name="connsiteY17" fmla="*/ 312949 h 1652165"/>
                <a:gd name="connsiteX18" fmla="*/ 1154391 w 1652008"/>
                <a:gd name="connsiteY18" fmla="*/ 303221 h 1652165"/>
                <a:gd name="connsiteX19" fmla="*/ 1232213 w 1652008"/>
                <a:gd name="connsiteY19" fmla="*/ 239991 h 1652165"/>
                <a:gd name="connsiteX20" fmla="*/ 1280851 w 1652008"/>
                <a:gd name="connsiteY20" fmla="*/ 191353 h 1652165"/>
                <a:gd name="connsiteX21" fmla="*/ 1261396 w 1652008"/>
                <a:gd name="connsiteY21" fmla="*/ 113532 h 1652165"/>
                <a:gd name="connsiteX22" fmla="*/ 1144664 w 1652008"/>
                <a:gd name="connsiteY22" fmla="*/ 132987 h 1652165"/>
                <a:gd name="connsiteX23" fmla="*/ 1134936 w 1652008"/>
                <a:gd name="connsiteY23" fmla="*/ 186489 h 1652165"/>
                <a:gd name="connsiteX24" fmla="*/ 1115481 w 1652008"/>
                <a:gd name="connsiteY24" fmla="*/ 283766 h 1652165"/>
                <a:gd name="connsiteX25" fmla="*/ 1110617 w 1652008"/>
                <a:gd name="connsiteY25" fmla="*/ 293493 h 1652165"/>
                <a:gd name="connsiteX26" fmla="*/ 1052251 w 1652008"/>
                <a:gd name="connsiteY26" fmla="*/ 312949 h 1652165"/>
                <a:gd name="connsiteX27" fmla="*/ 891745 w 1652008"/>
                <a:gd name="connsiteY27" fmla="*/ 269174 h 1652165"/>
                <a:gd name="connsiteX28" fmla="*/ 847970 w 1652008"/>
                <a:gd name="connsiteY28" fmla="*/ 225400 h 1652165"/>
                <a:gd name="connsiteX29" fmla="*/ 847970 w 1652008"/>
                <a:gd name="connsiteY29" fmla="*/ 215672 h 1652165"/>
                <a:gd name="connsiteX30" fmla="*/ 882017 w 1652008"/>
                <a:gd name="connsiteY30" fmla="*/ 123259 h 1652165"/>
                <a:gd name="connsiteX31" fmla="*/ 901472 w 1652008"/>
                <a:gd name="connsiteY31" fmla="*/ 60029 h 1652165"/>
                <a:gd name="connsiteX32" fmla="*/ 843106 w 1652008"/>
                <a:gd name="connsiteY32" fmla="*/ 1664 h 1652165"/>
                <a:gd name="connsiteX33" fmla="*/ 750694 w 1652008"/>
                <a:gd name="connsiteY33" fmla="*/ 74621 h 1652165"/>
                <a:gd name="connsiteX34" fmla="*/ 770149 w 1652008"/>
                <a:gd name="connsiteY34" fmla="*/ 123259 h 1652165"/>
                <a:gd name="connsiteX35" fmla="*/ 804196 w 1652008"/>
                <a:gd name="connsiteY35" fmla="*/ 215672 h 1652165"/>
                <a:gd name="connsiteX36" fmla="*/ 804196 w 1652008"/>
                <a:gd name="connsiteY36" fmla="*/ 225400 h 1652165"/>
                <a:gd name="connsiteX37" fmla="*/ 760421 w 1652008"/>
                <a:gd name="connsiteY37" fmla="*/ 269174 h 1652165"/>
                <a:gd name="connsiteX38" fmla="*/ 599915 w 1652008"/>
                <a:gd name="connsiteY38" fmla="*/ 312949 h 1652165"/>
                <a:gd name="connsiteX39" fmla="*/ 541549 w 1652008"/>
                <a:gd name="connsiteY39" fmla="*/ 293493 h 1652165"/>
                <a:gd name="connsiteX40" fmla="*/ 536685 w 1652008"/>
                <a:gd name="connsiteY40" fmla="*/ 283766 h 1652165"/>
                <a:gd name="connsiteX41" fmla="*/ 517230 w 1652008"/>
                <a:gd name="connsiteY41" fmla="*/ 186489 h 1652165"/>
                <a:gd name="connsiteX42" fmla="*/ 502638 w 1652008"/>
                <a:gd name="connsiteY42" fmla="*/ 123259 h 1652165"/>
                <a:gd name="connsiteX43" fmla="*/ 424817 w 1652008"/>
                <a:gd name="connsiteY43" fmla="*/ 98940 h 1652165"/>
                <a:gd name="connsiteX44" fmla="*/ 381043 w 1652008"/>
                <a:gd name="connsiteY44" fmla="*/ 205944 h 1652165"/>
                <a:gd name="connsiteX45" fmla="*/ 419953 w 1652008"/>
                <a:gd name="connsiteY45" fmla="*/ 239991 h 1652165"/>
                <a:gd name="connsiteX46" fmla="*/ 497774 w 1652008"/>
                <a:gd name="connsiteY46" fmla="*/ 303221 h 1652165"/>
                <a:gd name="connsiteX47" fmla="*/ 502638 w 1652008"/>
                <a:gd name="connsiteY47" fmla="*/ 312949 h 1652165"/>
                <a:gd name="connsiteX48" fmla="*/ 488047 w 1652008"/>
                <a:gd name="connsiteY48" fmla="*/ 371315 h 1652165"/>
                <a:gd name="connsiteX49" fmla="*/ 371315 w 1652008"/>
                <a:gd name="connsiteY49" fmla="*/ 488047 h 1652165"/>
                <a:gd name="connsiteX50" fmla="*/ 312949 w 1652008"/>
                <a:gd name="connsiteY50" fmla="*/ 502638 h 1652165"/>
                <a:gd name="connsiteX51" fmla="*/ 303221 w 1652008"/>
                <a:gd name="connsiteY51" fmla="*/ 497774 h 1652165"/>
                <a:gd name="connsiteX52" fmla="*/ 239991 w 1652008"/>
                <a:gd name="connsiteY52" fmla="*/ 419953 h 1652165"/>
                <a:gd name="connsiteX53" fmla="*/ 191353 w 1652008"/>
                <a:gd name="connsiteY53" fmla="*/ 371315 h 1652165"/>
                <a:gd name="connsiteX54" fmla="*/ 113532 w 1652008"/>
                <a:gd name="connsiteY54" fmla="*/ 390770 h 1652165"/>
                <a:gd name="connsiteX55" fmla="*/ 132987 w 1652008"/>
                <a:gd name="connsiteY55" fmla="*/ 507502 h 1652165"/>
                <a:gd name="connsiteX56" fmla="*/ 186489 w 1652008"/>
                <a:gd name="connsiteY56" fmla="*/ 517230 h 1652165"/>
                <a:gd name="connsiteX57" fmla="*/ 283766 w 1652008"/>
                <a:gd name="connsiteY57" fmla="*/ 536685 h 1652165"/>
                <a:gd name="connsiteX58" fmla="*/ 293493 w 1652008"/>
                <a:gd name="connsiteY58" fmla="*/ 541549 h 1652165"/>
                <a:gd name="connsiteX59" fmla="*/ 312949 w 1652008"/>
                <a:gd name="connsiteY59" fmla="*/ 599915 h 1652165"/>
                <a:gd name="connsiteX60" fmla="*/ 269174 w 1652008"/>
                <a:gd name="connsiteY60" fmla="*/ 760421 h 1652165"/>
                <a:gd name="connsiteX61" fmla="*/ 225400 w 1652008"/>
                <a:gd name="connsiteY61" fmla="*/ 804196 h 1652165"/>
                <a:gd name="connsiteX62" fmla="*/ 215672 w 1652008"/>
                <a:gd name="connsiteY62" fmla="*/ 804196 h 1652165"/>
                <a:gd name="connsiteX63" fmla="*/ 123259 w 1652008"/>
                <a:gd name="connsiteY63" fmla="*/ 770149 h 1652165"/>
                <a:gd name="connsiteX64" fmla="*/ 60029 w 1652008"/>
                <a:gd name="connsiteY64" fmla="*/ 750693 h 1652165"/>
                <a:gd name="connsiteX65" fmla="*/ 1664 w 1652008"/>
                <a:gd name="connsiteY65" fmla="*/ 809060 h 1652165"/>
                <a:gd name="connsiteX66" fmla="*/ 74621 w 1652008"/>
                <a:gd name="connsiteY66" fmla="*/ 901472 h 1652165"/>
                <a:gd name="connsiteX67" fmla="*/ 123259 w 1652008"/>
                <a:gd name="connsiteY67" fmla="*/ 882017 h 1652165"/>
                <a:gd name="connsiteX68" fmla="*/ 215672 w 1652008"/>
                <a:gd name="connsiteY68" fmla="*/ 847970 h 1652165"/>
                <a:gd name="connsiteX69" fmla="*/ 225400 w 1652008"/>
                <a:gd name="connsiteY69" fmla="*/ 847970 h 1652165"/>
                <a:gd name="connsiteX70" fmla="*/ 269174 w 1652008"/>
                <a:gd name="connsiteY70" fmla="*/ 891745 h 1652165"/>
                <a:gd name="connsiteX71" fmla="*/ 312949 w 1652008"/>
                <a:gd name="connsiteY71" fmla="*/ 1052251 h 1652165"/>
                <a:gd name="connsiteX72" fmla="*/ 293493 w 1652008"/>
                <a:gd name="connsiteY72" fmla="*/ 1110617 h 1652165"/>
                <a:gd name="connsiteX73" fmla="*/ 283766 w 1652008"/>
                <a:gd name="connsiteY73" fmla="*/ 1115481 h 1652165"/>
                <a:gd name="connsiteX74" fmla="*/ 186489 w 1652008"/>
                <a:gd name="connsiteY74" fmla="*/ 1134936 h 1652165"/>
                <a:gd name="connsiteX75" fmla="*/ 123259 w 1652008"/>
                <a:gd name="connsiteY75" fmla="*/ 1149528 h 1652165"/>
                <a:gd name="connsiteX76" fmla="*/ 98940 w 1652008"/>
                <a:gd name="connsiteY76" fmla="*/ 1227349 h 1652165"/>
                <a:gd name="connsiteX77" fmla="*/ 205944 w 1652008"/>
                <a:gd name="connsiteY77" fmla="*/ 1271124 h 1652165"/>
                <a:gd name="connsiteX78" fmla="*/ 239991 w 1652008"/>
                <a:gd name="connsiteY78" fmla="*/ 1232213 h 1652165"/>
                <a:gd name="connsiteX79" fmla="*/ 303221 w 1652008"/>
                <a:gd name="connsiteY79" fmla="*/ 1154391 h 1652165"/>
                <a:gd name="connsiteX80" fmla="*/ 312949 w 1652008"/>
                <a:gd name="connsiteY80" fmla="*/ 1149528 h 1652165"/>
                <a:gd name="connsiteX81" fmla="*/ 371315 w 1652008"/>
                <a:gd name="connsiteY81" fmla="*/ 1164119 h 1652165"/>
                <a:gd name="connsiteX82" fmla="*/ 488047 w 1652008"/>
                <a:gd name="connsiteY82" fmla="*/ 1280851 h 1652165"/>
                <a:gd name="connsiteX83" fmla="*/ 502638 w 1652008"/>
                <a:gd name="connsiteY83" fmla="*/ 1339217 h 1652165"/>
                <a:gd name="connsiteX84" fmla="*/ 497774 w 1652008"/>
                <a:gd name="connsiteY84" fmla="*/ 1348944 h 1652165"/>
                <a:gd name="connsiteX85" fmla="*/ 419953 w 1652008"/>
                <a:gd name="connsiteY85" fmla="*/ 1412174 h 1652165"/>
                <a:gd name="connsiteX86" fmla="*/ 371315 w 1652008"/>
                <a:gd name="connsiteY86" fmla="*/ 1460813 h 1652165"/>
                <a:gd name="connsiteX87" fmla="*/ 390770 w 1652008"/>
                <a:gd name="connsiteY87" fmla="*/ 1538634 h 1652165"/>
                <a:gd name="connsiteX88" fmla="*/ 507502 w 1652008"/>
                <a:gd name="connsiteY88" fmla="*/ 1519179 h 1652165"/>
                <a:gd name="connsiteX89" fmla="*/ 517230 w 1652008"/>
                <a:gd name="connsiteY89" fmla="*/ 1465677 h 1652165"/>
                <a:gd name="connsiteX90" fmla="*/ 536685 w 1652008"/>
                <a:gd name="connsiteY90" fmla="*/ 1368400 h 1652165"/>
                <a:gd name="connsiteX91" fmla="*/ 541549 w 1652008"/>
                <a:gd name="connsiteY91" fmla="*/ 1358672 h 1652165"/>
                <a:gd name="connsiteX92" fmla="*/ 599915 w 1652008"/>
                <a:gd name="connsiteY92" fmla="*/ 1339217 h 1652165"/>
                <a:gd name="connsiteX93" fmla="*/ 760421 w 1652008"/>
                <a:gd name="connsiteY93" fmla="*/ 1382991 h 1652165"/>
                <a:gd name="connsiteX94" fmla="*/ 804196 w 1652008"/>
                <a:gd name="connsiteY94" fmla="*/ 1426766 h 1652165"/>
                <a:gd name="connsiteX95" fmla="*/ 804196 w 1652008"/>
                <a:gd name="connsiteY95" fmla="*/ 1436494 h 1652165"/>
                <a:gd name="connsiteX96" fmla="*/ 770149 w 1652008"/>
                <a:gd name="connsiteY96" fmla="*/ 1528906 h 1652165"/>
                <a:gd name="connsiteX97" fmla="*/ 750694 w 1652008"/>
                <a:gd name="connsiteY97" fmla="*/ 1592136 h 1652165"/>
                <a:gd name="connsiteX98" fmla="*/ 809059 w 1652008"/>
                <a:gd name="connsiteY98" fmla="*/ 1650502 h 1652165"/>
                <a:gd name="connsiteX99" fmla="*/ 901472 w 1652008"/>
                <a:gd name="connsiteY99" fmla="*/ 1577544 h 1652165"/>
                <a:gd name="connsiteX100" fmla="*/ 882017 w 1652008"/>
                <a:gd name="connsiteY100" fmla="*/ 1528906 h 1652165"/>
                <a:gd name="connsiteX101" fmla="*/ 847970 w 1652008"/>
                <a:gd name="connsiteY101" fmla="*/ 1436494 h 1652165"/>
                <a:gd name="connsiteX102" fmla="*/ 847970 w 1652008"/>
                <a:gd name="connsiteY102" fmla="*/ 1426766 h 1652165"/>
                <a:gd name="connsiteX103" fmla="*/ 891745 w 1652008"/>
                <a:gd name="connsiteY103" fmla="*/ 1382991 h 1652165"/>
                <a:gd name="connsiteX104" fmla="*/ 1052251 w 1652008"/>
                <a:gd name="connsiteY104" fmla="*/ 1339217 h 1652165"/>
                <a:gd name="connsiteX105" fmla="*/ 1110617 w 1652008"/>
                <a:gd name="connsiteY105" fmla="*/ 1358672 h 1652165"/>
                <a:gd name="connsiteX106" fmla="*/ 1115481 w 1652008"/>
                <a:gd name="connsiteY106" fmla="*/ 1368400 h 1652165"/>
                <a:gd name="connsiteX107" fmla="*/ 1134936 w 1652008"/>
                <a:gd name="connsiteY107" fmla="*/ 1465677 h 1652165"/>
                <a:gd name="connsiteX108" fmla="*/ 1149528 w 1652008"/>
                <a:gd name="connsiteY108" fmla="*/ 1528906 h 1652165"/>
                <a:gd name="connsiteX109" fmla="*/ 1227349 w 1652008"/>
                <a:gd name="connsiteY109" fmla="*/ 1553225 h 1652165"/>
                <a:gd name="connsiteX110" fmla="*/ 1271123 w 1652008"/>
                <a:gd name="connsiteY110" fmla="*/ 1446221 h 1652165"/>
                <a:gd name="connsiteX111" fmla="*/ 1232213 w 1652008"/>
                <a:gd name="connsiteY111" fmla="*/ 1412174 h 1652165"/>
                <a:gd name="connsiteX112" fmla="*/ 1154391 w 1652008"/>
                <a:gd name="connsiteY112" fmla="*/ 1348944 h 1652165"/>
                <a:gd name="connsiteX113" fmla="*/ 1149528 w 1652008"/>
                <a:gd name="connsiteY113" fmla="*/ 1339217 h 1652165"/>
                <a:gd name="connsiteX114" fmla="*/ 1164119 w 1652008"/>
                <a:gd name="connsiteY114" fmla="*/ 1280851 h 1652165"/>
                <a:gd name="connsiteX115" fmla="*/ 1280851 w 1652008"/>
                <a:gd name="connsiteY115" fmla="*/ 1164119 h 1652165"/>
                <a:gd name="connsiteX116" fmla="*/ 1339217 w 1652008"/>
                <a:gd name="connsiteY116" fmla="*/ 1149528 h 1652165"/>
                <a:gd name="connsiteX117" fmla="*/ 1348945 w 1652008"/>
                <a:gd name="connsiteY117" fmla="*/ 1154391 h 1652165"/>
                <a:gd name="connsiteX118" fmla="*/ 1412174 w 1652008"/>
                <a:gd name="connsiteY118" fmla="*/ 1232213 h 1652165"/>
                <a:gd name="connsiteX119" fmla="*/ 1460813 w 1652008"/>
                <a:gd name="connsiteY119" fmla="*/ 1280851 h 1652165"/>
                <a:gd name="connsiteX120" fmla="*/ 1538634 w 1652008"/>
                <a:gd name="connsiteY120" fmla="*/ 1261395 h 1652165"/>
                <a:gd name="connsiteX121" fmla="*/ 1519179 w 1652008"/>
                <a:gd name="connsiteY121" fmla="*/ 1144664 h 1652165"/>
                <a:gd name="connsiteX122" fmla="*/ 1465676 w 1652008"/>
                <a:gd name="connsiteY122" fmla="*/ 1134936 h 1652165"/>
                <a:gd name="connsiteX123" fmla="*/ 1368400 w 1652008"/>
                <a:gd name="connsiteY123" fmla="*/ 1115481 h 1652165"/>
                <a:gd name="connsiteX124" fmla="*/ 1358672 w 1652008"/>
                <a:gd name="connsiteY124" fmla="*/ 1110617 h 1652165"/>
                <a:gd name="connsiteX125" fmla="*/ 1339217 w 1652008"/>
                <a:gd name="connsiteY125" fmla="*/ 1052251 h 1652165"/>
                <a:gd name="connsiteX126" fmla="*/ 1382992 w 1652008"/>
                <a:gd name="connsiteY126" fmla="*/ 891745 h 1652165"/>
                <a:gd name="connsiteX127" fmla="*/ 1426766 w 1652008"/>
                <a:gd name="connsiteY127" fmla="*/ 847970 h 1652165"/>
                <a:gd name="connsiteX128" fmla="*/ 1436494 w 1652008"/>
                <a:gd name="connsiteY128" fmla="*/ 847970 h 1652165"/>
                <a:gd name="connsiteX129" fmla="*/ 1528906 w 1652008"/>
                <a:gd name="connsiteY129" fmla="*/ 882017 h 1652165"/>
                <a:gd name="connsiteX130" fmla="*/ 1592136 w 1652008"/>
                <a:gd name="connsiteY130" fmla="*/ 901472 h 1652165"/>
                <a:gd name="connsiteX131" fmla="*/ 1650502 w 1652008"/>
                <a:gd name="connsiteY131" fmla="*/ 843106 h 1652165"/>
                <a:gd name="connsiteX132" fmla="*/ 1577545 w 1652008"/>
                <a:gd name="connsiteY132" fmla="*/ 750693 h 1652165"/>
                <a:gd name="connsiteX133" fmla="*/ 692327 w 1652008"/>
                <a:gd name="connsiteY133" fmla="*/ 361587 h 1652165"/>
                <a:gd name="connsiteX134" fmla="*/ 745830 w 1652008"/>
                <a:gd name="connsiteY134" fmla="*/ 385906 h 1652165"/>
                <a:gd name="connsiteX135" fmla="*/ 740966 w 1652008"/>
                <a:gd name="connsiteY135" fmla="*/ 410225 h 1652165"/>
                <a:gd name="connsiteX136" fmla="*/ 731238 w 1652008"/>
                <a:gd name="connsiteY136" fmla="*/ 458863 h 1652165"/>
                <a:gd name="connsiteX137" fmla="*/ 731238 w 1652008"/>
                <a:gd name="connsiteY137" fmla="*/ 463728 h 1652165"/>
                <a:gd name="connsiteX138" fmla="*/ 731238 w 1652008"/>
                <a:gd name="connsiteY138" fmla="*/ 463728 h 1652165"/>
                <a:gd name="connsiteX139" fmla="*/ 726374 w 1652008"/>
                <a:gd name="connsiteY139" fmla="*/ 468592 h 1652165"/>
                <a:gd name="connsiteX140" fmla="*/ 721511 w 1652008"/>
                <a:gd name="connsiteY140" fmla="*/ 463728 h 1652165"/>
                <a:gd name="connsiteX141" fmla="*/ 721511 w 1652008"/>
                <a:gd name="connsiteY141" fmla="*/ 463728 h 1652165"/>
                <a:gd name="connsiteX142" fmla="*/ 721511 w 1652008"/>
                <a:gd name="connsiteY142" fmla="*/ 458863 h 1652165"/>
                <a:gd name="connsiteX143" fmla="*/ 687464 w 1652008"/>
                <a:gd name="connsiteY143" fmla="*/ 419953 h 1652165"/>
                <a:gd name="connsiteX144" fmla="*/ 668008 w 1652008"/>
                <a:gd name="connsiteY144" fmla="*/ 390770 h 1652165"/>
                <a:gd name="connsiteX145" fmla="*/ 692327 w 1652008"/>
                <a:gd name="connsiteY145" fmla="*/ 361587 h 1652165"/>
                <a:gd name="connsiteX146" fmla="*/ 740966 w 1652008"/>
                <a:gd name="connsiteY146" fmla="*/ 823651 h 1652165"/>
                <a:gd name="connsiteX147" fmla="*/ 740966 w 1652008"/>
                <a:gd name="connsiteY147" fmla="*/ 823651 h 1652165"/>
                <a:gd name="connsiteX148" fmla="*/ 740966 w 1652008"/>
                <a:gd name="connsiteY148" fmla="*/ 823651 h 1652165"/>
                <a:gd name="connsiteX149" fmla="*/ 740966 w 1652008"/>
                <a:gd name="connsiteY149" fmla="*/ 823651 h 1652165"/>
                <a:gd name="connsiteX150" fmla="*/ 726374 w 1652008"/>
                <a:gd name="connsiteY150" fmla="*/ 828515 h 1652165"/>
                <a:gd name="connsiteX151" fmla="*/ 716647 w 1652008"/>
                <a:gd name="connsiteY151" fmla="*/ 828515 h 1652165"/>
                <a:gd name="connsiteX152" fmla="*/ 711783 w 1652008"/>
                <a:gd name="connsiteY152" fmla="*/ 823651 h 1652165"/>
                <a:gd name="connsiteX153" fmla="*/ 721511 w 1652008"/>
                <a:gd name="connsiteY153" fmla="*/ 813923 h 1652165"/>
                <a:gd name="connsiteX154" fmla="*/ 726374 w 1652008"/>
                <a:gd name="connsiteY154" fmla="*/ 813923 h 1652165"/>
                <a:gd name="connsiteX155" fmla="*/ 740966 w 1652008"/>
                <a:gd name="connsiteY155" fmla="*/ 823651 h 1652165"/>
                <a:gd name="connsiteX156" fmla="*/ 740966 w 1652008"/>
                <a:gd name="connsiteY156" fmla="*/ 823651 h 1652165"/>
                <a:gd name="connsiteX157" fmla="*/ 740966 w 1652008"/>
                <a:gd name="connsiteY157" fmla="*/ 823651 h 1652165"/>
                <a:gd name="connsiteX158" fmla="*/ 740966 w 1652008"/>
                <a:gd name="connsiteY158" fmla="*/ 823651 h 1652165"/>
                <a:gd name="connsiteX159" fmla="*/ 716647 w 1652008"/>
                <a:gd name="connsiteY159" fmla="*/ 716647 h 1652165"/>
                <a:gd name="connsiteX160" fmla="*/ 716647 w 1652008"/>
                <a:gd name="connsiteY160" fmla="*/ 716647 h 1652165"/>
                <a:gd name="connsiteX161" fmla="*/ 716647 w 1652008"/>
                <a:gd name="connsiteY161" fmla="*/ 716647 h 1652165"/>
                <a:gd name="connsiteX162" fmla="*/ 716647 w 1652008"/>
                <a:gd name="connsiteY162" fmla="*/ 716647 h 1652165"/>
                <a:gd name="connsiteX163" fmla="*/ 692327 w 1652008"/>
                <a:gd name="connsiteY163" fmla="*/ 706919 h 1652165"/>
                <a:gd name="connsiteX164" fmla="*/ 677736 w 1652008"/>
                <a:gd name="connsiteY164" fmla="*/ 702055 h 1652165"/>
                <a:gd name="connsiteX165" fmla="*/ 677736 w 1652008"/>
                <a:gd name="connsiteY165" fmla="*/ 687464 h 1652165"/>
                <a:gd name="connsiteX166" fmla="*/ 702055 w 1652008"/>
                <a:gd name="connsiteY166" fmla="*/ 682600 h 1652165"/>
                <a:gd name="connsiteX167" fmla="*/ 706919 w 1652008"/>
                <a:gd name="connsiteY167" fmla="*/ 692327 h 1652165"/>
                <a:gd name="connsiteX168" fmla="*/ 716647 w 1652008"/>
                <a:gd name="connsiteY168" fmla="*/ 716647 h 1652165"/>
                <a:gd name="connsiteX169" fmla="*/ 716647 w 1652008"/>
                <a:gd name="connsiteY169" fmla="*/ 716647 h 1652165"/>
                <a:gd name="connsiteX170" fmla="*/ 716647 w 1652008"/>
                <a:gd name="connsiteY170" fmla="*/ 716647 h 1652165"/>
                <a:gd name="connsiteX171" fmla="*/ 716647 w 1652008"/>
                <a:gd name="connsiteY171" fmla="*/ 716647 h 1652165"/>
                <a:gd name="connsiteX172" fmla="*/ 682600 w 1652008"/>
                <a:gd name="connsiteY172" fmla="*/ 945246 h 1652165"/>
                <a:gd name="connsiteX173" fmla="*/ 692327 w 1652008"/>
                <a:gd name="connsiteY173" fmla="*/ 940383 h 1652165"/>
                <a:gd name="connsiteX174" fmla="*/ 711783 w 1652008"/>
                <a:gd name="connsiteY174" fmla="*/ 930656 h 1652165"/>
                <a:gd name="connsiteX175" fmla="*/ 711783 w 1652008"/>
                <a:gd name="connsiteY175" fmla="*/ 930656 h 1652165"/>
                <a:gd name="connsiteX176" fmla="*/ 711783 w 1652008"/>
                <a:gd name="connsiteY176" fmla="*/ 930656 h 1652165"/>
                <a:gd name="connsiteX177" fmla="*/ 711783 w 1652008"/>
                <a:gd name="connsiteY177" fmla="*/ 930656 h 1652165"/>
                <a:gd name="connsiteX178" fmla="*/ 711783 w 1652008"/>
                <a:gd name="connsiteY178" fmla="*/ 930656 h 1652165"/>
                <a:gd name="connsiteX179" fmla="*/ 711783 w 1652008"/>
                <a:gd name="connsiteY179" fmla="*/ 930656 h 1652165"/>
                <a:gd name="connsiteX180" fmla="*/ 711783 w 1652008"/>
                <a:gd name="connsiteY180" fmla="*/ 930656 h 1652165"/>
                <a:gd name="connsiteX181" fmla="*/ 702055 w 1652008"/>
                <a:gd name="connsiteY181" fmla="*/ 950111 h 1652165"/>
                <a:gd name="connsiteX182" fmla="*/ 697192 w 1652008"/>
                <a:gd name="connsiteY182" fmla="*/ 964702 h 1652165"/>
                <a:gd name="connsiteX183" fmla="*/ 682600 w 1652008"/>
                <a:gd name="connsiteY183" fmla="*/ 964702 h 1652165"/>
                <a:gd name="connsiteX184" fmla="*/ 682600 w 1652008"/>
                <a:gd name="connsiteY184" fmla="*/ 945246 h 1652165"/>
                <a:gd name="connsiteX185" fmla="*/ 658281 w 1652008"/>
                <a:gd name="connsiteY185" fmla="*/ 551277 h 1652165"/>
                <a:gd name="connsiteX186" fmla="*/ 697192 w 1652008"/>
                <a:gd name="connsiteY186" fmla="*/ 556140 h 1652165"/>
                <a:gd name="connsiteX187" fmla="*/ 697192 w 1652008"/>
                <a:gd name="connsiteY187" fmla="*/ 575596 h 1652165"/>
                <a:gd name="connsiteX188" fmla="*/ 702055 w 1652008"/>
                <a:gd name="connsiteY188" fmla="*/ 609642 h 1652165"/>
                <a:gd name="connsiteX189" fmla="*/ 702055 w 1652008"/>
                <a:gd name="connsiteY189" fmla="*/ 614507 h 1652165"/>
                <a:gd name="connsiteX190" fmla="*/ 702055 w 1652008"/>
                <a:gd name="connsiteY190" fmla="*/ 614507 h 1652165"/>
                <a:gd name="connsiteX191" fmla="*/ 702055 w 1652008"/>
                <a:gd name="connsiteY191" fmla="*/ 619370 h 1652165"/>
                <a:gd name="connsiteX192" fmla="*/ 697192 w 1652008"/>
                <a:gd name="connsiteY192" fmla="*/ 619370 h 1652165"/>
                <a:gd name="connsiteX193" fmla="*/ 697192 w 1652008"/>
                <a:gd name="connsiteY193" fmla="*/ 619370 h 1652165"/>
                <a:gd name="connsiteX194" fmla="*/ 697192 w 1652008"/>
                <a:gd name="connsiteY194" fmla="*/ 619370 h 1652165"/>
                <a:gd name="connsiteX195" fmla="*/ 668008 w 1652008"/>
                <a:gd name="connsiteY195" fmla="*/ 599915 h 1652165"/>
                <a:gd name="connsiteX196" fmla="*/ 653417 w 1652008"/>
                <a:gd name="connsiteY196" fmla="*/ 585323 h 1652165"/>
                <a:gd name="connsiteX197" fmla="*/ 658281 w 1652008"/>
                <a:gd name="connsiteY197" fmla="*/ 551277 h 1652165"/>
                <a:gd name="connsiteX198" fmla="*/ 468591 w 1652008"/>
                <a:gd name="connsiteY198" fmla="*/ 925791 h 1652165"/>
                <a:gd name="connsiteX199" fmla="*/ 468591 w 1652008"/>
                <a:gd name="connsiteY199" fmla="*/ 925791 h 1652165"/>
                <a:gd name="connsiteX200" fmla="*/ 468591 w 1652008"/>
                <a:gd name="connsiteY200" fmla="*/ 925791 h 1652165"/>
                <a:gd name="connsiteX201" fmla="*/ 424817 w 1652008"/>
                <a:gd name="connsiteY201" fmla="*/ 959838 h 1652165"/>
                <a:gd name="connsiteX202" fmla="*/ 395634 w 1652008"/>
                <a:gd name="connsiteY202" fmla="*/ 979294 h 1652165"/>
                <a:gd name="connsiteX203" fmla="*/ 361587 w 1652008"/>
                <a:gd name="connsiteY203" fmla="*/ 959838 h 1652165"/>
                <a:gd name="connsiteX204" fmla="*/ 385906 w 1652008"/>
                <a:gd name="connsiteY204" fmla="*/ 906336 h 1652165"/>
                <a:gd name="connsiteX205" fmla="*/ 410225 w 1652008"/>
                <a:gd name="connsiteY205" fmla="*/ 911200 h 1652165"/>
                <a:gd name="connsiteX206" fmla="*/ 458864 w 1652008"/>
                <a:gd name="connsiteY206" fmla="*/ 920927 h 1652165"/>
                <a:gd name="connsiteX207" fmla="*/ 463728 w 1652008"/>
                <a:gd name="connsiteY207" fmla="*/ 920927 h 1652165"/>
                <a:gd name="connsiteX208" fmla="*/ 463728 w 1652008"/>
                <a:gd name="connsiteY208" fmla="*/ 920927 h 1652165"/>
                <a:gd name="connsiteX209" fmla="*/ 468591 w 1652008"/>
                <a:gd name="connsiteY209" fmla="*/ 925791 h 1652165"/>
                <a:gd name="connsiteX210" fmla="*/ 468591 w 1652008"/>
                <a:gd name="connsiteY210" fmla="*/ 925791 h 1652165"/>
                <a:gd name="connsiteX211" fmla="*/ 463728 w 1652008"/>
                <a:gd name="connsiteY211" fmla="*/ 731238 h 1652165"/>
                <a:gd name="connsiteX212" fmla="*/ 463728 w 1652008"/>
                <a:gd name="connsiteY212" fmla="*/ 731238 h 1652165"/>
                <a:gd name="connsiteX213" fmla="*/ 463728 w 1652008"/>
                <a:gd name="connsiteY213" fmla="*/ 731238 h 1652165"/>
                <a:gd name="connsiteX214" fmla="*/ 410225 w 1652008"/>
                <a:gd name="connsiteY214" fmla="*/ 740966 h 1652165"/>
                <a:gd name="connsiteX215" fmla="*/ 376178 w 1652008"/>
                <a:gd name="connsiteY215" fmla="*/ 740966 h 1652165"/>
                <a:gd name="connsiteX216" fmla="*/ 356723 w 1652008"/>
                <a:gd name="connsiteY216" fmla="*/ 706919 h 1652165"/>
                <a:gd name="connsiteX217" fmla="*/ 400498 w 1652008"/>
                <a:gd name="connsiteY217" fmla="*/ 672872 h 1652165"/>
                <a:gd name="connsiteX218" fmla="*/ 419953 w 1652008"/>
                <a:gd name="connsiteY218" fmla="*/ 687464 h 1652165"/>
                <a:gd name="connsiteX219" fmla="*/ 458864 w 1652008"/>
                <a:gd name="connsiteY219" fmla="*/ 721511 h 1652165"/>
                <a:gd name="connsiteX220" fmla="*/ 463728 w 1652008"/>
                <a:gd name="connsiteY220" fmla="*/ 721511 h 1652165"/>
                <a:gd name="connsiteX221" fmla="*/ 463728 w 1652008"/>
                <a:gd name="connsiteY221" fmla="*/ 721511 h 1652165"/>
                <a:gd name="connsiteX222" fmla="*/ 463728 w 1652008"/>
                <a:gd name="connsiteY222" fmla="*/ 731238 h 1652165"/>
                <a:gd name="connsiteX223" fmla="*/ 463728 w 1652008"/>
                <a:gd name="connsiteY223" fmla="*/ 731238 h 1652165"/>
                <a:gd name="connsiteX224" fmla="*/ 478319 w 1652008"/>
                <a:gd name="connsiteY224" fmla="*/ 488047 h 1652165"/>
                <a:gd name="connsiteX225" fmla="*/ 531821 w 1652008"/>
                <a:gd name="connsiteY225" fmla="*/ 483183 h 1652165"/>
                <a:gd name="connsiteX226" fmla="*/ 541549 w 1652008"/>
                <a:gd name="connsiteY226" fmla="*/ 507502 h 1652165"/>
                <a:gd name="connsiteX227" fmla="*/ 561004 w 1652008"/>
                <a:gd name="connsiteY227" fmla="*/ 556140 h 1652165"/>
                <a:gd name="connsiteX228" fmla="*/ 565868 w 1652008"/>
                <a:gd name="connsiteY228" fmla="*/ 561004 h 1652165"/>
                <a:gd name="connsiteX229" fmla="*/ 565868 w 1652008"/>
                <a:gd name="connsiteY229" fmla="*/ 561004 h 1652165"/>
                <a:gd name="connsiteX230" fmla="*/ 565868 w 1652008"/>
                <a:gd name="connsiteY230" fmla="*/ 565868 h 1652165"/>
                <a:gd name="connsiteX231" fmla="*/ 561004 w 1652008"/>
                <a:gd name="connsiteY231" fmla="*/ 565868 h 1652165"/>
                <a:gd name="connsiteX232" fmla="*/ 561004 w 1652008"/>
                <a:gd name="connsiteY232" fmla="*/ 565868 h 1652165"/>
                <a:gd name="connsiteX233" fmla="*/ 556140 w 1652008"/>
                <a:gd name="connsiteY233" fmla="*/ 561004 h 1652165"/>
                <a:gd name="connsiteX234" fmla="*/ 507502 w 1652008"/>
                <a:gd name="connsiteY234" fmla="*/ 541549 h 1652165"/>
                <a:gd name="connsiteX235" fmla="*/ 478319 w 1652008"/>
                <a:gd name="connsiteY235" fmla="*/ 526957 h 1652165"/>
                <a:gd name="connsiteX236" fmla="*/ 478319 w 1652008"/>
                <a:gd name="connsiteY236" fmla="*/ 488047 h 1652165"/>
                <a:gd name="connsiteX237" fmla="*/ 580460 w 1652008"/>
                <a:gd name="connsiteY237" fmla="*/ 823651 h 1652165"/>
                <a:gd name="connsiteX238" fmla="*/ 580460 w 1652008"/>
                <a:gd name="connsiteY238" fmla="*/ 823651 h 1652165"/>
                <a:gd name="connsiteX239" fmla="*/ 580460 w 1652008"/>
                <a:gd name="connsiteY239" fmla="*/ 823651 h 1652165"/>
                <a:gd name="connsiteX240" fmla="*/ 575596 w 1652008"/>
                <a:gd name="connsiteY240" fmla="*/ 828515 h 1652165"/>
                <a:gd name="connsiteX241" fmla="*/ 546413 w 1652008"/>
                <a:gd name="connsiteY241" fmla="*/ 843106 h 1652165"/>
                <a:gd name="connsiteX242" fmla="*/ 522093 w 1652008"/>
                <a:gd name="connsiteY242" fmla="*/ 847970 h 1652165"/>
                <a:gd name="connsiteX243" fmla="*/ 502638 w 1652008"/>
                <a:gd name="connsiteY243" fmla="*/ 828515 h 1652165"/>
                <a:gd name="connsiteX244" fmla="*/ 526957 w 1652008"/>
                <a:gd name="connsiteY244" fmla="*/ 799332 h 1652165"/>
                <a:gd name="connsiteX245" fmla="*/ 541549 w 1652008"/>
                <a:gd name="connsiteY245" fmla="*/ 804196 h 1652165"/>
                <a:gd name="connsiteX246" fmla="*/ 570732 w 1652008"/>
                <a:gd name="connsiteY246" fmla="*/ 818787 h 1652165"/>
                <a:gd name="connsiteX247" fmla="*/ 580460 w 1652008"/>
                <a:gd name="connsiteY247" fmla="*/ 823651 h 1652165"/>
                <a:gd name="connsiteX248" fmla="*/ 580460 w 1652008"/>
                <a:gd name="connsiteY248" fmla="*/ 823651 h 1652165"/>
                <a:gd name="connsiteX249" fmla="*/ 580460 w 1652008"/>
                <a:gd name="connsiteY249" fmla="*/ 823651 h 1652165"/>
                <a:gd name="connsiteX250" fmla="*/ 565868 w 1652008"/>
                <a:gd name="connsiteY250" fmla="*/ 1091161 h 1652165"/>
                <a:gd name="connsiteX251" fmla="*/ 565868 w 1652008"/>
                <a:gd name="connsiteY251" fmla="*/ 1091161 h 1652165"/>
                <a:gd name="connsiteX252" fmla="*/ 565868 w 1652008"/>
                <a:gd name="connsiteY252" fmla="*/ 1091161 h 1652165"/>
                <a:gd name="connsiteX253" fmla="*/ 546413 w 1652008"/>
                <a:gd name="connsiteY253" fmla="*/ 1144664 h 1652165"/>
                <a:gd name="connsiteX254" fmla="*/ 531821 w 1652008"/>
                <a:gd name="connsiteY254" fmla="*/ 1173847 h 1652165"/>
                <a:gd name="connsiteX255" fmla="*/ 492910 w 1652008"/>
                <a:gd name="connsiteY255" fmla="*/ 1173847 h 1652165"/>
                <a:gd name="connsiteX256" fmla="*/ 488047 w 1652008"/>
                <a:gd name="connsiteY256" fmla="*/ 1120345 h 1652165"/>
                <a:gd name="connsiteX257" fmla="*/ 512366 w 1652008"/>
                <a:gd name="connsiteY257" fmla="*/ 1110617 h 1652165"/>
                <a:gd name="connsiteX258" fmla="*/ 561004 w 1652008"/>
                <a:gd name="connsiteY258" fmla="*/ 1091161 h 1652165"/>
                <a:gd name="connsiteX259" fmla="*/ 565868 w 1652008"/>
                <a:gd name="connsiteY259" fmla="*/ 1086298 h 1652165"/>
                <a:gd name="connsiteX260" fmla="*/ 565868 w 1652008"/>
                <a:gd name="connsiteY260" fmla="*/ 1086298 h 1652165"/>
                <a:gd name="connsiteX261" fmla="*/ 570732 w 1652008"/>
                <a:gd name="connsiteY261" fmla="*/ 1086298 h 1652165"/>
                <a:gd name="connsiteX262" fmla="*/ 565868 w 1652008"/>
                <a:gd name="connsiteY262" fmla="*/ 1091161 h 1652165"/>
                <a:gd name="connsiteX263" fmla="*/ 614506 w 1652008"/>
                <a:gd name="connsiteY263" fmla="*/ 950111 h 1652165"/>
                <a:gd name="connsiteX264" fmla="*/ 614506 w 1652008"/>
                <a:gd name="connsiteY264" fmla="*/ 950111 h 1652165"/>
                <a:gd name="connsiteX265" fmla="*/ 614506 w 1652008"/>
                <a:gd name="connsiteY265" fmla="*/ 950111 h 1652165"/>
                <a:gd name="connsiteX266" fmla="*/ 590187 w 1652008"/>
                <a:gd name="connsiteY266" fmla="*/ 979294 h 1652165"/>
                <a:gd name="connsiteX267" fmla="*/ 575596 w 1652008"/>
                <a:gd name="connsiteY267" fmla="*/ 993885 h 1652165"/>
                <a:gd name="connsiteX268" fmla="*/ 551277 w 1652008"/>
                <a:gd name="connsiteY268" fmla="*/ 989021 h 1652165"/>
                <a:gd name="connsiteX269" fmla="*/ 556140 w 1652008"/>
                <a:gd name="connsiteY269" fmla="*/ 950111 h 1652165"/>
                <a:gd name="connsiteX270" fmla="*/ 575596 w 1652008"/>
                <a:gd name="connsiteY270" fmla="*/ 950111 h 1652165"/>
                <a:gd name="connsiteX271" fmla="*/ 609642 w 1652008"/>
                <a:gd name="connsiteY271" fmla="*/ 945246 h 1652165"/>
                <a:gd name="connsiteX272" fmla="*/ 614506 w 1652008"/>
                <a:gd name="connsiteY272" fmla="*/ 950111 h 1652165"/>
                <a:gd name="connsiteX273" fmla="*/ 614506 w 1652008"/>
                <a:gd name="connsiteY273" fmla="*/ 950111 h 1652165"/>
                <a:gd name="connsiteX274" fmla="*/ 614506 w 1652008"/>
                <a:gd name="connsiteY274" fmla="*/ 950111 h 1652165"/>
                <a:gd name="connsiteX275" fmla="*/ 614506 w 1652008"/>
                <a:gd name="connsiteY275" fmla="*/ 950111 h 1652165"/>
                <a:gd name="connsiteX276" fmla="*/ 614506 w 1652008"/>
                <a:gd name="connsiteY276" fmla="*/ 702055 h 1652165"/>
                <a:gd name="connsiteX277" fmla="*/ 614506 w 1652008"/>
                <a:gd name="connsiteY277" fmla="*/ 702055 h 1652165"/>
                <a:gd name="connsiteX278" fmla="*/ 614506 w 1652008"/>
                <a:gd name="connsiteY278" fmla="*/ 702055 h 1652165"/>
                <a:gd name="connsiteX279" fmla="*/ 609642 w 1652008"/>
                <a:gd name="connsiteY279" fmla="*/ 702055 h 1652165"/>
                <a:gd name="connsiteX280" fmla="*/ 575596 w 1652008"/>
                <a:gd name="connsiteY280" fmla="*/ 697192 h 1652165"/>
                <a:gd name="connsiteX281" fmla="*/ 551277 w 1652008"/>
                <a:gd name="connsiteY281" fmla="*/ 692327 h 1652165"/>
                <a:gd name="connsiteX282" fmla="*/ 546413 w 1652008"/>
                <a:gd name="connsiteY282" fmla="*/ 668008 h 1652165"/>
                <a:gd name="connsiteX283" fmla="*/ 580460 w 1652008"/>
                <a:gd name="connsiteY283" fmla="*/ 653417 h 1652165"/>
                <a:gd name="connsiteX284" fmla="*/ 590187 w 1652008"/>
                <a:gd name="connsiteY284" fmla="*/ 668008 h 1652165"/>
                <a:gd name="connsiteX285" fmla="*/ 609642 w 1652008"/>
                <a:gd name="connsiteY285" fmla="*/ 697192 h 1652165"/>
                <a:gd name="connsiteX286" fmla="*/ 614506 w 1652008"/>
                <a:gd name="connsiteY286" fmla="*/ 702055 h 1652165"/>
                <a:gd name="connsiteX287" fmla="*/ 614506 w 1652008"/>
                <a:gd name="connsiteY287" fmla="*/ 702055 h 1652165"/>
                <a:gd name="connsiteX288" fmla="*/ 614506 w 1652008"/>
                <a:gd name="connsiteY288" fmla="*/ 702055 h 1652165"/>
                <a:gd name="connsiteX289" fmla="*/ 648553 w 1652008"/>
                <a:gd name="connsiteY289" fmla="*/ 760421 h 1652165"/>
                <a:gd name="connsiteX290" fmla="*/ 658281 w 1652008"/>
                <a:gd name="connsiteY290" fmla="*/ 765285 h 1652165"/>
                <a:gd name="connsiteX291" fmla="*/ 672872 w 1652008"/>
                <a:gd name="connsiteY291" fmla="*/ 779877 h 1652165"/>
                <a:gd name="connsiteX292" fmla="*/ 672872 w 1652008"/>
                <a:gd name="connsiteY292" fmla="*/ 779877 h 1652165"/>
                <a:gd name="connsiteX293" fmla="*/ 672872 w 1652008"/>
                <a:gd name="connsiteY293" fmla="*/ 779877 h 1652165"/>
                <a:gd name="connsiteX294" fmla="*/ 672872 w 1652008"/>
                <a:gd name="connsiteY294" fmla="*/ 779877 h 1652165"/>
                <a:gd name="connsiteX295" fmla="*/ 672872 w 1652008"/>
                <a:gd name="connsiteY295" fmla="*/ 779877 h 1652165"/>
                <a:gd name="connsiteX296" fmla="*/ 672872 w 1652008"/>
                <a:gd name="connsiteY296" fmla="*/ 779877 h 1652165"/>
                <a:gd name="connsiteX297" fmla="*/ 672872 w 1652008"/>
                <a:gd name="connsiteY297" fmla="*/ 779877 h 1652165"/>
                <a:gd name="connsiteX298" fmla="*/ 653417 w 1652008"/>
                <a:gd name="connsiteY298" fmla="*/ 784741 h 1652165"/>
                <a:gd name="connsiteX299" fmla="*/ 638825 w 1652008"/>
                <a:gd name="connsiteY299" fmla="*/ 784741 h 1652165"/>
                <a:gd name="connsiteX300" fmla="*/ 629098 w 1652008"/>
                <a:gd name="connsiteY300" fmla="*/ 770149 h 1652165"/>
                <a:gd name="connsiteX301" fmla="*/ 648553 w 1652008"/>
                <a:gd name="connsiteY301" fmla="*/ 760421 h 1652165"/>
                <a:gd name="connsiteX302" fmla="*/ 633962 w 1652008"/>
                <a:gd name="connsiteY302" fmla="*/ 877153 h 1652165"/>
                <a:gd name="connsiteX303" fmla="*/ 643689 w 1652008"/>
                <a:gd name="connsiteY303" fmla="*/ 857698 h 1652165"/>
                <a:gd name="connsiteX304" fmla="*/ 653417 w 1652008"/>
                <a:gd name="connsiteY304" fmla="*/ 857698 h 1652165"/>
                <a:gd name="connsiteX305" fmla="*/ 672872 w 1652008"/>
                <a:gd name="connsiteY305" fmla="*/ 862561 h 1652165"/>
                <a:gd name="connsiteX306" fmla="*/ 672872 w 1652008"/>
                <a:gd name="connsiteY306" fmla="*/ 862561 h 1652165"/>
                <a:gd name="connsiteX307" fmla="*/ 672872 w 1652008"/>
                <a:gd name="connsiteY307" fmla="*/ 862561 h 1652165"/>
                <a:gd name="connsiteX308" fmla="*/ 672872 w 1652008"/>
                <a:gd name="connsiteY308" fmla="*/ 862561 h 1652165"/>
                <a:gd name="connsiteX309" fmla="*/ 672872 w 1652008"/>
                <a:gd name="connsiteY309" fmla="*/ 862561 h 1652165"/>
                <a:gd name="connsiteX310" fmla="*/ 672872 w 1652008"/>
                <a:gd name="connsiteY310" fmla="*/ 862561 h 1652165"/>
                <a:gd name="connsiteX311" fmla="*/ 672872 w 1652008"/>
                <a:gd name="connsiteY311" fmla="*/ 862561 h 1652165"/>
                <a:gd name="connsiteX312" fmla="*/ 658281 w 1652008"/>
                <a:gd name="connsiteY312" fmla="*/ 877153 h 1652165"/>
                <a:gd name="connsiteX313" fmla="*/ 643689 w 1652008"/>
                <a:gd name="connsiteY313" fmla="*/ 882017 h 1652165"/>
                <a:gd name="connsiteX314" fmla="*/ 633962 w 1652008"/>
                <a:gd name="connsiteY314" fmla="*/ 877153 h 1652165"/>
                <a:gd name="connsiteX315" fmla="*/ 653417 w 1652008"/>
                <a:gd name="connsiteY315" fmla="*/ 1066842 h 1652165"/>
                <a:gd name="connsiteX316" fmla="*/ 668008 w 1652008"/>
                <a:gd name="connsiteY316" fmla="*/ 1057115 h 1652165"/>
                <a:gd name="connsiteX317" fmla="*/ 697192 w 1652008"/>
                <a:gd name="connsiteY317" fmla="*/ 1037660 h 1652165"/>
                <a:gd name="connsiteX318" fmla="*/ 697192 w 1652008"/>
                <a:gd name="connsiteY318" fmla="*/ 1037660 h 1652165"/>
                <a:gd name="connsiteX319" fmla="*/ 697192 w 1652008"/>
                <a:gd name="connsiteY319" fmla="*/ 1037660 h 1652165"/>
                <a:gd name="connsiteX320" fmla="*/ 702055 w 1652008"/>
                <a:gd name="connsiteY320" fmla="*/ 1037660 h 1652165"/>
                <a:gd name="connsiteX321" fmla="*/ 702055 w 1652008"/>
                <a:gd name="connsiteY321" fmla="*/ 1042523 h 1652165"/>
                <a:gd name="connsiteX322" fmla="*/ 702055 w 1652008"/>
                <a:gd name="connsiteY322" fmla="*/ 1042523 h 1652165"/>
                <a:gd name="connsiteX323" fmla="*/ 702055 w 1652008"/>
                <a:gd name="connsiteY323" fmla="*/ 1047387 h 1652165"/>
                <a:gd name="connsiteX324" fmla="*/ 697192 w 1652008"/>
                <a:gd name="connsiteY324" fmla="*/ 1081434 h 1652165"/>
                <a:gd name="connsiteX325" fmla="*/ 692327 w 1652008"/>
                <a:gd name="connsiteY325" fmla="*/ 1105753 h 1652165"/>
                <a:gd name="connsiteX326" fmla="*/ 668008 w 1652008"/>
                <a:gd name="connsiteY326" fmla="*/ 1110617 h 1652165"/>
                <a:gd name="connsiteX327" fmla="*/ 653417 w 1652008"/>
                <a:gd name="connsiteY327" fmla="*/ 1066842 h 1652165"/>
                <a:gd name="connsiteX328" fmla="*/ 740966 w 1652008"/>
                <a:gd name="connsiteY328" fmla="*/ 1271124 h 1652165"/>
                <a:gd name="connsiteX329" fmla="*/ 706919 w 1652008"/>
                <a:gd name="connsiteY329" fmla="*/ 1290579 h 1652165"/>
                <a:gd name="connsiteX330" fmla="*/ 672872 w 1652008"/>
                <a:gd name="connsiteY330" fmla="*/ 1246805 h 1652165"/>
                <a:gd name="connsiteX331" fmla="*/ 687464 w 1652008"/>
                <a:gd name="connsiteY331" fmla="*/ 1227349 h 1652165"/>
                <a:gd name="connsiteX332" fmla="*/ 721511 w 1652008"/>
                <a:gd name="connsiteY332" fmla="*/ 1188438 h 1652165"/>
                <a:gd name="connsiteX333" fmla="*/ 721511 w 1652008"/>
                <a:gd name="connsiteY333" fmla="*/ 1183575 h 1652165"/>
                <a:gd name="connsiteX334" fmla="*/ 721511 w 1652008"/>
                <a:gd name="connsiteY334" fmla="*/ 1183575 h 1652165"/>
                <a:gd name="connsiteX335" fmla="*/ 726374 w 1652008"/>
                <a:gd name="connsiteY335" fmla="*/ 1178710 h 1652165"/>
                <a:gd name="connsiteX336" fmla="*/ 731238 w 1652008"/>
                <a:gd name="connsiteY336" fmla="*/ 1183575 h 1652165"/>
                <a:gd name="connsiteX337" fmla="*/ 731238 w 1652008"/>
                <a:gd name="connsiteY337" fmla="*/ 1183575 h 1652165"/>
                <a:gd name="connsiteX338" fmla="*/ 731238 w 1652008"/>
                <a:gd name="connsiteY338" fmla="*/ 1188438 h 1652165"/>
                <a:gd name="connsiteX339" fmla="*/ 740966 w 1652008"/>
                <a:gd name="connsiteY339" fmla="*/ 1237076 h 1652165"/>
                <a:gd name="connsiteX340" fmla="*/ 740966 w 1652008"/>
                <a:gd name="connsiteY340" fmla="*/ 1271124 h 1652165"/>
                <a:gd name="connsiteX341" fmla="*/ 750694 w 1652008"/>
                <a:gd name="connsiteY341" fmla="*/ 867426 h 1652165"/>
                <a:gd name="connsiteX342" fmla="*/ 750694 w 1652008"/>
                <a:gd name="connsiteY342" fmla="*/ 867426 h 1652165"/>
                <a:gd name="connsiteX343" fmla="*/ 750694 w 1652008"/>
                <a:gd name="connsiteY343" fmla="*/ 867426 h 1652165"/>
                <a:gd name="connsiteX344" fmla="*/ 740966 w 1652008"/>
                <a:gd name="connsiteY344" fmla="*/ 877153 h 1652165"/>
                <a:gd name="connsiteX345" fmla="*/ 736102 w 1652008"/>
                <a:gd name="connsiteY345" fmla="*/ 882017 h 1652165"/>
                <a:gd name="connsiteX346" fmla="*/ 726374 w 1652008"/>
                <a:gd name="connsiteY346" fmla="*/ 882017 h 1652165"/>
                <a:gd name="connsiteX347" fmla="*/ 726374 w 1652008"/>
                <a:gd name="connsiteY347" fmla="*/ 867426 h 1652165"/>
                <a:gd name="connsiteX348" fmla="*/ 731238 w 1652008"/>
                <a:gd name="connsiteY348" fmla="*/ 867426 h 1652165"/>
                <a:gd name="connsiteX349" fmla="*/ 750694 w 1652008"/>
                <a:gd name="connsiteY349" fmla="*/ 867426 h 1652165"/>
                <a:gd name="connsiteX350" fmla="*/ 750694 w 1652008"/>
                <a:gd name="connsiteY350" fmla="*/ 867426 h 1652165"/>
                <a:gd name="connsiteX351" fmla="*/ 750694 w 1652008"/>
                <a:gd name="connsiteY351" fmla="*/ 867426 h 1652165"/>
                <a:gd name="connsiteX352" fmla="*/ 750694 w 1652008"/>
                <a:gd name="connsiteY352" fmla="*/ 867426 h 1652165"/>
                <a:gd name="connsiteX353" fmla="*/ 750694 w 1652008"/>
                <a:gd name="connsiteY353" fmla="*/ 867426 h 1652165"/>
                <a:gd name="connsiteX354" fmla="*/ 750694 w 1652008"/>
                <a:gd name="connsiteY354" fmla="*/ 784741 h 1652165"/>
                <a:gd name="connsiteX355" fmla="*/ 750694 w 1652008"/>
                <a:gd name="connsiteY355" fmla="*/ 784741 h 1652165"/>
                <a:gd name="connsiteX356" fmla="*/ 750694 w 1652008"/>
                <a:gd name="connsiteY356" fmla="*/ 784741 h 1652165"/>
                <a:gd name="connsiteX357" fmla="*/ 736102 w 1652008"/>
                <a:gd name="connsiteY357" fmla="*/ 784741 h 1652165"/>
                <a:gd name="connsiteX358" fmla="*/ 726374 w 1652008"/>
                <a:gd name="connsiteY358" fmla="*/ 784741 h 1652165"/>
                <a:gd name="connsiteX359" fmla="*/ 726374 w 1652008"/>
                <a:gd name="connsiteY359" fmla="*/ 775012 h 1652165"/>
                <a:gd name="connsiteX360" fmla="*/ 736102 w 1652008"/>
                <a:gd name="connsiteY360" fmla="*/ 770149 h 1652165"/>
                <a:gd name="connsiteX361" fmla="*/ 740966 w 1652008"/>
                <a:gd name="connsiteY361" fmla="*/ 775012 h 1652165"/>
                <a:gd name="connsiteX362" fmla="*/ 750694 w 1652008"/>
                <a:gd name="connsiteY362" fmla="*/ 784741 h 1652165"/>
                <a:gd name="connsiteX363" fmla="*/ 750694 w 1652008"/>
                <a:gd name="connsiteY363" fmla="*/ 784741 h 1652165"/>
                <a:gd name="connsiteX364" fmla="*/ 750694 w 1652008"/>
                <a:gd name="connsiteY364" fmla="*/ 784741 h 1652165"/>
                <a:gd name="connsiteX365" fmla="*/ 750694 w 1652008"/>
                <a:gd name="connsiteY365" fmla="*/ 784741 h 1652165"/>
                <a:gd name="connsiteX366" fmla="*/ 750694 w 1652008"/>
                <a:gd name="connsiteY366" fmla="*/ 784741 h 1652165"/>
                <a:gd name="connsiteX367" fmla="*/ 770149 w 1652008"/>
                <a:gd name="connsiteY367" fmla="*/ 633962 h 1652165"/>
                <a:gd name="connsiteX368" fmla="*/ 789604 w 1652008"/>
                <a:gd name="connsiteY368" fmla="*/ 643689 h 1652165"/>
                <a:gd name="connsiteX369" fmla="*/ 789604 w 1652008"/>
                <a:gd name="connsiteY369" fmla="*/ 653417 h 1652165"/>
                <a:gd name="connsiteX370" fmla="*/ 784740 w 1652008"/>
                <a:gd name="connsiteY370" fmla="*/ 672872 h 1652165"/>
                <a:gd name="connsiteX371" fmla="*/ 784740 w 1652008"/>
                <a:gd name="connsiteY371" fmla="*/ 672872 h 1652165"/>
                <a:gd name="connsiteX372" fmla="*/ 784740 w 1652008"/>
                <a:gd name="connsiteY372" fmla="*/ 672872 h 1652165"/>
                <a:gd name="connsiteX373" fmla="*/ 784740 w 1652008"/>
                <a:gd name="connsiteY373" fmla="*/ 672872 h 1652165"/>
                <a:gd name="connsiteX374" fmla="*/ 784740 w 1652008"/>
                <a:gd name="connsiteY374" fmla="*/ 672872 h 1652165"/>
                <a:gd name="connsiteX375" fmla="*/ 784740 w 1652008"/>
                <a:gd name="connsiteY375" fmla="*/ 672872 h 1652165"/>
                <a:gd name="connsiteX376" fmla="*/ 784740 w 1652008"/>
                <a:gd name="connsiteY376" fmla="*/ 672872 h 1652165"/>
                <a:gd name="connsiteX377" fmla="*/ 770149 w 1652008"/>
                <a:gd name="connsiteY377" fmla="*/ 658281 h 1652165"/>
                <a:gd name="connsiteX378" fmla="*/ 765285 w 1652008"/>
                <a:gd name="connsiteY378" fmla="*/ 643689 h 1652165"/>
                <a:gd name="connsiteX379" fmla="*/ 770149 w 1652008"/>
                <a:gd name="connsiteY379" fmla="*/ 633962 h 1652165"/>
                <a:gd name="connsiteX380" fmla="*/ 779877 w 1652008"/>
                <a:gd name="connsiteY380" fmla="*/ 911200 h 1652165"/>
                <a:gd name="connsiteX381" fmla="*/ 779877 w 1652008"/>
                <a:gd name="connsiteY381" fmla="*/ 920927 h 1652165"/>
                <a:gd name="connsiteX382" fmla="*/ 770149 w 1652008"/>
                <a:gd name="connsiteY382" fmla="*/ 920927 h 1652165"/>
                <a:gd name="connsiteX383" fmla="*/ 765285 w 1652008"/>
                <a:gd name="connsiteY383" fmla="*/ 911200 h 1652165"/>
                <a:gd name="connsiteX384" fmla="*/ 770149 w 1652008"/>
                <a:gd name="connsiteY384" fmla="*/ 906336 h 1652165"/>
                <a:gd name="connsiteX385" fmla="*/ 779877 w 1652008"/>
                <a:gd name="connsiteY385" fmla="*/ 901472 h 1652165"/>
                <a:gd name="connsiteX386" fmla="*/ 779877 w 1652008"/>
                <a:gd name="connsiteY386" fmla="*/ 901472 h 1652165"/>
                <a:gd name="connsiteX387" fmla="*/ 779877 w 1652008"/>
                <a:gd name="connsiteY387" fmla="*/ 901472 h 1652165"/>
                <a:gd name="connsiteX388" fmla="*/ 779877 w 1652008"/>
                <a:gd name="connsiteY388" fmla="*/ 901472 h 1652165"/>
                <a:gd name="connsiteX389" fmla="*/ 779877 w 1652008"/>
                <a:gd name="connsiteY389" fmla="*/ 901472 h 1652165"/>
                <a:gd name="connsiteX390" fmla="*/ 779877 w 1652008"/>
                <a:gd name="connsiteY390" fmla="*/ 901472 h 1652165"/>
                <a:gd name="connsiteX391" fmla="*/ 779877 w 1652008"/>
                <a:gd name="connsiteY391" fmla="*/ 901472 h 1652165"/>
                <a:gd name="connsiteX392" fmla="*/ 779877 w 1652008"/>
                <a:gd name="connsiteY392" fmla="*/ 911200 h 1652165"/>
                <a:gd name="connsiteX393" fmla="*/ 779877 w 1652008"/>
                <a:gd name="connsiteY393" fmla="*/ 750693 h 1652165"/>
                <a:gd name="connsiteX394" fmla="*/ 779877 w 1652008"/>
                <a:gd name="connsiteY394" fmla="*/ 750693 h 1652165"/>
                <a:gd name="connsiteX395" fmla="*/ 779877 w 1652008"/>
                <a:gd name="connsiteY395" fmla="*/ 750693 h 1652165"/>
                <a:gd name="connsiteX396" fmla="*/ 779877 w 1652008"/>
                <a:gd name="connsiteY396" fmla="*/ 750693 h 1652165"/>
                <a:gd name="connsiteX397" fmla="*/ 770149 w 1652008"/>
                <a:gd name="connsiteY397" fmla="*/ 740966 h 1652165"/>
                <a:gd name="connsiteX398" fmla="*/ 765285 w 1652008"/>
                <a:gd name="connsiteY398" fmla="*/ 736102 h 1652165"/>
                <a:gd name="connsiteX399" fmla="*/ 765285 w 1652008"/>
                <a:gd name="connsiteY399" fmla="*/ 726374 h 1652165"/>
                <a:gd name="connsiteX400" fmla="*/ 779877 w 1652008"/>
                <a:gd name="connsiteY400" fmla="*/ 726374 h 1652165"/>
                <a:gd name="connsiteX401" fmla="*/ 779877 w 1652008"/>
                <a:gd name="connsiteY401" fmla="*/ 731238 h 1652165"/>
                <a:gd name="connsiteX402" fmla="*/ 779877 w 1652008"/>
                <a:gd name="connsiteY402" fmla="*/ 750693 h 1652165"/>
                <a:gd name="connsiteX403" fmla="*/ 779877 w 1652008"/>
                <a:gd name="connsiteY403" fmla="*/ 750693 h 1652165"/>
                <a:gd name="connsiteX404" fmla="*/ 779877 w 1652008"/>
                <a:gd name="connsiteY404" fmla="*/ 750693 h 1652165"/>
                <a:gd name="connsiteX405" fmla="*/ 779877 w 1652008"/>
                <a:gd name="connsiteY405" fmla="*/ 750693 h 1652165"/>
                <a:gd name="connsiteX406" fmla="*/ 789604 w 1652008"/>
                <a:gd name="connsiteY406" fmla="*/ 1008476 h 1652165"/>
                <a:gd name="connsiteX407" fmla="*/ 775013 w 1652008"/>
                <a:gd name="connsiteY407" fmla="*/ 1018204 h 1652165"/>
                <a:gd name="connsiteX408" fmla="*/ 760421 w 1652008"/>
                <a:gd name="connsiteY408" fmla="*/ 998749 h 1652165"/>
                <a:gd name="connsiteX409" fmla="*/ 765285 w 1652008"/>
                <a:gd name="connsiteY409" fmla="*/ 989021 h 1652165"/>
                <a:gd name="connsiteX410" fmla="*/ 779877 w 1652008"/>
                <a:gd name="connsiteY410" fmla="*/ 974430 h 1652165"/>
                <a:gd name="connsiteX411" fmla="*/ 779877 w 1652008"/>
                <a:gd name="connsiteY411" fmla="*/ 974430 h 1652165"/>
                <a:gd name="connsiteX412" fmla="*/ 779877 w 1652008"/>
                <a:gd name="connsiteY412" fmla="*/ 974430 h 1652165"/>
                <a:gd name="connsiteX413" fmla="*/ 779877 w 1652008"/>
                <a:gd name="connsiteY413" fmla="*/ 974430 h 1652165"/>
                <a:gd name="connsiteX414" fmla="*/ 779877 w 1652008"/>
                <a:gd name="connsiteY414" fmla="*/ 974430 h 1652165"/>
                <a:gd name="connsiteX415" fmla="*/ 779877 w 1652008"/>
                <a:gd name="connsiteY415" fmla="*/ 974430 h 1652165"/>
                <a:gd name="connsiteX416" fmla="*/ 779877 w 1652008"/>
                <a:gd name="connsiteY416" fmla="*/ 974430 h 1652165"/>
                <a:gd name="connsiteX417" fmla="*/ 784740 w 1652008"/>
                <a:gd name="connsiteY417" fmla="*/ 993885 h 1652165"/>
                <a:gd name="connsiteX418" fmla="*/ 789604 w 1652008"/>
                <a:gd name="connsiteY418" fmla="*/ 1008476 h 1652165"/>
                <a:gd name="connsiteX419" fmla="*/ 847970 w 1652008"/>
                <a:gd name="connsiteY419" fmla="*/ 1125209 h 1652165"/>
                <a:gd name="connsiteX420" fmla="*/ 828515 w 1652008"/>
                <a:gd name="connsiteY420" fmla="*/ 1144664 h 1652165"/>
                <a:gd name="connsiteX421" fmla="*/ 799332 w 1652008"/>
                <a:gd name="connsiteY421" fmla="*/ 1120345 h 1652165"/>
                <a:gd name="connsiteX422" fmla="*/ 804196 w 1652008"/>
                <a:gd name="connsiteY422" fmla="*/ 1105753 h 1652165"/>
                <a:gd name="connsiteX423" fmla="*/ 818787 w 1652008"/>
                <a:gd name="connsiteY423" fmla="*/ 1076570 h 1652165"/>
                <a:gd name="connsiteX424" fmla="*/ 818787 w 1652008"/>
                <a:gd name="connsiteY424" fmla="*/ 1071706 h 1652165"/>
                <a:gd name="connsiteX425" fmla="*/ 818787 w 1652008"/>
                <a:gd name="connsiteY425" fmla="*/ 1071706 h 1652165"/>
                <a:gd name="connsiteX426" fmla="*/ 823651 w 1652008"/>
                <a:gd name="connsiteY426" fmla="*/ 1066842 h 1652165"/>
                <a:gd name="connsiteX427" fmla="*/ 828515 w 1652008"/>
                <a:gd name="connsiteY427" fmla="*/ 1071706 h 1652165"/>
                <a:gd name="connsiteX428" fmla="*/ 828515 w 1652008"/>
                <a:gd name="connsiteY428" fmla="*/ 1071706 h 1652165"/>
                <a:gd name="connsiteX429" fmla="*/ 828515 w 1652008"/>
                <a:gd name="connsiteY429" fmla="*/ 1076570 h 1652165"/>
                <a:gd name="connsiteX430" fmla="*/ 843106 w 1652008"/>
                <a:gd name="connsiteY430" fmla="*/ 1105753 h 1652165"/>
                <a:gd name="connsiteX431" fmla="*/ 847970 w 1652008"/>
                <a:gd name="connsiteY431" fmla="*/ 1125209 h 1652165"/>
                <a:gd name="connsiteX432" fmla="*/ 823651 w 1652008"/>
                <a:gd name="connsiteY432" fmla="*/ 740966 h 1652165"/>
                <a:gd name="connsiteX433" fmla="*/ 818787 w 1652008"/>
                <a:gd name="connsiteY433" fmla="*/ 731238 h 1652165"/>
                <a:gd name="connsiteX434" fmla="*/ 818787 w 1652008"/>
                <a:gd name="connsiteY434" fmla="*/ 721511 h 1652165"/>
                <a:gd name="connsiteX435" fmla="*/ 823651 w 1652008"/>
                <a:gd name="connsiteY435" fmla="*/ 716647 h 1652165"/>
                <a:gd name="connsiteX436" fmla="*/ 833379 w 1652008"/>
                <a:gd name="connsiteY436" fmla="*/ 726374 h 1652165"/>
                <a:gd name="connsiteX437" fmla="*/ 833379 w 1652008"/>
                <a:gd name="connsiteY437" fmla="*/ 731238 h 1652165"/>
                <a:gd name="connsiteX438" fmla="*/ 823651 w 1652008"/>
                <a:gd name="connsiteY438" fmla="*/ 740966 h 1652165"/>
                <a:gd name="connsiteX439" fmla="*/ 823651 w 1652008"/>
                <a:gd name="connsiteY439" fmla="*/ 740966 h 1652165"/>
                <a:gd name="connsiteX440" fmla="*/ 823651 w 1652008"/>
                <a:gd name="connsiteY440" fmla="*/ 740966 h 1652165"/>
                <a:gd name="connsiteX441" fmla="*/ 823651 w 1652008"/>
                <a:gd name="connsiteY441" fmla="*/ 740966 h 1652165"/>
                <a:gd name="connsiteX442" fmla="*/ 823651 w 1652008"/>
                <a:gd name="connsiteY442" fmla="*/ 740966 h 1652165"/>
                <a:gd name="connsiteX443" fmla="*/ 823651 w 1652008"/>
                <a:gd name="connsiteY443" fmla="*/ 740966 h 1652165"/>
                <a:gd name="connsiteX444" fmla="*/ 823651 w 1652008"/>
                <a:gd name="connsiteY444" fmla="*/ 740966 h 1652165"/>
                <a:gd name="connsiteX445" fmla="*/ 818787 w 1652008"/>
                <a:gd name="connsiteY445" fmla="*/ 920927 h 1652165"/>
                <a:gd name="connsiteX446" fmla="*/ 823651 w 1652008"/>
                <a:gd name="connsiteY446" fmla="*/ 911200 h 1652165"/>
                <a:gd name="connsiteX447" fmla="*/ 823651 w 1652008"/>
                <a:gd name="connsiteY447" fmla="*/ 911200 h 1652165"/>
                <a:gd name="connsiteX448" fmla="*/ 823651 w 1652008"/>
                <a:gd name="connsiteY448" fmla="*/ 911200 h 1652165"/>
                <a:gd name="connsiteX449" fmla="*/ 823651 w 1652008"/>
                <a:gd name="connsiteY449" fmla="*/ 911200 h 1652165"/>
                <a:gd name="connsiteX450" fmla="*/ 823651 w 1652008"/>
                <a:gd name="connsiteY450" fmla="*/ 911200 h 1652165"/>
                <a:gd name="connsiteX451" fmla="*/ 823651 w 1652008"/>
                <a:gd name="connsiteY451" fmla="*/ 911200 h 1652165"/>
                <a:gd name="connsiteX452" fmla="*/ 823651 w 1652008"/>
                <a:gd name="connsiteY452" fmla="*/ 911200 h 1652165"/>
                <a:gd name="connsiteX453" fmla="*/ 828515 w 1652008"/>
                <a:gd name="connsiteY453" fmla="*/ 920927 h 1652165"/>
                <a:gd name="connsiteX454" fmla="*/ 828515 w 1652008"/>
                <a:gd name="connsiteY454" fmla="*/ 930656 h 1652165"/>
                <a:gd name="connsiteX455" fmla="*/ 823651 w 1652008"/>
                <a:gd name="connsiteY455" fmla="*/ 935519 h 1652165"/>
                <a:gd name="connsiteX456" fmla="*/ 813923 w 1652008"/>
                <a:gd name="connsiteY456" fmla="*/ 925791 h 1652165"/>
                <a:gd name="connsiteX457" fmla="*/ 818787 w 1652008"/>
                <a:gd name="connsiteY457" fmla="*/ 920927 h 1652165"/>
                <a:gd name="connsiteX458" fmla="*/ 838242 w 1652008"/>
                <a:gd name="connsiteY458" fmla="*/ 546413 h 1652165"/>
                <a:gd name="connsiteX459" fmla="*/ 823651 w 1652008"/>
                <a:gd name="connsiteY459" fmla="*/ 575596 h 1652165"/>
                <a:gd name="connsiteX460" fmla="*/ 823651 w 1652008"/>
                <a:gd name="connsiteY460" fmla="*/ 580459 h 1652165"/>
                <a:gd name="connsiteX461" fmla="*/ 823651 w 1652008"/>
                <a:gd name="connsiteY461" fmla="*/ 580459 h 1652165"/>
                <a:gd name="connsiteX462" fmla="*/ 818787 w 1652008"/>
                <a:gd name="connsiteY462" fmla="*/ 585323 h 1652165"/>
                <a:gd name="connsiteX463" fmla="*/ 813923 w 1652008"/>
                <a:gd name="connsiteY463" fmla="*/ 580459 h 1652165"/>
                <a:gd name="connsiteX464" fmla="*/ 813923 w 1652008"/>
                <a:gd name="connsiteY464" fmla="*/ 580459 h 1652165"/>
                <a:gd name="connsiteX465" fmla="*/ 813923 w 1652008"/>
                <a:gd name="connsiteY465" fmla="*/ 575596 h 1652165"/>
                <a:gd name="connsiteX466" fmla="*/ 799332 w 1652008"/>
                <a:gd name="connsiteY466" fmla="*/ 546413 h 1652165"/>
                <a:gd name="connsiteX467" fmla="*/ 794468 w 1652008"/>
                <a:gd name="connsiteY467" fmla="*/ 522093 h 1652165"/>
                <a:gd name="connsiteX468" fmla="*/ 813923 w 1652008"/>
                <a:gd name="connsiteY468" fmla="*/ 502638 h 1652165"/>
                <a:gd name="connsiteX469" fmla="*/ 843106 w 1652008"/>
                <a:gd name="connsiteY469" fmla="*/ 526957 h 1652165"/>
                <a:gd name="connsiteX470" fmla="*/ 838242 w 1652008"/>
                <a:gd name="connsiteY470" fmla="*/ 546413 h 1652165"/>
                <a:gd name="connsiteX471" fmla="*/ 857698 w 1652008"/>
                <a:gd name="connsiteY471" fmla="*/ 638826 h 1652165"/>
                <a:gd name="connsiteX472" fmla="*/ 872289 w 1652008"/>
                <a:gd name="connsiteY472" fmla="*/ 629097 h 1652165"/>
                <a:gd name="connsiteX473" fmla="*/ 886881 w 1652008"/>
                <a:gd name="connsiteY473" fmla="*/ 648553 h 1652165"/>
                <a:gd name="connsiteX474" fmla="*/ 882017 w 1652008"/>
                <a:gd name="connsiteY474" fmla="*/ 658281 h 1652165"/>
                <a:gd name="connsiteX475" fmla="*/ 867426 w 1652008"/>
                <a:gd name="connsiteY475" fmla="*/ 672872 h 1652165"/>
                <a:gd name="connsiteX476" fmla="*/ 867426 w 1652008"/>
                <a:gd name="connsiteY476" fmla="*/ 672872 h 1652165"/>
                <a:gd name="connsiteX477" fmla="*/ 867426 w 1652008"/>
                <a:gd name="connsiteY477" fmla="*/ 672872 h 1652165"/>
                <a:gd name="connsiteX478" fmla="*/ 867426 w 1652008"/>
                <a:gd name="connsiteY478" fmla="*/ 672872 h 1652165"/>
                <a:gd name="connsiteX479" fmla="*/ 867426 w 1652008"/>
                <a:gd name="connsiteY479" fmla="*/ 672872 h 1652165"/>
                <a:gd name="connsiteX480" fmla="*/ 867426 w 1652008"/>
                <a:gd name="connsiteY480" fmla="*/ 672872 h 1652165"/>
                <a:gd name="connsiteX481" fmla="*/ 867426 w 1652008"/>
                <a:gd name="connsiteY481" fmla="*/ 672872 h 1652165"/>
                <a:gd name="connsiteX482" fmla="*/ 862561 w 1652008"/>
                <a:gd name="connsiteY482" fmla="*/ 653417 h 1652165"/>
                <a:gd name="connsiteX483" fmla="*/ 857698 w 1652008"/>
                <a:gd name="connsiteY483" fmla="*/ 638826 h 1652165"/>
                <a:gd name="connsiteX484" fmla="*/ 862561 w 1652008"/>
                <a:gd name="connsiteY484" fmla="*/ 896608 h 1652165"/>
                <a:gd name="connsiteX485" fmla="*/ 862561 w 1652008"/>
                <a:gd name="connsiteY485" fmla="*/ 896608 h 1652165"/>
                <a:gd name="connsiteX486" fmla="*/ 862561 w 1652008"/>
                <a:gd name="connsiteY486" fmla="*/ 896608 h 1652165"/>
                <a:gd name="connsiteX487" fmla="*/ 862561 w 1652008"/>
                <a:gd name="connsiteY487" fmla="*/ 896608 h 1652165"/>
                <a:gd name="connsiteX488" fmla="*/ 862561 w 1652008"/>
                <a:gd name="connsiteY488" fmla="*/ 896608 h 1652165"/>
                <a:gd name="connsiteX489" fmla="*/ 862561 w 1652008"/>
                <a:gd name="connsiteY489" fmla="*/ 896608 h 1652165"/>
                <a:gd name="connsiteX490" fmla="*/ 862561 w 1652008"/>
                <a:gd name="connsiteY490" fmla="*/ 896608 h 1652165"/>
                <a:gd name="connsiteX491" fmla="*/ 872289 w 1652008"/>
                <a:gd name="connsiteY491" fmla="*/ 901472 h 1652165"/>
                <a:gd name="connsiteX492" fmla="*/ 877153 w 1652008"/>
                <a:gd name="connsiteY492" fmla="*/ 906336 h 1652165"/>
                <a:gd name="connsiteX493" fmla="*/ 877153 w 1652008"/>
                <a:gd name="connsiteY493" fmla="*/ 916064 h 1652165"/>
                <a:gd name="connsiteX494" fmla="*/ 862561 w 1652008"/>
                <a:gd name="connsiteY494" fmla="*/ 916064 h 1652165"/>
                <a:gd name="connsiteX495" fmla="*/ 862561 w 1652008"/>
                <a:gd name="connsiteY495" fmla="*/ 911200 h 1652165"/>
                <a:gd name="connsiteX496" fmla="*/ 862561 w 1652008"/>
                <a:gd name="connsiteY496" fmla="*/ 896608 h 1652165"/>
                <a:gd name="connsiteX497" fmla="*/ 882017 w 1652008"/>
                <a:gd name="connsiteY497" fmla="*/ 740966 h 1652165"/>
                <a:gd name="connsiteX498" fmla="*/ 882017 w 1652008"/>
                <a:gd name="connsiteY498" fmla="*/ 740966 h 1652165"/>
                <a:gd name="connsiteX499" fmla="*/ 867426 w 1652008"/>
                <a:gd name="connsiteY499" fmla="*/ 750693 h 1652165"/>
                <a:gd name="connsiteX500" fmla="*/ 867426 w 1652008"/>
                <a:gd name="connsiteY500" fmla="*/ 750693 h 1652165"/>
                <a:gd name="connsiteX501" fmla="*/ 867426 w 1652008"/>
                <a:gd name="connsiteY501" fmla="*/ 750693 h 1652165"/>
                <a:gd name="connsiteX502" fmla="*/ 867426 w 1652008"/>
                <a:gd name="connsiteY502" fmla="*/ 750693 h 1652165"/>
                <a:gd name="connsiteX503" fmla="*/ 867426 w 1652008"/>
                <a:gd name="connsiteY503" fmla="*/ 750693 h 1652165"/>
                <a:gd name="connsiteX504" fmla="*/ 867426 w 1652008"/>
                <a:gd name="connsiteY504" fmla="*/ 750693 h 1652165"/>
                <a:gd name="connsiteX505" fmla="*/ 867426 w 1652008"/>
                <a:gd name="connsiteY505" fmla="*/ 750693 h 1652165"/>
                <a:gd name="connsiteX506" fmla="*/ 867426 w 1652008"/>
                <a:gd name="connsiteY506" fmla="*/ 740966 h 1652165"/>
                <a:gd name="connsiteX507" fmla="*/ 867426 w 1652008"/>
                <a:gd name="connsiteY507" fmla="*/ 731238 h 1652165"/>
                <a:gd name="connsiteX508" fmla="*/ 877153 w 1652008"/>
                <a:gd name="connsiteY508" fmla="*/ 731238 h 1652165"/>
                <a:gd name="connsiteX509" fmla="*/ 882017 w 1652008"/>
                <a:gd name="connsiteY509" fmla="*/ 740966 h 1652165"/>
                <a:gd name="connsiteX510" fmla="*/ 877153 w 1652008"/>
                <a:gd name="connsiteY510" fmla="*/ 1018204 h 1652165"/>
                <a:gd name="connsiteX511" fmla="*/ 857698 w 1652008"/>
                <a:gd name="connsiteY511" fmla="*/ 1008476 h 1652165"/>
                <a:gd name="connsiteX512" fmla="*/ 857698 w 1652008"/>
                <a:gd name="connsiteY512" fmla="*/ 998749 h 1652165"/>
                <a:gd name="connsiteX513" fmla="*/ 862561 w 1652008"/>
                <a:gd name="connsiteY513" fmla="*/ 979294 h 1652165"/>
                <a:gd name="connsiteX514" fmla="*/ 862561 w 1652008"/>
                <a:gd name="connsiteY514" fmla="*/ 979294 h 1652165"/>
                <a:gd name="connsiteX515" fmla="*/ 862561 w 1652008"/>
                <a:gd name="connsiteY515" fmla="*/ 979294 h 1652165"/>
                <a:gd name="connsiteX516" fmla="*/ 862561 w 1652008"/>
                <a:gd name="connsiteY516" fmla="*/ 979294 h 1652165"/>
                <a:gd name="connsiteX517" fmla="*/ 862561 w 1652008"/>
                <a:gd name="connsiteY517" fmla="*/ 979294 h 1652165"/>
                <a:gd name="connsiteX518" fmla="*/ 862561 w 1652008"/>
                <a:gd name="connsiteY518" fmla="*/ 979294 h 1652165"/>
                <a:gd name="connsiteX519" fmla="*/ 862561 w 1652008"/>
                <a:gd name="connsiteY519" fmla="*/ 979294 h 1652165"/>
                <a:gd name="connsiteX520" fmla="*/ 877153 w 1652008"/>
                <a:gd name="connsiteY520" fmla="*/ 993885 h 1652165"/>
                <a:gd name="connsiteX521" fmla="*/ 882017 w 1652008"/>
                <a:gd name="connsiteY521" fmla="*/ 1008476 h 1652165"/>
                <a:gd name="connsiteX522" fmla="*/ 877153 w 1652008"/>
                <a:gd name="connsiteY522" fmla="*/ 1018204 h 1652165"/>
                <a:gd name="connsiteX523" fmla="*/ 1178710 w 1652008"/>
                <a:gd name="connsiteY523" fmla="*/ 726374 h 1652165"/>
                <a:gd name="connsiteX524" fmla="*/ 1178710 w 1652008"/>
                <a:gd name="connsiteY524" fmla="*/ 726374 h 1652165"/>
                <a:gd name="connsiteX525" fmla="*/ 1178710 w 1652008"/>
                <a:gd name="connsiteY525" fmla="*/ 726374 h 1652165"/>
                <a:gd name="connsiteX526" fmla="*/ 1222485 w 1652008"/>
                <a:gd name="connsiteY526" fmla="*/ 692327 h 1652165"/>
                <a:gd name="connsiteX527" fmla="*/ 1251668 w 1652008"/>
                <a:gd name="connsiteY527" fmla="*/ 672872 h 1652165"/>
                <a:gd name="connsiteX528" fmla="*/ 1285715 w 1652008"/>
                <a:gd name="connsiteY528" fmla="*/ 692327 h 1652165"/>
                <a:gd name="connsiteX529" fmla="*/ 1261396 w 1652008"/>
                <a:gd name="connsiteY529" fmla="*/ 745830 h 1652165"/>
                <a:gd name="connsiteX530" fmla="*/ 1237077 w 1652008"/>
                <a:gd name="connsiteY530" fmla="*/ 740966 h 1652165"/>
                <a:gd name="connsiteX531" fmla="*/ 1188438 w 1652008"/>
                <a:gd name="connsiteY531" fmla="*/ 731238 h 1652165"/>
                <a:gd name="connsiteX532" fmla="*/ 1183575 w 1652008"/>
                <a:gd name="connsiteY532" fmla="*/ 731238 h 1652165"/>
                <a:gd name="connsiteX533" fmla="*/ 1183575 w 1652008"/>
                <a:gd name="connsiteY533" fmla="*/ 731238 h 1652165"/>
                <a:gd name="connsiteX534" fmla="*/ 1178710 w 1652008"/>
                <a:gd name="connsiteY534" fmla="*/ 726374 h 1652165"/>
                <a:gd name="connsiteX535" fmla="*/ 1178710 w 1652008"/>
                <a:gd name="connsiteY535" fmla="*/ 726374 h 1652165"/>
                <a:gd name="connsiteX536" fmla="*/ 1081434 w 1652008"/>
                <a:gd name="connsiteY536" fmla="*/ 561004 h 1652165"/>
                <a:gd name="connsiteX537" fmla="*/ 1081434 w 1652008"/>
                <a:gd name="connsiteY537" fmla="*/ 561004 h 1652165"/>
                <a:gd name="connsiteX538" fmla="*/ 1081434 w 1652008"/>
                <a:gd name="connsiteY538" fmla="*/ 561004 h 1652165"/>
                <a:gd name="connsiteX539" fmla="*/ 1100889 w 1652008"/>
                <a:gd name="connsiteY539" fmla="*/ 507502 h 1652165"/>
                <a:gd name="connsiteX540" fmla="*/ 1115481 w 1652008"/>
                <a:gd name="connsiteY540" fmla="*/ 478319 h 1652165"/>
                <a:gd name="connsiteX541" fmla="*/ 1154391 w 1652008"/>
                <a:gd name="connsiteY541" fmla="*/ 478319 h 1652165"/>
                <a:gd name="connsiteX542" fmla="*/ 1159255 w 1652008"/>
                <a:gd name="connsiteY542" fmla="*/ 531821 h 1652165"/>
                <a:gd name="connsiteX543" fmla="*/ 1134936 w 1652008"/>
                <a:gd name="connsiteY543" fmla="*/ 541549 h 1652165"/>
                <a:gd name="connsiteX544" fmla="*/ 1086298 w 1652008"/>
                <a:gd name="connsiteY544" fmla="*/ 561004 h 1652165"/>
                <a:gd name="connsiteX545" fmla="*/ 1081434 w 1652008"/>
                <a:gd name="connsiteY545" fmla="*/ 565868 h 1652165"/>
                <a:gd name="connsiteX546" fmla="*/ 1081434 w 1652008"/>
                <a:gd name="connsiteY546" fmla="*/ 565868 h 1652165"/>
                <a:gd name="connsiteX547" fmla="*/ 1076570 w 1652008"/>
                <a:gd name="connsiteY547" fmla="*/ 565868 h 1652165"/>
                <a:gd name="connsiteX548" fmla="*/ 1081434 w 1652008"/>
                <a:gd name="connsiteY548" fmla="*/ 561004 h 1652165"/>
                <a:gd name="connsiteX549" fmla="*/ 1066843 w 1652008"/>
                <a:gd name="connsiteY549" fmla="*/ 823651 h 1652165"/>
                <a:gd name="connsiteX550" fmla="*/ 1066843 w 1652008"/>
                <a:gd name="connsiteY550" fmla="*/ 823651 h 1652165"/>
                <a:gd name="connsiteX551" fmla="*/ 1066843 w 1652008"/>
                <a:gd name="connsiteY551" fmla="*/ 823651 h 1652165"/>
                <a:gd name="connsiteX552" fmla="*/ 1071706 w 1652008"/>
                <a:gd name="connsiteY552" fmla="*/ 818787 h 1652165"/>
                <a:gd name="connsiteX553" fmla="*/ 1100889 w 1652008"/>
                <a:gd name="connsiteY553" fmla="*/ 804196 h 1652165"/>
                <a:gd name="connsiteX554" fmla="*/ 1125208 w 1652008"/>
                <a:gd name="connsiteY554" fmla="*/ 799332 h 1652165"/>
                <a:gd name="connsiteX555" fmla="*/ 1144664 w 1652008"/>
                <a:gd name="connsiteY555" fmla="*/ 818787 h 1652165"/>
                <a:gd name="connsiteX556" fmla="*/ 1120345 w 1652008"/>
                <a:gd name="connsiteY556" fmla="*/ 847970 h 1652165"/>
                <a:gd name="connsiteX557" fmla="*/ 1105753 w 1652008"/>
                <a:gd name="connsiteY557" fmla="*/ 843106 h 1652165"/>
                <a:gd name="connsiteX558" fmla="*/ 1076570 w 1652008"/>
                <a:gd name="connsiteY558" fmla="*/ 828515 h 1652165"/>
                <a:gd name="connsiteX559" fmla="*/ 1066843 w 1652008"/>
                <a:gd name="connsiteY559" fmla="*/ 823651 h 1652165"/>
                <a:gd name="connsiteX560" fmla="*/ 1066843 w 1652008"/>
                <a:gd name="connsiteY560" fmla="*/ 823651 h 1652165"/>
                <a:gd name="connsiteX561" fmla="*/ 1066843 w 1652008"/>
                <a:gd name="connsiteY561" fmla="*/ 823651 h 1652165"/>
                <a:gd name="connsiteX562" fmla="*/ 1032796 w 1652008"/>
                <a:gd name="connsiteY562" fmla="*/ 702055 h 1652165"/>
                <a:gd name="connsiteX563" fmla="*/ 1032796 w 1652008"/>
                <a:gd name="connsiteY563" fmla="*/ 702055 h 1652165"/>
                <a:gd name="connsiteX564" fmla="*/ 1032796 w 1652008"/>
                <a:gd name="connsiteY564" fmla="*/ 702055 h 1652165"/>
                <a:gd name="connsiteX565" fmla="*/ 1057115 w 1652008"/>
                <a:gd name="connsiteY565" fmla="*/ 672872 h 1652165"/>
                <a:gd name="connsiteX566" fmla="*/ 1071706 w 1652008"/>
                <a:gd name="connsiteY566" fmla="*/ 658281 h 1652165"/>
                <a:gd name="connsiteX567" fmla="*/ 1096025 w 1652008"/>
                <a:gd name="connsiteY567" fmla="*/ 663145 h 1652165"/>
                <a:gd name="connsiteX568" fmla="*/ 1091162 w 1652008"/>
                <a:gd name="connsiteY568" fmla="*/ 702055 h 1652165"/>
                <a:gd name="connsiteX569" fmla="*/ 1071706 w 1652008"/>
                <a:gd name="connsiteY569" fmla="*/ 702055 h 1652165"/>
                <a:gd name="connsiteX570" fmla="*/ 1037660 w 1652008"/>
                <a:gd name="connsiteY570" fmla="*/ 706919 h 1652165"/>
                <a:gd name="connsiteX571" fmla="*/ 1032796 w 1652008"/>
                <a:gd name="connsiteY571" fmla="*/ 702055 h 1652165"/>
                <a:gd name="connsiteX572" fmla="*/ 1032796 w 1652008"/>
                <a:gd name="connsiteY572" fmla="*/ 702055 h 1652165"/>
                <a:gd name="connsiteX573" fmla="*/ 1032796 w 1652008"/>
                <a:gd name="connsiteY573" fmla="*/ 702055 h 1652165"/>
                <a:gd name="connsiteX574" fmla="*/ 1032796 w 1652008"/>
                <a:gd name="connsiteY574" fmla="*/ 702055 h 1652165"/>
                <a:gd name="connsiteX575" fmla="*/ 1013340 w 1652008"/>
                <a:gd name="connsiteY575" fmla="*/ 770149 h 1652165"/>
                <a:gd name="connsiteX576" fmla="*/ 1003613 w 1652008"/>
                <a:gd name="connsiteY576" fmla="*/ 789604 h 1652165"/>
                <a:gd name="connsiteX577" fmla="*/ 993885 w 1652008"/>
                <a:gd name="connsiteY577" fmla="*/ 789604 h 1652165"/>
                <a:gd name="connsiteX578" fmla="*/ 974430 w 1652008"/>
                <a:gd name="connsiteY578" fmla="*/ 784741 h 1652165"/>
                <a:gd name="connsiteX579" fmla="*/ 974430 w 1652008"/>
                <a:gd name="connsiteY579" fmla="*/ 784741 h 1652165"/>
                <a:gd name="connsiteX580" fmla="*/ 974430 w 1652008"/>
                <a:gd name="connsiteY580" fmla="*/ 784741 h 1652165"/>
                <a:gd name="connsiteX581" fmla="*/ 974430 w 1652008"/>
                <a:gd name="connsiteY581" fmla="*/ 784741 h 1652165"/>
                <a:gd name="connsiteX582" fmla="*/ 974430 w 1652008"/>
                <a:gd name="connsiteY582" fmla="*/ 784741 h 1652165"/>
                <a:gd name="connsiteX583" fmla="*/ 974430 w 1652008"/>
                <a:gd name="connsiteY583" fmla="*/ 784741 h 1652165"/>
                <a:gd name="connsiteX584" fmla="*/ 974430 w 1652008"/>
                <a:gd name="connsiteY584" fmla="*/ 784741 h 1652165"/>
                <a:gd name="connsiteX585" fmla="*/ 989021 w 1652008"/>
                <a:gd name="connsiteY585" fmla="*/ 770149 h 1652165"/>
                <a:gd name="connsiteX586" fmla="*/ 1003613 w 1652008"/>
                <a:gd name="connsiteY586" fmla="*/ 765285 h 1652165"/>
                <a:gd name="connsiteX587" fmla="*/ 1013340 w 1652008"/>
                <a:gd name="connsiteY587" fmla="*/ 770149 h 1652165"/>
                <a:gd name="connsiteX588" fmla="*/ 989021 w 1652008"/>
                <a:gd name="connsiteY588" fmla="*/ 580459 h 1652165"/>
                <a:gd name="connsiteX589" fmla="*/ 974430 w 1652008"/>
                <a:gd name="connsiteY589" fmla="*/ 590187 h 1652165"/>
                <a:gd name="connsiteX590" fmla="*/ 945247 w 1652008"/>
                <a:gd name="connsiteY590" fmla="*/ 609642 h 1652165"/>
                <a:gd name="connsiteX591" fmla="*/ 945247 w 1652008"/>
                <a:gd name="connsiteY591" fmla="*/ 609642 h 1652165"/>
                <a:gd name="connsiteX592" fmla="*/ 945247 w 1652008"/>
                <a:gd name="connsiteY592" fmla="*/ 609642 h 1652165"/>
                <a:gd name="connsiteX593" fmla="*/ 940383 w 1652008"/>
                <a:gd name="connsiteY593" fmla="*/ 609642 h 1652165"/>
                <a:gd name="connsiteX594" fmla="*/ 940383 w 1652008"/>
                <a:gd name="connsiteY594" fmla="*/ 604778 h 1652165"/>
                <a:gd name="connsiteX595" fmla="*/ 940383 w 1652008"/>
                <a:gd name="connsiteY595" fmla="*/ 604778 h 1652165"/>
                <a:gd name="connsiteX596" fmla="*/ 940383 w 1652008"/>
                <a:gd name="connsiteY596" fmla="*/ 599915 h 1652165"/>
                <a:gd name="connsiteX597" fmla="*/ 945247 w 1652008"/>
                <a:gd name="connsiteY597" fmla="*/ 565868 h 1652165"/>
                <a:gd name="connsiteX598" fmla="*/ 950111 w 1652008"/>
                <a:gd name="connsiteY598" fmla="*/ 541549 h 1652165"/>
                <a:gd name="connsiteX599" fmla="*/ 974430 w 1652008"/>
                <a:gd name="connsiteY599" fmla="*/ 536685 h 1652165"/>
                <a:gd name="connsiteX600" fmla="*/ 989021 w 1652008"/>
                <a:gd name="connsiteY600" fmla="*/ 580459 h 1652165"/>
                <a:gd name="connsiteX601" fmla="*/ 930655 w 1652008"/>
                <a:gd name="connsiteY601" fmla="*/ 930656 h 1652165"/>
                <a:gd name="connsiteX602" fmla="*/ 930655 w 1652008"/>
                <a:gd name="connsiteY602" fmla="*/ 930656 h 1652165"/>
                <a:gd name="connsiteX603" fmla="*/ 930655 w 1652008"/>
                <a:gd name="connsiteY603" fmla="*/ 930656 h 1652165"/>
                <a:gd name="connsiteX604" fmla="*/ 930655 w 1652008"/>
                <a:gd name="connsiteY604" fmla="*/ 930656 h 1652165"/>
                <a:gd name="connsiteX605" fmla="*/ 954974 w 1652008"/>
                <a:gd name="connsiteY605" fmla="*/ 940383 h 1652165"/>
                <a:gd name="connsiteX606" fmla="*/ 969566 w 1652008"/>
                <a:gd name="connsiteY606" fmla="*/ 945246 h 1652165"/>
                <a:gd name="connsiteX607" fmla="*/ 969566 w 1652008"/>
                <a:gd name="connsiteY607" fmla="*/ 959838 h 1652165"/>
                <a:gd name="connsiteX608" fmla="*/ 945247 w 1652008"/>
                <a:gd name="connsiteY608" fmla="*/ 964702 h 1652165"/>
                <a:gd name="connsiteX609" fmla="*/ 940383 w 1652008"/>
                <a:gd name="connsiteY609" fmla="*/ 954975 h 1652165"/>
                <a:gd name="connsiteX610" fmla="*/ 930655 w 1652008"/>
                <a:gd name="connsiteY610" fmla="*/ 930656 h 1652165"/>
                <a:gd name="connsiteX611" fmla="*/ 930655 w 1652008"/>
                <a:gd name="connsiteY611" fmla="*/ 930656 h 1652165"/>
                <a:gd name="connsiteX612" fmla="*/ 930655 w 1652008"/>
                <a:gd name="connsiteY612" fmla="*/ 930656 h 1652165"/>
                <a:gd name="connsiteX613" fmla="*/ 930655 w 1652008"/>
                <a:gd name="connsiteY613" fmla="*/ 930656 h 1652165"/>
                <a:gd name="connsiteX614" fmla="*/ 906336 w 1652008"/>
                <a:gd name="connsiteY614" fmla="*/ 823651 h 1652165"/>
                <a:gd name="connsiteX615" fmla="*/ 906336 w 1652008"/>
                <a:gd name="connsiteY615" fmla="*/ 823651 h 1652165"/>
                <a:gd name="connsiteX616" fmla="*/ 906336 w 1652008"/>
                <a:gd name="connsiteY616" fmla="*/ 823651 h 1652165"/>
                <a:gd name="connsiteX617" fmla="*/ 906336 w 1652008"/>
                <a:gd name="connsiteY617" fmla="*/ 823651 h 1652165"/>
                <a:gd name="connsiteX618" fmla="*/ 920928 w 1652008"/>
                <a:gd name="connsiteY618" fmla="*/ 818787 h 1652165"/>
                <a:gd name="connsiteX619" fmla="*/ 930655 w 1652008"/>
                <a:gd name="connsiteY619" fmla="*/ 818787 h 1652165"/>
                <a:gd name="connsiteX620" fmla="*/ 935519 w 1652008"/>
                <a:gd name="connsiteY620" fmla="*/ 823651 h 1652165"/>
                <a:gd name="connsiteX621" fmla="*/ 925791 w 1652008"/>
                <a:gd name="connsiteY621" fmla="*/ 833379 h 1652165"/>
                <a:gd name="connsiteX622" fmla="*/ 920928 w 1652008"/>
                <a:gd name="connsiteY622" fmla="*/ 833379 h 1652165"/>
                <a:gd name="connsiteX623" fmla="*/ 906336 w 1652008"/>
                <a:gd name="connsiteY623" fmla="*/ 823651 h 1652165"/>
                <a:gd name="connsiteX624" fmla="*/ 906336 w 1652008"/>
                <a:gd name="connsiteY624" fmla="*/ 823651 h 1652165"/>
                <a:gd name="connsiteX625" fmla="*/ 906336 w 1652008"/>
                <a:gd name="connsiteY625" fmla="*/ 823651 h 1652165"/>
                <a:gd name="connsiteX626" fmla="*/ 906336 w 1652008"/>
                <a:gd name="connsiteY626" fmla="*/ 823651 h 1652165"/>
                <a:gd name="connsiteX627" fmla="*/ 930655 w 1652008"/>
                <a:gd name="connsiteY627" fmla="*/ 716647 h 1652165"/>
                <a:gd name="connsiteX628" fmla="*/ 930655 w 1652008"/>
                <a:gd name="connsiteY628" fmla="*/ 716647 h 1652165"/>
                <a:gd name="connsiteX629" fmla="*/ 930655 w 1652008"/>
                <a:gd name="connsiteY629" fmla="*/ 716647 h 1652165"/>
                <a:gd name="connsiteX630" fmla="*/ 940383 w 1652008"/>
                <a:gd name="connsiteY630" fmla="*/ 697192 h 1652165"/>
                <a:gd name="connsiteX631" fmla="*/ 945247 w 1652008"/>
                <a:gd name="connsiteY631" fmla="*/ 682600 h 1652165"/>
                <a:gd name="connsiteX632" fmla="*/ 959838 w 1652008"/>
                <a:gd name="connsiteY632" fmla="*/ 682600 h 1652165"/>
                <a:gd name="connsiteX633" fmla="*/ 964702 w 1652008"/>
                <a:gd name="connsiteY633" fmla="*/ 706919 h 1652165"/>
                <a:gd name="connsiteX634" fmla="*/ 954974 w 1652008"/>
                <a:gd name="connsiteY634" fmla="*/ 711783 h 1652165"/>
                <a:gd name="connsiteX635" fmla="*/ 930655 w 1652008"/>
                <a:gd name="connsiteY635" fmla="*/ 716647 h 1652165"/>
                <a:gd name="connsiteX636" fmla="*/ 930655 w 1652008"/>
                <a:gd name="connsiteY636" fmla="*/ 716647 h 1652165"/>
                <a:gd name="connsiteX637" fmla="*/ 930655 w 1652008"/>
                <a:gd name="connsiteY637" fmla="*/ 716647 h 1652165"/>
                <a:gd name="connsiteX638" fmla="*/ 930655 w 1652008"/>
                <a:gd name="connsiteY638" fmla="*/ 716647 h 1652165"/>
                <a:gd name="connsiteX639" fmla="*/ 930655 w 1652008"/>
                <a:gd name="connsiteY639" fmla="*/ 716647 h 1652165"/>
                <a:gd name="connsiteX640" fmla="*/ 906336 w 1652008"/>
                <a:gd name="connsiteY640" fmla="*/ 376178 h 1652165"/>
                <a:gd name="connsiteX641" fmla="*/ 940383 w 1652008"/>
                <a:gd name="connsiteY641" fmla="*/ 356723 h 1652165"/>
                <a:gd name="connsiteX642" fmla="*/ 974430 w 1652008"/>
                <a:gd name="connsiteY642" fmla="*/ 400498 h 1652165"/>
                <a:gd name="connsiteX643" fmla="*/ 959838 w 1652008"/>
                <a:gd name="connsiteY643" fmla="*/ 419953 h 1652165"/>
                <a:gd name="connsiteX644" fmla="*/ 925791 w 1652008"/>
                <a:gd name="connsiteY644" fmla="*/ 458863 h 1652165"/>
                <a:gd name="connsiteX645" fmla="*/ 925791 w 1652008"/>
                <a:gd name="connsiteY645" fmla="*/ 463728 h 1652165"/>
                <a:gd name="connsiteX646" fmla="*/ 925791 w 1652008"/>
                <a:gd name="connsiteY646" fmla="*/ 463728 h 1652165"/>
                <a:gd name="connsiteX647" fmla="*/ 920928 w 1652008"/>
                <a:gd name="connsiteY647" fmla="*/ 468592 h 1652165"/>
                <a:gd name="connsiteX648" fmla="*/ 916064 w 1652008"/>
                <a:gd name="connsiteY648" fmla="*/ 463728 h 1652165"/>
                <a:gd name="connsiteX649" fmla="*/ 916064 w 1652008"/>
                <a:gd name="connsiteY649" fmla="*/ 463728 h 1652165"/>
                <a:gd name="connsiteX650" fmla="*/ 916064 w 1652008"/>
                <a:gd name="connsiteY650" fmla="*/ 458863 h 1652165"/>
                <a:gd name="connsiteX651" fmla="*/ 906336 w 1652008"/>
                <a:gd name="connsiteY651" fmla="*/ 410225 h 1652165"/>
                <a:gd name="connsiteX652" fmla="*/ 906336 w 1652008"/>
                <a:gd name="connsiteY652" fmla="*/ 376178 h 1652165"/>
                <a:gd name="connsiteX653" fmla="*/ 896609 w 1652008"/>
                <a:gd name="connsiteY653" fmla="*/ 779877 h 1652165"/>
                <a:gd name="connsiteX654" fmla="*/ 896609 w 1652008"/>
                <a:gd name="connsiteY654" fmla="*/ 779877 h 1652165"/>
                <a:gd name="connsiteX655" fmla="*/ 896609 w 1652008"/>
                <a:gd name="connsiteY655" fmla="*/ 779877 h 1652165"/>
                <a:gd name="connsiteX656" fmla="*/ 906336 w 1652008"/>
                <a:gd name="connsiteY656" fmla="*/ 770149 h 1652165"/>
                <a:gd name="connsiteX657" fmla="*/ 911200 w 1652008"/>
                <a:gd name="connsiteY657" fmla="*/ 765285 h 1652165"/>
                <a:gd name="connsiteX658" fmla="*/ 920928 w 1652008"/>
                <a:gd name="connsiteY658" fmla="*/ 765285 h 1652165"/>
                <a:gd name="connsiteX659" fmla="*/ 920928 w 1652008"/>
                <a:gd name="connsiteY659" fmla="*/ 779877 h 1652165"/>
                <a:gd name="connsiteX660" fmla="*/ 916064 w 1652008"/>
                <a:gd name="connsiteY660" fmla="*/ 779877 h 1652165"/>
                <a:gd name="connsiteX661" fmla="*/ 896609 w 1652008"/>
                <a:gd name="connsiteY661" fmla="*/ 779877 h 1652165"/>
                <a:gd name="connsiteX662" fmla="*/ 896609 w 1652008"/>
                <a:gd name="connsiteY662" fmla="*/ 779877 h 1652165"/>
                <a:gd name="connsiteX663" fmla="*/ 896609 w 1652008"/>
                <a:gd name="connsiteY663" fmla="*/ 779877 h 1652165"/>
                <a:gd name="connsiteX664" fmla="*/ 896609 w 1652008"/>
                <a:gd name="connsiteY664" fmla="*/ 779877 h 1652165"/>
                <a:gd name="connsiteX665" fmla="*/ 896609 w 1652008"/>
                <a:gd name="connsiteY665" fmla="*/ 779877 h 1652165"/>
                <a:gd name="connsiteX666" fmla="*/ 896609 w 1652008"/>
                <a:gd name="connsiteY666" fmla="*/ 867426 h 1652165"/>
                <a:gd name="connsiteX667" fmla="*/ 896609 w 1652008"/>
                <a:gd name="connsiteY667" fmla="*/ 867426 h 1652165"/>
                <a:gd name="connsiteX668" fmla="*/ 896609 w 1652008"/>
                <a:gd name="connsiteY668" fmla="*/ 867426 h 1652165"/>
                <a:gd name="connsiteX669" fmla="*/ 896609 w 1652008"/>
                <a:gd name="connsiteY669" fmla="*/ 867426 h 1652165"/>
                <a:gd name="connsiteX670" fmla="*/ 896609 w 1652008"/>
                <a:gd name="connsiteY670" fmla="*/ 867426 h 1652165"/>
                <a:gd name="connsiteX671" fmla="*/ 896609 w 1652008"/>
                <a:gd name="connsiteY671" fmla="*/ 867426 h 1652165"/>
                <a:gd name="connsiteX672" fmla="*/ 896609 w 1652008"/>
                <a:gd name="connsiteY672" fmla="*/ 867426 h 1652165"/>
                <a:gd name="connsiteX673" fmla="*/ 911200 w 1652008"/>
                <a:gd name="connsiteY673" fmla="*/ 867426 h 1652165"/>
                <a:gd name="connsiteX674" fmla="*/ 920928 w 1652008"/>
                <a:gd name="connsiteY674" fmla="*/ 867426 h 1652165"/>
                <a:gd name="connsiteX675" fmla="*/ 920928 w 1652008"/>
                <a:gd name="connsiteY675" fmla="*/ 877153 h 1652165"/>
                <a:gd name="connsiteX676" fmla="*/ 911200 w 1652008"/>
                <a:gd name="connsiteY676" fmla="*/ 882017 h 1652165"/>
                <a:gd name="connsiteX677" fmla="*/ 906336 w 1652008"/>
                <a:gd name="connsiteY677" fmla="*/ 877153 h 1652165"/>
                <a:gd name="connsiteX678" fmla="*/ 896609 w 1652008"/>
                <a:gd name="connsiteY678" fmla="*/ 867426 h 1652165"/>
                <a:gd name="connsiteX679" fmla="*/ 954974 w 1652008"/>
                <a:gd name="connsiteY679" fmla="*/ 1285715 h 1652165"/>
                <a:gd name="connsiteX680" fmla="*/ 901472 w 1652008"/>
                <a:gd name="connsiteY680" fmla="*/ 1261395 h 1652165"/>
                <a:gd name="connsiteX681" fmla="*/ 906336 w 1652008"/>
                <a:gd name="connsiteY681" fmla="*/ 1237076 h 1652165"/>
                <a:gd name="connsiteX682" fmla="*/ 916064 w 1652008"/>
                <a:gd name="connsiteY682" fmla="*/ 1188438 h 1652165"/>
                <a:gd name="connsiteX683" fmla="*/ 916064 w 1652008"/>
                <a:gd name="connsiteY683" fmla="*/ 1183575 h 1652165"/>
                <a:gd name="connsiteX684" fmla="*/ 916064 w 1652008"/>
                <a:gd name="connsiteY684" fmla="*/ 1183575 h 1652165"/>
                <a:gd name="connsiteX685" fmla="*/ 920928 w 1652008"/>
                <a:gd name="connsiteY685" fmla="*/ 1178710 h 1652165"/>
                <a:gd name="connsiteX686" fmla="*/ 925791 w 1652008"/>
                <a:gd name="connsiteY686" fmla="*/ 1183575 h 1652165"/>
                <a:gd name="connsiteX687" fmla="*/ 925791 w 1652008"/>
                <a:gd name="connsiteY687" fmla="*/ 1183575 h 1652165"/>
                <a:gd name="connsiteX688" fmla="*/ 925791 w 1652008"/>
                <a:gd name="connsiteY688" fmla="*/ 1188438 h 1652165"/>
                <a:gd name="connsiteX689" fmla="*/ 959838 w 1652008"/>
                <a:gd name="connsiteY689" fmla="*/ 1227349 h 1652165"/>
                <a:gd name="connsiteX690" fmla="*/ 979293 w 1652008"/>
                <a:gd name="connsiteY690" fmla="*/ 1256532 h 1652165"/>
                <a:gd name="connsiteX691" fmla="*/ 954974 w 1652008"/>
                <a:gd name="connsiteY691" fmla="*/ 1285715 h 1652165"/>
                <a:gd name="connsiteX692" fmla="*/ 989021 w 1652008"/>
                <a:gd name="connsiteY692" fmla="*/ 1096025 h 1652165"/>
                <a:gd name="connsiteX693" fmla="*/ 950111 w 1652008"/>
                <a:gd name="connsiteY693" fmla="*/ 1091161 h 1652165"/>
                <a:gd name="connsiteX694" fmla="*/ 950111 w 1652008"/>
                <a:gd name="connsiteY694" fmla="*/ 1071706 h 1652165"/>
                <a:gd name="connsiteX695" fmla="*/ 945247 w 1652008"/>
                <a:gd name="connsiteY695" fmla="*/ 1037660 h 1652165"/>
                <a:gd name="connsiteX696" fmla="*/ 945247 w 1652008"/>
                <a:gd name="connsiteY696" fmla="*/ 1032796 h 1652165"/>
                <a:gd name="connsiteX697" fmla="*/ 945247 w 1652008"/>
                <a:gd name="connsiteY697" fmla="*/ 1032796 h 1652165"/>
                <a:gd name="connsiteX698" fmla="*/ 945247 w 1652008"/>
                <a:gd name="connsiteY698" fmla="*/ 1027932 h 1652165"/>
                <a:gd name="connsiteX699" fmla="*/ 950111 w 1652008"/>
                <a:gd name="connsiteY699" fmla="*/ 1027932 h 1652165"/>
                <a:gd name="connsiteX700" fmla="*/ 950111 w 1652008"/>
                <a:gd name="connsiteY700" fmla="*/ 1027932 h 1652165"/>
                <a:gd name="connsiteX701" fmla="*/ 950111 w 1652008"/>
                <a:gd name="connsiteY701" fmla="*/ 1027932 h 1652165"/>
                <a:gd name="connsiteX702" fmla="*/ 979293 w 1652008"/>
                <a:gd name="connsiteY702" fmla="*/ 1047387 h 1652165"/>
                <a:gd name="connsiteX703" fmla="*/ 993885 w 1652008"/>
                <a:gd name="connsiteY703" fmla="*/ 1061979 h 1652165"/>
                <a:gd name="connsiteX704" fmla="*/ 989021 w 1652008"/>
                <a:gd name="connsiteY704" fmla="*/ 1096025 h 1652165"/>
                <a:gd name="connsiteX705" fmla="*/ 998749 w 1652008"/>
                <a:gd name="connsiteY705" fmla="*/ 886881 h 1652165"/>
                <a:gd name="connsiteX706" fmla="*/ 989021 w 1652008"/>
                <a:gd name="connsiteY706" fmla="*/ 882017 h 1652165"/>
                <a:gd name="connsiteX707" fmla="*/ 974430 w 1652008"/>
                <a:gd name="connsiteY707" fmla="*/ 867426 h 1652165"/>
                <a:gd name="connsiteX708" fmla="*/ 974430 w 1652008"/>
                <a:gd name="connsiteY708" fmla="*/ 867426 h 1652165"/>
                <a:gd name="connsiteX709" fmla="*/ 974430 w 1652008"/>
                <a:gd name="connsiteY709" fmla="*/ 867426 h 1652165"/>
                <a:gd name="connsiteX710" fmla="*/ 974430 w 1652008"/>
                <a:gd name="connsiteY710" fmla="*/ 867426 h 1652165"/>
                <a:gd name="connsiteX711" fmla="*/ 974430 w 1652008"/>
                <a:gd name="connsiteY711" fmla="*/ 867426 h 1652165"/>
                <a:gd name="connsiteX712" fmla="*/ 974430 w 1652008"/>
                <a:gd name="connsiteY712" fmla="*/ 867426 h 1652165"/>
                <a:gd name="connsiteX713" fmla="*/ 974430 w 1652008"/>
                <a:gd name="connsiteY713" fmla="*/ 867426 h 1652165"/>
                <a:gd name="connsiteX714" fmla="*/ 993885 w 1652008"/>
                <a:gd name="connsiteY714" fmla="*/ 862561 h 1652165"/>
                <a:gd name="connsiteX715" fmla="*/ 1008476 w 1652008"/>
                <a:gd name="connsiteY715" fmla="*/ 862561 h 1652165"/>
                <a:gd name="connsiteX716" fmla="*/ 1018204 w 1652008"/>
                <a:gd name="connsiteY716" fmla="*/ 877153 h 1652165"/>
                <a:gd name="connsiteX717" fmla="*/ 998749 w 1652008"/>
                <a:gd name="connsiteY717" fmla="*/ 886881 h 1652165"/>
                <a:gd name="connsiteX718" fmla="*/ 1066843 w 1652008"/>
                <a:gd name="connsiteY718" fmla="*/ 993885 h 1652165"/>
                <a:gd name="connsiteX719" fmla="*/ 1057115 w 1652008"/>
                <a:gd name="connsiteY719" fmla="*/ 979294 h 1652165"/>
                <a:gd name="connsiteX720" fmla="*/ 1037660 w 1652008"/>
                <a:gd name="connsiteY720" fmla="*/ 950111 h 1652165"/>
                <a:gd name="connsiteX721" fmla="*/ 1037660 w 1652008"/>
                <a:gd name="connsiteY721" fmla="*/ 950111 h 1652165"/>
                <a:gd name="connsiteX722" fmla="*/ 1037660 w 1652008"/>
                <a:gd name="connsiteY722" fmla="*/ 950111 h 1652165"/>
                <a:gd name="connsiteX723" fmla="*/ 1037660 w 1652008"/>
                <a:gd name="connsiteY723" fmla="*/ 945246 h 1652165"/>
                <a:gd name="connsiteX724" fmla="*/ 1042523 w 1652008"/>
                <a:gd name="connsiteY724" fmla="*/ 945246 h 1652165"/>
                <a:gd name="connsiteX725" fmla="*/ 1042523 w 1652008"/>
                <a:gd name="connsiteY725" fmla="*/ 945246 h 1652165"/>
                <a:gd name="connsiteX726" fmla="*/ 1047387 w 1652008"/>
                <a:gd name="connsiteY726" fmla="*/ 945246 h 1652165"/>
                <a:gd name="connsiteX727" fmla="*/ 1081434 w 1652008"/>
                <a:gd name="connsiteY727" fmla="*/ 950111 h 1652165"/>
                <a:gd name="connsiteX728" fmla="*/ 1105753 w 1652008"/>
                <a:gd name="connsiteY728" fmla="*/ 954975 h 1652165"/>
                <a:gd name="connsiteX729" fmla="*/ 1110617 w 1652008"/>
                <a:gd name="connsiteY729" fmla="*/ 979294 h 1652165"/>
                <a:gd name="connsiteX730" fmla="*/ 1066843 w 1652008"/>
                <a:gd name="connsiteY730" fmla="*/ 993885 h 1652165"/>
                <a:gd name="connsiteX731" fmla="*/ 1168983 w 1652008"/>
                <a:gd name="connsiteY731" fmla="*/ 1159255 h 1652165"/>
                <a:gd name="connsiteX732" fmla="*/ 1115481 w 1652008"/>
                <a:gd name="connsiteY732" fmla="*/ 1164119 h 1652165"/>
                <a:gd name="connsiteX733" fmla="*/ 1105753 w 1652008"/>
                <a:gd name="connsiteY733" fmla="*/ 1139800 h 1652165"/>
                <a:gd name="connsiteX734" fmla="*/ 1086298 w 1652008"/>
                <a:gd name="connsiteY734" fmla="*/ 1091161 h 1652165"/>
                <a:gd name="connsiteX735" fmla="*/ 1081434 w 1652008"/>
                <a:gd name="connsiteY735" fmla="*/ 1086298 h 1652165"/>
                <a:gd name="connsiteX736" fmla="*/ 1081434 w 1652008"/>
                <a:gd name="connsiteY736" fmla="*/ 1086298 h 1652165"/>
                <a:gd name="connsiteX737" fmla="*/ 1081434 w 1652008"/>
                <a:gd name="connsiteY737" fmla="*/ 1081434 h 1652165"/>
                <a:gd name="connsiteX738" fmla="*/ 1086298 w 1652008"/>
                <a:gd name="connsiteY738" fmla="*/ 1081434 h 1652165"/>
                <a:gd name="connsiteX739" fmla="*/ 1086298 w 1652008"/>
                <a:gd name="connsiteY739" fmla="*/ 1081434 h 1652165"/>
                <a:gd name="connsiteX740" fmla="*/ 1091162 w 1652008"/>
                <a:gd name="connsiteY740" fmla="*/ 1086298 h 1652165"/>
                <a:gd name="connsiteX741" fmla="*/ 1139800 w 1652008"/>
                <a:gd name="connsiteY741" fmla="*/ 1105753 h 1652165"/>
                <a:gd name="connsiteX742" fmla="*/ 1168983 w 1652008"/>
                <a:gd name="connsiteY742" fmla="*/ 1120345 h 1652165"/>
                <a:gd name="connsiteX743" fmla="*/ 1168983 w 1652008"/>
                <a:gd name="connsiteY743" fmla="*/ 1159255 h 1652165"/>
                <a:gd name="connsiteX744" fmla="*/ 1246804 w 1652008"/>
                <a:gd name="connsiteY744" fmla="*/ 974430 h 1652165"/>
                <a:gd name="connsiteX745" fmla="*/ 1227349 w 1652008"/>
                <a:gd name="connsiteY745" fmla="*/ 959838 h 1652165"/>
                <a:gd name="connsiteX746" fmla="*/ 1188438 w 1652008"/>
                <a:gd name="connsiteY746" fmla="*/ 925791 h 1652165"/>
                <a:gd name="connsiteX747" fmla="*/ 1183575 w 1652008"/>
                <a:gd name="connsiteY747" fmla="*/ 925791 h 1652165"/>
                <a:gd name="connsiteX748" fmla="*/ 1183575 w 1652008"/>
                <a:gd name="connsiteY748" fmla="*/ 925791 h 1652165"/>
                <a:gd name="connsiteX749" fmla="*/ 1178710 w 1652008"/>
                <a:gd name="connsiteY749" fmla="*/ 920927 h 1652165"/>
                <a:gd name="connsiteX750" fmla="*/ 1183575 w 1652008"/>
                <a:gd name="connsiteY750" fmla="*/ 916064 h 1652165"/>
                <a:gd name="connsiteX751" fmla="*/ 1183575 w 1652008"/>
                <a:gd name="connsiteY751" fmla="*/ 916064 h 1652165"/>
                <a:gd name="connsiteX752" fmla="*/ 1188438 w 1652008"/>
                <a:gd name="connsiteY752" fmla="*/ 916064 h 1652165"/>
                <a:gd name="connsiteX753" fmla="*/ 1237077 w 1652008"/>
                <a:gd name="connsiteY753" fmla="*/ 906336 h 1652165"/>
                <a:gd name="connsiteX754" fmla="*/ 1271123 w 1652008"/>
                <a:gd name="connsiteY754" fmla="*/ 906336 h 1652165"/>
                <a:gd name="connsiteX755" fmla="*/ 1290579 w 1652008"/>
                <a:gd name="connsiteY755" fmla="*/ 940383 h 1652165"/>
                <a:gd name="connsiteX756" fmla="*/ 1246804 w 1652008"/>
                <a:gd name="connsiteY756" fmla="*/ 974430 h 165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</a:cxnLst>
              <a:rect l="l" t="t" r="r" b="b"/>
              <a:pathLst>
                <a:path w="1652008" h="1652165">
                  <a:moveTo>
                    <a:pt x="1577545" y="750693"/>
                  </a:moveTo>
                  <a:cubicBezTo>
                    <a:pt x="1558089" y="750693"/>
                    <a:pt x="1543498" y="755557"/>
                    <a:pt x="1528906" y="770149"/>
                  </a:cubicBezTo>
                  <a:cubicBezTo>
                    <a:pt x="1504587" y="794468"/>
                    <a:pt x="1470540" y="804196"/>
                    <a:pt x="1436494" y="804196"/>
                  </a:cubicBezTo>
                  <a:lnTo>
                    <a:pt x="1426766" y="804196"/>
                  </a:lnTo>
                  <a:cubicBezTo>
                    <a:pt x="1402447" y="804196"/>
                    <a:pt x="1382992" y="784741"/>
                    <a:pt x="1382992" y="760421"/>
                  </a:cubicBezTo>
                  <a:cubicBezTo>
                    <a:pt x="1378128" y="702055"/>
                    <a:pt x="1363536" y="648553"/>
                    <a:pt x="1339217" y="599915"/>
                  </a:cubicBezTo>
                  <a:cubicBezTo>
                    <a:pt x="1329489" y="580459"/>
                    <a:pt x="1339217" y="551277"/>
                    <a:pt x="1358672" y="541549"/>
                  </a:cubicBezTo>
                  <a:lnTo>
                    <a:pt x="1368400" y="536685"/>
                  </a:lnTo>
                  <a:cubicBezTo>
                    <a:pt x="1397583" y="517230"/>
                    <a:pt x="1431630" y="512366"/>
                    <a:pt x="1465676" y="517230"/>
                  </a:cubicBezTo>
                  <a:cubicBezTo>
                    <a:pt x="1485132" y="522093"/>
                    <a:pt x="1509451" y="517230"/>
                    <a:pt x="1528906" y="502638"/>
                  </a:cubicBezTo>
                  <a:cubicBezTo>
                    <a:pt x="1553226" y="483183"/>
                    <a:pt x="1558089" y="454000"/>
                    <a:pt x="1553226" y="424817"/>
                  </a:cubicBezTo>
                  <a:cubicBezTo>
                    <a:pt x="1538634" y="376178"/>
                    <a:pt x="1485132" y="361587"/>
                    <a:pt x="1446221" y="381043"/>
                  </a:cubicBezTo>
                  <a:cubicBezTo>
                    <a:pt x="1431630" y="390770"/>
                    <a:pt x="1417038" y="405362"/>
                    <a:pt x="1412174" y="419953"/>
                  </a:cubicBezTo>
                  <a:cubicBezTo>
                    <a:pt x="1402447" y="454000"/>
                    <a:pt x="1378128" y="478319"/>
                    <a:pt x="1348945" y="497774"/>
                  </a:cubicBezTo>
                  <a:lnTo>
                    <a:pt x="1339217" y="502638"/>
                  </a:lnTo>
                  <a:cubicBezTo>
                    <a:pt x="1319762" y="512366"/>
                    <a:pt x="1295442" y="507502"/>
                    <a:pt x="1280851" y="488047"/>
                  </a:cubicBezTo>
                  <a:cubicBezTo>
                    <a:pt x="1246804" y="444273"/>
                    <a:pt x="1207894" y="405362"/>
                    <a:pt x="1164119" y="371315"/>
                  </a:cubicBezTo>
                  <a:cubicBezTo>
                    <a:pt x="1144664" y="356723"/>
                    <a:pt x="1139800" y="332404"/>
                    <a:pt x="1149528" y="312949"/>
                  </a:cubicBezTo>
                  <a:lnTo>
                    <a:pt x="1154391" y="303221"/>
                  </a:lnTo>
                  <a:cubicBezTo>
                    <a:pt x="1173847" y="274038"/>
                    <a:pt x="1198166" y="249719"/>
                    <a:pt x="1232213" y="239991"/>
                  </a:cubicBezTo>
                  <a:cubicBezTo>
                    <a:pt x="1251668" y="235128"/>
                    <a:pt x="1271123" y="215672"/>
                    <a:pt x="1280851" y="191353"/>
                  </a:cubicBezTo>
                  <a:cubicBezTo>
                    <a:pt x="1290579" y="162170"/>
                    <a:pt x="1280851" y="132987"/>
                    <a:pt x="1261396" y="113532"/>
                  </a:cubicBezTo>
                  <a:cubicBezTo>
                    <a:pt x="1222485" y="79485"/>
                    <a:pt x="1168983" y="89213"/>
                    <a:pt x="1144664" y="132987"/>
                  </a:cubicBezTo>
                  <a:cubicBezTo>
                    <a:pt x="1134936" y="147579"/>
                    <a:pt x="1134936" y="167034"/>
                    <a:pt x="1134936" y="186489"/>
                  </a:cubicBezTo>
                  <a:cubicBezTo>
                    <a:pt x="1139800" y="220536"/>
                    <a:pt x="1134936" y="254583"/>
                    <a:pt x="1115481" y="283766"/>
                  </a:cubicBezTo>
                  <a:lnTo>
                    <a:pt x="1110617" y="293493"/>
                  </a:lnTo>
                  <a:cubicBezTo>
                    <a:pt x="1100889" y="312949"/>
                    <a:pt x="1071706" y="322677"/>
                    <a:pt x="1052251" y="312949"/>
                  </a:cubicBezTo>
                  <a:cubicBezTo>
                    <a:pt x="1003613" y="293493"/>
                    <a:pt x="950111" y="274038"/>
                    <a:pt x="891745" y="269174"/>
                  </a:cubicBezTo>
                  <a:cubicBezTo>
                    <a:pt x="867426" y="264310"/>
                    <a:pt x="847970" y="244855"/>
                    <a:pt x="847970" y="225400"/>
                  </a:cubicBezTo>
                  <a:lnTo>
                    <a:pt x="847970" y="215672"/>
                  </a:lnTo>
                  <a:cubicBezTo>
                    <a:pt x="847970" y="181625"/>
                    <a:pt x="857698" y="147579"/>
                    <a:pt x="882017" y="123259"/>
                  </a:cubicBezTo>
                  <a:cubicBezTo>
                    <a:pt x="896609" y="108668"/>
                    <a:pt x="906336" y="84349"/>
                    <a:pt x="901472" y="60029"/>
                  </a:cubicBezTo>
                  <a:cubicBezTo>
                    <a:pt x="896609" y="30847"/>
                    <a:pt x="872289" y="6528"/>
                    <a:pt x="843106" y="1664"/>
                  </a:cubicBezTo>
                  <a:cubicBezTo>
                    <a:pt x="794468" y="-8064"/>
                    <a:pt x="750694" y="25983"/>
                    <a:pt x="750694" y="74621"/>
                  </a:cubicBezTo>
                  <a:cubicBezTo>
                    <a:pt x="750694" y="94076"/>
                    <a:pt x="755557" y="108668"/>
                    <a:pt x="770149" y="123259"/>
                  </a:cubicBezTo>
                  <a:cubicBezTo>
                    <a:pt x="794468" y="147579"/>
                    <a:pt x="804196" y="181625"/>
                    <a:pt x="804196" y="215672"/>
                  </a:cubicBezTo>
                  <a:lnTo>
                    <a:pt x="804196" y="225400"/>
                  </a:lnTo>
                  <a:cubicBezTo>
                    <a:pt x="804196" y="249719"/>
                    <a:pt x="784740" y="269174"/>
                    <a:pt x="760421" y="269174"/>
                  </a:cubicBezTo>
                  <a:cubicBezTo>
                    <a:pt x="702055" y="274038"/>
                    <a:pt x="648553" y="288629"/>
                    <a:pt x="599915" y="312949"/>
                  </a:cubicBezTo>
                  <a:cubicBezTo>
                    <a:pt x="580460" y="322677"/>
                    <a:pt x="551277" y="312949"/>
                    <a:pt x="541549" y="293493"/>
                  </a:cubicBezTo>
                  <a:lnTo>
                    <a:pt x="536685" y="283766"/>
                  </a:lnTo>
                  <a:cubicBezTo>
                    <a:pt x="517230" y="254583"/>
                    <a:pt x="512366" y="220536"/>
                    <a:pt x="517230" y="186489"/>
                  </a:cubicBezTo>
                  <a:cubicBezTo>
                    <a:pt x="522093" y="167034"/>
                    <a:pt x="517230" y="142714"/>
                    <a:pt x="502638" y="123259"/>
                  </a:cubicBezTo>
                  <a:cubicBezTo>
                    <a:pt x="483183" y="98940"/>
                    <a:pt x="454000" y="94076"/>
                    <a:pt x="424817" y="98940"/>
                  </a:cubicBezTo>
                  <a:cubicBezTo>
                    <a:pt x="376178" y="113532"/>
                    <a:pt x="361587" y="167034"/>
                    <a:pt x="381043" y="205944"/>
                  </a:cubicBezTo>
                  <a:cubicBezTo>
                    <a:pt x="390770" y="220536"/>
                    <a:pt x="405362" y="235128"/>
                    <a:pt x="419953" y="239991"/>
                  </a:cubicBezTo>
                  <a:cubicBezTo>
                    <a:pt x="454000" y="249719"/>
                    <a:pt x="478319" y="274038"/>
                    <a:pt x="497774" y="303221"/>
                  </a:cubicBezTo>
                  <a:lnTo>
                    <a:pt x="502638" y="312949"/>
                  </a:lnTo>
                  <a:cubicBezTo>
                    <a:pt x="512366" y="332404"/>
                    <a:pt x="507502" y="356723"/>
                    <a:pt x="488047" y="371315"/>
                  </a:cubicBezTo>
                  <a:cubicBezTo>
                    <a:pt x="444272" y="405362"/>
                    <a:pt x="405362" y="444273"/>
                    <a:pt x="371315" y="488047"/>
                  </a:cubicBezTo>
                  <a:cubicBezTo>
                    <a:pt x="356723" y="507502"/>
                    <a:pt x="332404" y="512366"/>
                    <a:pt x="312949" y="502638"/>
                  </a:cubicBezTo>
                  <a:lnTo>
                    <a:pt x="303221" y="497774"/>
                  </a:lnTo>
                  <a:cubicBezTo>
                    <a:pt x="274038" y="478319"/>
                    <a:pt x="249719" y="454000"/>
                    <a:pt x="239991" y="419953"/>
                  </a:cubicBezTo>
                  <a:cubicBezTo>
                    <a:pt x="235128" y="400498"/>
                    <a:pt x="215672" y="381043"/>
                    <a:pt x="191353" y="371315"/>
                  </a:cubicBezTo>
                  <a:cubicBezTo>
                    <a:pt x="162170" y="361587"/>
                    <a:pt x="132987" y="371315"/>
                    <a:pt x="113532" y="390770"/>
                  </a:cubicBezTo>
                  <a:cubicBezTo>
                    <a:pt x="79485" y="429681"/>
                    <a:pt x="89213" y="483183"/>
                    <a:pt x="132987" y="507502"/>
                  </a:cubicBezTo>
                  <a:cubicBezTo>
                    <a:pt x="147579" y="517230"/>
                    <a:pt x="167034" y="517230"/>
                    <a:pt x="186489" y="517230"/>
                  </a:cubicBezTo>
                  <a:cubicBezTo>
                    <a:pt x="220536" y="512366"/>
                    <a:pt x="254583" y="517230"/>
                    <a:pt x="283766" y="536685"/>
                  </a:cubicBezTo>
                  <a:lnTo>
                    <a:pt x="293493" y="541549"/>
                  </a:lnTo>
                  <a:cubicBezTo>
                    <a:pt x="312949" y="551277"/>
                    <a:pt x="322676" y="580459"/>
                    <a:pt x="312949" y="599915"/>
                  </a:cubicBezTo>
                  <a:cubicBezTo>
                    <a:pt x="293493" y="648553"/>
                    <a:pt x="274038" y="702055"/>
                    <a:pt x="269174" y="760421"/>
                  </a:cubicBezTo>
                  <a:cubicBezTo>
                    <a:pt x="264311" y="784741"/>
                    <a:pt x="244855" y="804196"/>
                    <a:pt x="225400" y="804196"/>
                  </a:cubicBezTo>
                  <a:lnTo>
                    <a:pt x="215672" y="804196"/>
                  </a:lnTo>
                  <a:cubicBezTo>
                    <a:pt x="181625" y="804196"/>
                    <a:pt x="147579" y="794468"/>
                    <a:pt x="123259" y="770149"/>
                  </a:cubicBezTo>
                  <a:cubicBezTo>
                    <a:pt x="108668" y="755557"/>
                    <a:pt x="84349" y="745830"/>
                    <a:pt x="60029" y="750693"/>
                  </a:cubicBezTo>
                  <a:cubicBezTo>
                    <a:pt x="30847" y="755557"/>
                    <a:pt x="6527" y="779877"/>
                    <a:pt x="1664" y="809060"/>
                  </a:cubicBezTo>
                  <a:cubicBezTo>
                    <a:pt x="-8064" y="857698"/>
                    <a:pt x="25983" y="901472"/>
                    <a:pt x="74621" y="901472"/>
                  </a:cubicBezTo>
                  <a:cubicBezTo>
                    <a:pt x="94077" y="901472"/>
                    <a:pt x="108668" y="896608"/>
                    <a:pt x="123259" y="882017"/>
                  </a:cubicBezTo>
                  <a:cubicBezTo>
                    <a:pt x="147579" y="857698"/>
                    <a:pt x="181625" y="847970"/>
                    <a:pt x="215672" y="847970"/>
                  </a:cubicBezTo>
                  <a:lnTo>
                    <a:pt x="225400" y="847970"/>
                  </a:lnTo>
                  <a:cubicBezTo>
                    <a:pt x="249719" y="847970"/>
                    <a:pt x="269174" y="867426"/>
                    <a:pt x="269174" y="891745"/>
                  </a:cubicBezTo>
                  <a:cubicBezTo>
                    <a:pt x="274038" y="950111"/>
                    <a:pt x="288630" y="1003613"/>
                    <a:pt x="312949" y="1052251"/>
                  </a:cubicBezTo>
                  <a:cubicBezTo>
                    <a:pt x="322676" y="1071706"/>
                    <a:pt x="312949" y="1100890"/>
                    <a:pt x="293493" y="1110617"/>
                  </a:cubicBezTo>
                  <a:lnTo>
                    <a:pt x="283766" y="1115481"/>
                  </a:lnTo>
                  <a:cubicBezTo>
                    <a:pt x="254583" y="1134936"/>
                    <a:pt x="220536" y="1139800"/>
                    <a:pt x="186489" y="1134936"/>
                  </a:cubicBezTo>
                  <a:cubicBezTo>
                    <a:pt x="167034" y="1130072"/>
                    <a:pt x="142715" y="1134936"/>
                    <a:pt x="123259" y="1149528"/>
                  </a:cubicBezTo>
                  <a:cubicBezTo>
                    <a:pt x="98940" y="1168983"/>
                    <a:pt x="94077" y="1198166"/>
                    <a:pt x="98940" y="1227349"/>
                  </a:cubicBezTo>
                  <a:cubicBezTo>
                    <a:pt x="113532" y="1275987"/>
                    <a:pt x="167034" y="1290579"/>
                    <a:pt x="205944" y="1271124"/>
                  </a:cubicBezTo>
                  <a:cubicBezTo>
                    <a:pt x="220536" y="1261395"/>
                    <a:pt x="235128" y="1246805"/>
                    <a:pt x="239991" y="1232213"/>
                  </a:cubicBezTo>
                  <a:cubicBezTo>
                    <a:pt x="249719" y="1198166"/>
                    <a:pt x="274038" y="1173847"/>
                    <a:pt x="303221" y="1154391"/>
                  </a:cubicBezTo>
                  <a:lnTo>
                    <a:pt x="312949" y="1149528"/>
                  </a:lnTo>
                  <a:cubicBezTo>
                    <a:pt x="332404" y="1139800"/>
                    <a:pt x="356723" y="1144664"/>
                    <a:pt x="371315" y="1164119"/>
                  </a:cubicBezTo>
                  <a:cubicBezTo>
                    <a:pt x="405362" y="1207894"/>
                    <a:pt x="444272" y="1246805"/>
                    <a:pt x="488047" y="1280851"/>
                  </a:cubicBezTo>
                  <a:cubicBezTo>
                    <a:pt x="507502" y="1295443"/>
                    <a:pt x="512366" y="1319762"/>
                    <a:pt x="502638" y="1339217"/>
                  </a:cubicBezTo>
                  <a:lnTo>
                    <a:pt x="497774" y="1348944"/>
                  </a:lnTo>
                  <a:cubicBezTo>
                    <a:pt x="478319" y="1378128"/>
                    <a:pt x="454000" y="1402447"/>
                    <a:pt x="419953" y="1412174"/>
                  </a:cubicBezTo>
                  <a:cubicBezTo>
                    <a:pt x="400498" y="1417039"/>
                    <a:pt x="381043" y="1436494"/>
                    <a:pt x="371315" y="1460813"/>
                  </a:cubicBezTo>
                  <a:cubicBezTo>
                    <a:pt x="361587" y="1489996"/>
                    <a:pt x="371315" y="1519179"/>
                    <a:pt x="390770" y="1538634"/>
                  </a:cubicBezTo>
                  <a:cubicBezTo>
                    <a:pt x="429681" y="1572681"/>
                    <a:pt x="483183" y="1562953"/>
                    <a:pt x="507502" y="1519179"/>
                  </a:cubicBezTo>
                  <a:cubicBezTo>
                    <a:pt x="517230" y="1504587"/>
                    <a:pt x="517230" y="1485132"/>
                    <a:pt x="517230" y="1465677"/>
                  </a:cubicBezTo>
                  <a:cubicBezTo>
                    <a:pt x="512366" y="1431629"/>
                    <a:pt x="517230" y="1397583"/>
                    <a:pt x="536685" y="1368400"/>
                  </a:cubicBezTo>
                  <a:lnTo>
                    <a:pt x="541549" y="1358672"/>
                  </a:lnTo>
                  <a:cubicBezTo>
                    <a:pt x="551277" y="1339217"/>
                    <a:pt x="580460" y="1329489"/>
                    <a:pt x="599915" y="1339217"/>
                  </a:cubicBezTo>
                  <a:cubicBezTo>
                    <a:pt x="648553" y="1358672"/>
                    <a:pt x="702055" y="1378128"/>
                    <a:pt x="760421" y="1382991"/>
                  </a:cubicBezTo>
                  <a:cubicBezTo>
                    <a:pt x="784740" y="1387855"/>
                    <a:pt x="804196" y="1407310"/>
                    <a:pt x="804196" y="1426766"/>
                  </a:cubicBezTo>
                  <a:lnTo>
                    <a:pt x="804196" y="1436494"/>
                  </a:lnTo>
                  <a:cubicBezTo>
                    <a:pt x="804196" y="1470540"/>
                    <a:pt x="794468" y="1504587"/>
                    <a:pt x="770149" y="1528906"/>
                  </a:cubicBezTo>
                  <a:cubicBezTo>
                    <a:pt x="755557" y="1543498"/>
                    <a:pt x="745830" y="1567817"/>
                    <a:pt x="750694" y="1592136"/>
                  </a:cubicBezTo>
                  <a:cubicBezTo>
                    <a:pt x="755557" y="1621319"/>
                    <a:pt x="779877" y="1645638"/>
                    <a:pt x="809059" y="1650502"/>
                  </a:cubicBezTo>
                  <a:cubicBezTo>
                    <a:pt x="857698" y="1660230"/>
                    <a:pt x="901472" y="1626183"/>
                    <a:pt x="901472" y="1577544"/>
                  </a:cubicBezTo>
                  <a:cubicBezTo>
                    <a:pt x="901472" y="1558089"/>
                    <a:pt x="896609" y="1543498"/>
                    <a:pt x="882017" y="1528906"/>
                  </a:cubicBezTo>
                  <a:cubicBezTo>
                    <a:pt x="857698" y="1504587"/>
                    <a:pt x="847970" y="1470540"/>
                    <a:pt x="847970" y="1436494"/>
                  </a:cubicBezTo>
                  <a:lnTo>
                    <a:pt x="847970" y="1426766"/>
                  </a:lnTo>
                  <a:cubicBezTo>
                    <a:pt x="847970" y="1402447"/>
                    <a:pt x="867426" y="1382991"/>
                    <a:pt x="891745" y="1382991"/>
                  </a:cubicBezTo>
                  <a:cubicBezTo>
                    <a:pt x="950111" y="1378128"/>
                    <a:pt x="1003613" y="1363536"/>
                    <a:pt x="1052251" y="1339217"/>
                  </a:cubicBezTo>
                  <a:cubicBezTo>
                    <a:pt x="1071706" y="1329489"/>
                    <a:pt x="1100889" y="1339217"/>
                    <a:pt x="1110617" y="1358672"/>
                  </a:cubicBezTo>
                  <a:lnTo>
                    <a:pt x="1115481" y="1368400"/>
                  </a:lnTo>
                  <a:cubicBezTo>
                    <a:pt x="1134936" y="1397583"/>
                    <a:pt x="1139800" y="1431629"/>
                    <a:pt x="1134936" y="1465677"/>
                  </a:cubicBezTo>
                  <a:cubicBezTo>
                    <a:pt x="1130072" y="1485132"/>
                    <a:pt x="1134936" y="1509451"/>
                    <a:pt x="1149528" y="1528906"/>
                  </a:cubicBezTo>
                  <a:cubicBezTo>
                    <a:pt x="1168983" y="1553225"/>
                    <a:pt x="1198166" y="1558089"/>
                    <a:pt x="1227349" y="1553225"/>
                  </a:cubicBezTo>
                  <a:cubicBezTo>
                    <a:pt x="1275987" y="1538634"/>
                    <a:pt x="1290579" y="1485132"/>
                    <a:pt x="1271123" y="1446221"/>
                  </a:cubicBezTo>
                  <a:cubicBezTo>
                    <a:pt x="1261396" y="1431629"/>
                    <a:pt x="1246804" y="1417039"/>
                    <a:pt x="1232213" y="1412174"/>
                  </a:cubicBezTo>
                  <a:cubicBezTo>
                    <a:pt x="1198166" y="1402447"/>
                    <a:pt x="1173847" y="1378128"/>
                    <a:pt x="1154391" y="1348944"/>
                  </a:cubicBezTo>
                  <a:lnTo>
                    <a:pt x="1149528" y="1339217"/>
                  </a:lnTo>
                  <a:cubicBezTo>
                    <a:pt x="1139800" y="1319762"/>
                    <a:pt x="1144664" y="1295443"/>
                    <a:pt x="1164119" y="1280851"/>
                  </a:cubicBezTo>
                  <a:cubicBezTo>
                    <a:pt x="1207894" y="1246805"/>
                    <a:pt x="1246804" y="1207894"/>
                    <a:pt x="1280851" y="1164119"/>
                  </a:cubicBezTo>
                  <a:cubicBezTo>
                    <a:pt x="1295442" y="1144664"/>
                    <a:pt x="1319762" y="1139800"/>
                    <a:pt x="1339217" y="1149528"/>
                  </a:cubicBezTo>
                  <a:lnTo>
                    <a:pt x="1348945" y="1154391"/>
                  </a:lnTo>
                  <a:cubicBezTo>
                    <a:pt x="1378128" y="1173847"/>
                    <a:pt x="1402447" y="1198166"/>
                    <a:pt x="1412174" y="1232213"/>
                  </a:cubicBezTo>
                  <a:cubicBezTo>
                    <a:pt x="1417038" y="1251668"/>
                    <a:pt x="1436494" y="1271124"/>
                    <a:pt x="1460813" y="1280851"/>
                  </a:cubicBezTo>
                  <a:cubicBezTo>
                    <a:pt x="1489996" y="1290579"/>
                    <a:pt x="1519179" y="1280851"/>
                    <a:pt x="1538634" y="1261395"/>
                  </a:cubicBezTo>
                  <a:cubicBezTo>
                    <a:pt x="1572681" y="1222485"/>
                    <a:pt x="1562953" y="1168983"/>
                    <a:pt x="1519179" y="1144664"/>
                  </a:cubicBezTo>
                  <a:cubicBezTo>
                    <a:pt x="1504587" y="1134936"/>
                    <a:pt x="1485132" y="1134936"/>
                    <a:pt x="1465676" y="1134936"/>
                  </a:cubicBezTo>
                  <a:cubicBezTo>
                    <a:pt x="1431630" y="1139800"/>
                    <a:pt x="1397583" y="1134936"/>
                    <a:pt x="1368400" y="1115481"/>
                  </a:cubicBezTo>
                  <a:lnTo>
                    <a:pt x="1358672" y="1110617"/>
                  </a:lnTo>
                  <a:cubicBezTo>
                    <a:pt x="1339217" y="1100890"/>
                    <a:pt x="1329489" y="1071706"/>
                    <a:pt x="1339217" y="1052251"/>
                  </a:cubicBezTo>
                  <a:cubicBezTo>
                    <a:pt x="1358672" y="1003613"/>
                    <a:pt x="1378128" y="950111"/>
                    <a:pt x="1382992" y="891745"/>
                  </a:cubicBezTo>
                  <a:cubicBezTo>
                    <a:pt x="1387855" y="867426"/>
                    <a:pt x="1407311" y="847970"/>
                    <a:pt x="1426766" y="847970"/>
                  </a:cubicBezTo>
                  <a:lnTo>
                    <a:pt x="1436494" y="847970"/>
                  </a:lnTo>
                  <a:cubicBezTo>
                    <a:pt x="1470540" y="847970"/>
                    <a:pt x="1504587" y="857698"/>
                    <a:pt x="1528906" y="882017"/>
                  </a:cubicBezTo>
                  <a:cubicBezTo>
                    <a:pt x="1543498" y="896608"/>
                    <a:pt x="1567817" y="906336"/>
                    <a:pt x="1592136" y="901472"/>
                  </a:cubicBezTo>
                  <a:cubicBezTo>
                    <a:pt x="1621319" y="896608"/>
                    <a:pt x="1645638" y="872289"/>
                    <a:pt x="1650502" y="843106"/>
                  </a:cubicBezTo>
                  <a:cubicBezTo>
                    <a:pt x="1660230" y="794468"/>
                    <a:pt x="1621319" y="750693"/>
                    <a:pt x="1577545" y="750693"/>
                  </a:cubicBezTo>
                  <a:close/>
                  <a:moveTo>
                    <a:pt x="692327" y="361587"/>
                  </a:moveTo>
                  <a:cubicBezTo>
                    <a:pt x="711783" y="351859"/>
                    <a:pt x="736102" y="361587"/>
                    <a:pt x="745830" y="385906"/>
                  </a:cubicBezTo>
                  <a:cubicBezTo>
                    <a:pt x="750694" y="395634"/>
                    <a:pt x="745830" y="405362"/>
                    <a:pt x="740966" y="410225"/>
                  </a:cubicBezTo>
                  <a:cubicBezTo>
                    <a:pt x="731238" y="424817"/>
                    <a:pt x="731238" y="444273"/>
                    <a:pt x="731238" y="458863"/>
                  </a:cubicBezTo>
                  <a:lnTo>
                    <a:pt x="731238" y="463728"/>
                  </a:lnTo>
                  <a:lnTo>
                    <a:pt x="731238" y="463728"/>
                  </a:lnTo>
                  <a:cubicBezTo>
                    <a:pt x="731238" y="463728"/>
                    <a:pt x="731238" y="468592"/>
                    <a:pt x="726374" y="468592"/>
                  </a:cubicBezTo>
                  <a:cubicBezTo>
                    <a:pt x="726374" y="468592"/>
                    <a:pt x="721511" y="468592"/>
                    <a:pt x="721511" y="463728"/>
                  </a:cubicBezTo>
                  <a:cubicBezTo>
                    <a:pt x="721511" y="463728"/>
                    <a:pt x="721511" y="463728"/>
                    <a:pt x="721511" y="463728"/>
                  </a:cubicBezTo>
                  <a:lnTo>
                    <a:pt x="721511" y="458863"/>
                  </a:lnTo>
                  <a:cubicBezTo>
                    <a:pt x="716647" y="444273"/>
                    <a:pt x="702055" y="429681"/>
                    <a:pt x="687464" y="419953"/>
                  </a:cubicBezTo>
                  <a:cubicBezTo>
                    <a:pt x="677736" y="415089"/>
                    <a:pt x="672872" y="405362"/>
                    <a:pt x="668008" y="390770"/>
                  </a:cubicBezTo>
                  <a:cubicBezTo>
                    <a:pt x="672872" y="381043"/>
                    <a:pt x="677736" y="366451"/>
                    <a:pt x="692327" y="361587"/>
                  </a:cubicBezTo>
                  <a:close/>
                  <a:moveTo>
                    <a:pt x="740966" y="823651"/>
                  </a:moveTo>
                  <a:cubicBezTo>
                    <a:pt x="740966" y="823651"/>
                    <a:pt x="740966" y="823651"/>
                    <a:pt x="740966" y="823651"/>
                  </a:cubicBezTo>
                  <a:cubicBezTo>
                    <a:pt x="740966" y="823651"/>
                    <a:pt x="740966" y="823651"/>
                    <a:pt x="740966" y="823651"/>
                  </a:cubicBezTo>
                  <a:lnTo>
                    <a:pt x="740966" y="823651"/>
                  </a:lnTo>
                  <a:cubicBezTo>
                    <a:pt x="736102" y="823651"/>
                    <a:pt x="731238" y="828515"/>
                    <a:pt x="726374" y="828515"/>
                  </a:cubicBezTo>
                  <a:cubicBezTo>
                    <a:pt x="726374" y="828515"/>
                    <a:pt x="721511" y="833379"/>
                    <a:pt x="716647" y="828515"/>
                  </a:cubicBezTo>
                  <a:cubicBezTo>
                    <a:pt x="711783" y="828515"/>
                    <a:pt x="711783" y="823651"/>
                    <a:pt x="711783" y="823651"/>
                  </a:cubicBezTo>
                  <a:cubicBezTo>
                    <a:pt x="711783" y="818787"/>
                    <a:pt x="716647" y="813923"/>
                    <a:pt x="721511" y="813923"/>
                  </a:cubicBezTo>
                  <a:cubicBezTo>
                    <a:pt x="721511" y="813923"/>
                    <a:pt x="726374" y="813923"/>
                    <a:pt x="726374" y="813923"/>
                  </a:cubicBezTo>
                  <a:cubicBezTo>
                    <a:pt x="731238" y="823651"/>
                    <a:pt x="736102" y="823651"/>
                    <a:pt x="740966" y="823651"/>
                  </a:cubicBezTo>
                  <a:lnTo>
                    <a:pt x="740966" y="823651"/>
                  </a:lnTo>
                  <a:lnTo>
                    <a:pt x="740966" y="823651"/>
                  </a:lnTo>
                  <a:cubicBezTo>
                    <a:pt x="740966" y="823651"/>
                    <a:pt x="740966" y="823651"/>
                    <a:pt x="740966" y="823651"/>
                  </a:cubicBezTo>
                  <a:close/>
                  <a:moveTo>
                    <a:pt x="716647" y="716647"/>
                  </a:moveTo>
                  <a:cubicBezTo>
                    <a:pt x="716647" y="716647"/>
                    <a:pt x="711783" y="716647"/>
                    <a:pt x="716647" y="716647"/>
                  </a:cubicBezTo>
                  <a:cubicBezTo>
                    <a:pt x="711783" y="716647"/>
                    <a:pt x="711783" y="716647"/>
                    <a:pt x="716647" y="716647"/>
                  </a:cubicBezTo>
                  <a:lnTo>
                    <a:pt x="716647" y="716647"/>
                  </a:lnTo>
                  <a:cubicBezTo>
                    <a:pt x="706919" y="711783"/>
                    <a:pt x="702055" y="706919"/>
                    <a:pt x="692327" y="706919"/>
                  </a:cubicBezTo>
                  <a:cubicBezTo>
                    <a:pt x="687464" y="706919"/>
                    <a:pt x="682600" y="706919"/>
                    <a:pt x="677736" y="702055"/>
                  </a:cubicBezTo>
                  <a:cubicBezTo>
                    <a:pt x="672872" y="697192"/>
                    <a:pt x="672872" y="692327"/>
                    <a:pt x="677736" y="687464"/>
                  </a:cubicBezTo>
                  <a:cubicBezTo>
                    <a:pt x="682600" y="677736"/>
                    <a:pt x="692327" y="677736"/>
                    <a:pt x="702055" y="682600"/>
                  </a:cubicBezTo>
                  <a:cubicBezTo>
                    <a:pt x="706919" y="687464"/>
                    <a:pt x="706919" y="687464"/>
                    <a:pt x="706919" y="692327"/>
                  </a:cubicBezTo>
                  <a:cubicBezTo>
                    <a:pt x="706919" y="702055"/>
                    <a:pt x="711783" y="706919"/>
                    <a:pt x="716647" y="716647"/>
                  </a:cubicBezTo>
                  <a:lnTo>
                    <a:pt x="716647" y="716647"/>
                  </a:lnTo>
                  <a:lnTo>
                    <a:pt x="716647" y="716647"/>
                  </a:lnTo>
                  <a:cubicBezTo>
                    <a:pt x="716647" y="716647"/>
                    <a:pt x="716647" y="716647"/>
                    <a:pt x="716647" y="716647"/>
                  </a:cubicBezTo>
                  <a:close/>
                  <a:moveTo>
                    <a:pt x="682600" y="945246"/>
                  </a:moveTo>
                  <a:cubicBezTo>
                    <a:pt x="687464" y="940383"/>
                    <a:pt x="687464" y="940383"/>
                    <a:pt x="692327" y="940383"/>
                  </a:cubicBezTo>
                  <a:cubicBezTo>
                    <a:pt x="697192" y="940383"/>
                    <a:pt x="706919" y="935519"/>
                    <a:pt x="711783" y="930656"/>
                  </a:cubicBezTo>
                  <a:lnTo>
                    <a:pt x="711783" y="930656"/>
                  </a:lnTo>
                  <a:lnTo>
                    <a:pt x="711783" y="930656"/>
                  </a:lnTo>
                  <a:cubicBezTo>
                    <a:pt x="711783" y="930656"/>
                    <a:pt x="711783" y="930656"/>
                    <a:pt x="711783" y="930656"/>
                  </a:cubicBezTo>
                  <a:cubicBezTo>
                    <a:pt x="711783" y="930656"/>
                    <a:pt x="711783" y="930656"/>
                    <a:pt x="711783" y="930656"/>
                  </a:cubicBezTo>
                  <a:cubicBezTo>
                    <a:pt x="711783" y="930656"/>
                    <a:pt x="711783" y="930656"/>
                    <a:pt x="711783" y="930656"/>
                  </a:cubicBezTo>
                  <a:lnTo>
                    <a:pt x="711783" y="930656"/>
                  </a:lnTo>
                  <a:cubicBezTo>
                    <a:pt x="706919" y="935519"/>
                    <a:pt x="702055" y="945246"/>
                    <a:pt x="702055" y="950111"/>
                  </a:cubicBezTo>
                  <a:cubicBezTo>
                    <a:pt x="702055" y="954975"/>
                    <a:pt x="702055" y="959838"/>
                    <a:pt x="697192" y="964702"/>
                  </a:cubicBezTo>
                  <a:cubicBezTo>
                    <a:pt x="692327" y="969566"/>
                    <a:pt x="687464" y="969566"/>
                    <a:pt x="682600" y="964702"/>
                  </a:cubicBezTo>
                  <a:cubicBezTo>
                    <a:pt x="677736" y="964702"/>
                    <a:pt x="677736" y="950111"/>
                    <a:pt x="682600" y="945246"/>
                  </a:cubicBezTo>
                  <a:close/>
                  <a:moveTo>
                    <a:pt x="658281" y="551277"/>
                  </a:moveTo>
                  <a:cubicBezTo>
                    <a:pt x="668008" y="541549"/>
                    <a:pt x="687464" y="541549"/>
                    <a:pt x="697192" y="556140"/>
                  </a:cubicBezTo>
                  <a:cubicBezTo>
                    <a:pt x="702055" y="561004"/>
                    <a:pt x="702055" y="565868"/>
                    <a:pt x="697192" y="575596"/>
                  </a:cubicBezTo>
                  <a:cubicBezTo>
                    <a:pt x="692327" y="585323"/>
                    <a:pt x="697192" y="599915"/>
                    <a:pt x="702055" y="609642"/>
                  </a:cubicBezTo>
                  <a:lnTo>
                    <a:pt x="702055" y="614507"/>
                  </a:lnTo>
                  <a:lnTo>
                    <a:pt x="702055" y="614507"/>
                  </a:lnTo>
                  <a:cubicBezTo>
                    <a:pt x="702055" y="614507"/>
                    <a:pt x="702055" y="619370"/>
                    <a:pt x="702055" y="619370"/>
                  </a:cubicBezTo>
                  <a:cubicBezTo>
                    <a:pt x="702055" y="619370"/>
                    <a:pt x="697192" y="619370"/>
                    <a:pt x="697192" y="619370"/>
                  </a:cubicBezTo>
                  <a:cubicBezTo>
                    <a:pt x="697192" y="619370"/>
                    <a:pt x="697192" y="619370"/>
                    <a:pt x="697192" y="619370"/>
                  </a:cubicBezTo>
                  <a:lnTo>
                    <a:pt x="697192" y="619370"/>
                  </a:lnTo>
                  <a:cubicBezTo>
                    <a:pt x="692327" y="609642"/>
                    <a:pt x="682600" y="604778"/>
                    <a:pt x="668008" y="599915"/>
                  </a:cubicBezTo>
                  <a:cubicBezTo>
                    <a:pt x="658281" y="599915"/>
                    <a:pt x="653417" y="590187"/>
                    <a:pt x="653417" y="585323"/>
                  </a:cubicBezTo>
                  <a:cubicBezTo>
                    <a:pt x="648553" y="565868"/>
                    <a:pt x="653417" y="556140"/>
                    <a:pt x="658281" y="551277"/>
                  </a:cubicBezTo>
                  <a:close/>
                  <a:moveTo>
                    <a:pt x="468591" y="925791"/>
                  </a:moveTo>
                  <a:cubicBezTo>
                    <a:pt x="468591" y="925791"/>
                    <a:pt x="468591" y="925791"/>
                    <a:pt x="468591" y="925791"/>
                  </a:cubicBezTo>
                  <a:lnTo>
                    <a:pt x="468591" y="925791"/>
                  </a:lnTo>
                  <a:cubicBezTo>
                    <a:pt x="449136" y="935519"/>
                    <a:pt x="434545" y="945246"/>
                    <a:pt x="424817" y="959838"/>
                  </a:cubicBezTo>
                  <a:cubicBezTo>
                    <a:pt x="419953" y="969566"/>
                    <a:pt x="410225" y="974430"/>
                    <a:pt x="395634" y="979294"/>
                  </a:cubicBezTo>
                  <a:cubicBezTo>
                    <a:pt x="381043" y="979294"/>
                    <a:pt x="371315" y="974430"/>
                    <a:pt x="361587" y="959838"/>
                  </a:cubicBezTo>
                  <a:cubicBezTo>
                    <a:pt x="351859" y="940383"/>
                    <a:pt x="361587" y="916064"/>
                    <a:pt x="385906" y="906336"/>
                  </a:cubicBezTo>
                  <a:cubicBezTo>
                    <a:pt x="395634" y="901472"/>
                    <a:pt x="405362" y="906336"/>
                    <a:pt x="410225" y="911200"/>
                  </a:cubicBezTo>
                  <a:cubicBezTo>
                    <a:pt x="424817" y="920927"/>
                    <a:pt x="444272" y="920927"/>
                    <a:pt x="458864" y="920927"/>
                  </a:cubicBezTo>
                  <a:lnTo>
                    <a:pt x="463728" y="920927"/>
                  </a:lnTo>
                  <a:lnTo>
                    <a:pt x="463728" y="920927"/>
                  </a:lnTo>
                  <a:cubicBezTo>
                    <a:pt x="468591" y="916064"/>
                    <a:pt x="468591" y="916064"/>
                    <a:pt x="468591" y="925791"/>
                  </a:cubicBezTo>
                  <a:cubicBezTo>
                    <a:pt x="468591" y="920927"/>
                    <a:pt x="468591" y="920927"/>
                    <a:pt x="468591" y="925791"/>
                  </a:cubicBezTo>
                  <a:close/>
                  <a:moveTo>
                    <a:pt x="463728" y="731238"/>
                  </a:moveTo>
                  <a:cubicBezTo>
                    <a:pt x="463728" y="731238"/>
                    <a:pt x="463728" y="731238"/>
                    <a:pt x="463728" y="731238"/>
                  </a:cubicBezTo>
                  <a:lnTo>
                    <a:pt x="463728" y="731238"/>
                  </a:lnTo>
                  <a:cubicBezTo>
                    <a:pt x="439408" y="726374"/>
                    <a:pt x="424817" y="731238"/>
                    <a:pt x="410225" y="740966"/>
                  </a:cubicBezTo>
                  <a:cubicBezTo>
                    <a:pt x="400498" y="745830"/>
                    <a:pt x="385906" y="745830"/>
                    <a:pt x="376178" y="740966"/>
                  </a:cubicBezTo>
                  <a:cubicBezTo>
                    <a:pt x="366451" y="736102"/>
                    <a:pt x="356723" y="721511"/>
                    <a:pt x="356723" y="706919"/>
                  </a:cubicBezTo>
                  <a:cubicBezTo>
                    <a:pt x="356723" y="682600"/>
                    <a:pt x="381043" y="668008"/>
                    <a:pt x="400498" y="672872"/>
                  </a:cubicBezTo>
                  <a:cubicBezTo>
                    <a:pt x="410225" y="677736"/>
                    <a:pt x="415089" y="682600"/>
                    <a:pt x="419953" y="687464"/>
                  </a:cubicBezTo>
                  <a:cubicBezTo>
                    <a:pt x="429681" y="702055"/>
                    <a:pt x="444272" y="711783"/>
                    <a:pt x="458864" y="721511"/>
                  </a:cubicBezTo>
                  <a:lnTo>
                    <a:pt x="463728" y="721511"/>
                  </a:lnTo>
                  <a:lnTo>
                    <a:pt x="463728" y="721511"/>
                  </a:lnTo>
                  <a:cubicBezTo>
                    <a:pt x="468591" y="726374"/>
                    <a:pt x="468591" y="726374"/>
                    <a:pt x="463728" y="731238"/>
                  </a:cubicBezTo>
                  <a:cubicBezTo>
                    <a:pt x="468591" y="731238"/>
                    <a:pt x="468591" y="731238"/>
                    <a:pt x="463728" y="731238"/>
                  </a:cubicBezTo>
                  <a:close/>
                  <a:moveTo>
                    <a:pt x="478319" y="488047"/>
                  </a:moveTo>
                  <a:cubicBezTo>
                    <a:pt x="492910" y="468592"/>
                    <a:pt x="517230" y="463728"/>
                    <a:pt x="531821" y="483183"/>
                  </a:cubicBezTo>
                  <a:cubicBezTo>
                    <a:pt x="536685" y="488047"/>
                    <a:pt x="541549" y="497774"/>
                    <a:pt x="541549" y="507502"/>
                  </a:cubicBezTo>
                  <a:cubicBezTo>
                    <a:pt x="541549" y="526957"/>
                    <a:pt x="551277" y="541549"/>
                    <a:pt x="561004" y="556140"/>
                  </a:cubicBezTo>
                  <a:lnTo>
                    <a:pt x="565868" y="561004"/>
                  </a:lnTo>
                  <a:lnTo>
                    <a:pt x="565868" y="561004"/>
                  </a:lnTo>
                  <a:cubicBezTo>
                    <a:pt x="565868" y="561004"/>
                    <a:pt x="565868" y="565868"/>
                    <a:pt x="565868" y="565868"/>
                  </a:cubicBezTo>
                  <a:cubicBezTo>
                    <a:pt x="565868" y="565868"/>
                    <a:pt x="561004" y="565868"/>
                    <a:pt x="561004" y="565868"/>
                  </a:cubicBezTo>
                  <a:cubicBezTo>
                    <a:pt x="561004" y="565868"/>
                    <a:pt x="561004" y="565868"/>
                    <a:pt x="561004" y="565868"/>
                  </a:cubicBezTo>
                  <a:lnTo>
                    <a:pt x="556140" y="561004"/>
                  </a:lnTo>
                  <a:cubicBezTo>
                    <a:pt x="541549" y="551277"/>
                    <a:pt x="526957" y="541549"/>
                    <a:pt x="507502" y="541549"/>
                  </a:cubicBezTo>
                  <a:cubicBezTo>
                    <a:pt x="497774" y="541549"/>
                    <a:pt x="483183" y="536685"/>
                    <a:pt x="478319" y="526957"/>
                  </a:cubicBezTo>
                  <a:cubicBezTo>
                    <a:pt x="468591" y="517230"/>
                    <a:pt x="468591" y="502638"/>
                    <a:pt x="478319" y="488047"/>
                  </a:cubicBezTo>
                  <a:close/>
                  <a:moveTo>
                    <a:pt x="580460" y="823651"/>
                  </a:moveTo>
                  <a:cubicBezTo>
                    <a:pt x="580460" y="823651"/>
                    <a:pt x="580460" y="828515"/>
                    <a:pt x="580460" y="823651"/>
                  </a:cubicBezTo>
                  <a:cubicBezTo>
                    <a:pt x="580460" y="828515"/>
                    <a:pt x="580460" y="828515"/>
                    <a:pt x="580460" y="823651"/>
                  </a:cubicBezTo>
                  <a:lnTo>
                    <a:pt x="575596" y="828515"/>
                  </a:lnTo>
                  <a:cubicBezTo>
                    <a:pt x="565868" y="828515"/>
                    <a:pt x="551277" y="833379"/>
                    <a:pt x="546413" y="843106"/>
                  </a:cubicBezTo>
                  <a:cubicBezTo>
                    <a:pt x="541549" y="847970"/>
                    <a:pt x="531821" y="852834"/>
                    <a:pt x="522093" y="847970"/>
                  </a:cubicBezTo>
                  <a:cubicBezTo>
                    <a:pt x="512366" y="847970"/>
                    <a:pt x="507502" y="838242"/>
                    <a:pt x="502638" y="828515"/>
                  </a:cubicBezTo>
                  <a:cubicBezTo>
                    <a:pt x="497774" y="813923"/>
                    <a:pt x="512366" y="799332"/>
                    <a:pt x="526957" y="799332"/>
                  </a:cubicBezTo>
                  <a:cubicBezTo>
                    <a:pt x="531821" y="799332"/>
                    <a:pt x="536685" y="804196"/>
                    <a:pt x="541549" y="804196"/>
                  </a:cubicBezTo>
                  <a:cubicBezTo>
                    <a:pt x="551277" y="813923"/>
                    <a:pt x="561004" y="818787"/>
                    <a:pt x="570732" y="818787"/>
                  </a:cubicBezTo>
                  <a:lnTo>
                    <a:pt x="580460" y="823651"/>
                  </a:lnTo>
                  <a:lnTo>
                    <a:pt x="580460" y="823651"/>
                  </a:lnTo>
                  <a:cubicBezTo>
                    <a:pt x="580460" y="823651"/>
                    <a:pt x="580460" y="823651"/>
                    <a:pt x="580460" y="823651"/>
                  </a:cubicBezTo>
                  <a:close/>
                  <a:moveTo>
                    <a:pt x="565868" y="1091161"/>
                  </a:moveTo>
                  <a:cubicBezTo>
                    <a:pt x="565868" y="1091161"/>
                    <a:pt x="565868" y="1091161"/>
                    <a:pt x="565868" y="1091161"/>
                  </a:cubicBezTo>
                  <a:lnTo>
                    <a:pt x="565868" y="1091161"/>
                  </a:lnTo>
                  <a:cubicBezTo>
                    <a:pt x="551277" y="1110617"/>
                    <a:pt x="546413" y="1125209"/>
                    <a:pt x="546413" y="1144664"/>
                  </a:cubicBezTo>
                  <a:cubicBezTo>
                    <a:pt x="546413" y="1154391"/>
                    <a:pt x="541549" y="1168983"/>
                    <a:pt x="531821" y="1173847"/>
                  </a:cubicBezTo>
                  <a:cubicBezTo>
                    <a:pt x="522093" y="1178710"/>
                    <a:pt x="507502" y="1178710"/>
                    <a:pt x="492910" y="1173847"/>
                  </a:cubicBezTo>
                  <a:cubicBezTo>
                    <a:pt x="473455" y="1159255"/>
                    <a:pt x="468591" y="1134936"/>
                    <a:pt x="488047" y="1120345"/>
                  </a:cubicBezTo>
                  <a:cubicBezTo>
                    <a:pt x="492910" y="1115481"/>
                    <a:pt x="502638" y="1110617"/>
                    <a:pt x="512366" y="1110617"/>
                  </a:cubicBezTo>
                  <a:cubicBezTo>
                    <a:pt x="531821" y="1110617"/>
                    <a:pt x="546413" y="1100890"/>
                    <a:pt x="561004" y="1091161"/>
                  </a:cubicBezTo>
                  <a:lnTo>
                    <a:pt x="565868" y="1086298"/>
                  </a:lnTo>
                  <a:lnTo>
                    <a:pt x="565868" y="1086298"/>
                  </a:lnTo>
                  <a:cubicBezTo>
                    <a:pt x="565868" y="1086298"/>
                    <a:pt x="570732" y="1086298"/>
                    <a:pt x="570732" y="1086298"/>
                  </a:cubicBezTo>
                  <a:cubicBezTo>
                    <a:pt x="565868" y="1086298"/>
                    <a:pt x="565868" y="1086298"/>
                    <a:pt x="565868" y="1091161"/>
                  </a:cubicBezTo>
                  <a:close/>
                  <a:moveTo>
                    <a:pt x="614506" y="950111"/>
                  </a:moveTo>
                  <a:cubicBezTo>
                    <a:pt x="614506" y="950111"/>
                    <a:pt x="614506" y="950111"/>
                    <a:pt x="614506" y="950111"/>
                  </a:cubicBezTo>
                  <a:lnTo>
                    <a:pt x="614506" y="950111"/>
                  </a:lnTo>
                  <a:cubicBezTo>
                    <a:pt x="604779" y="959838"/>
                    <a:pt x="595051" y="969566"/>
                    <a:pt x="590187" y="979294"/>
                  </a:cubicBezTo>
                  <a:cubicBezTo>
                    <a:pt x="590187" y="989021"/>
                    <a:pt x="580460" y="993885"/>
                    <a:pt x="575596" y="993885"/>
                  </a:cubicBezTo>
                  <a:cubicBezTo>
                    <a:pt x="565868" y="998749"/>
                    <a:pt x="556140" y="993885"/>
                    <a:pt x="551277" y="989021"/>
                  </a:cubicBezTo>
                  <a:cubicBezTo>
                    <a:pt x="541549" y="979294"/>
                    <a:pt x="541549" y="959838"/>
                    <a:pt x="556140" y="950111"/>
                  </a:cubicBezTo>
                  <a:cubicBezTo>
                    <a:pt x="561004" y="945246"/>
                    <a:pt x="565868" y="945246"/>
                    <a:pt x="575596" y="950111"/>
                  </a:cubicBezTo>
                  <a:cubicBezTo>
                    <a:pt x="585323" y="954975"/>
                    <a:pt x="599915" y="950111"/>
                    <a:pt x="609642" y="945246"/>
                  </a:cubicBezTo>
                  <a:lnTo>
                    <a:pt x="614506" y="950111"/>
                  </a:lnTo>
                  <a:lnTo>
                    <a:pt x="614506" y="950111"/>
                  </a:lnTo>
                  <a:cubicBezTo>
                    <a:pt x="609642" y="945246"/>
                    <a:pt x="614506" y="945246"/>
                    <a:pt x="614506" y="950111"/>
                  </a:cubicBezTo>
                  <a:cubicBezTo>
                    <a:pt x="614506" y="945246"/>
                    <a:pt x="614506" y="950111"/>
                    <a:pt x="614506" y="950111"/>
                  </a:cubicBezTo>
                  <a:close/>
                  <a:moveTo>
                    <a:pt x="614506" y="702055"/>
                  </a:moveTo>
                  <a:cubicBezTo>
                    <a:pt x="614506" y="706919"/>
                    <a:pt x="609642" y="706919"/>
                    <a:pt x="614506" y="702055"/>
                  </a:cubicBezTo>
                  <a:cubicBezTo>
                    <a:pt x="609642" y="702055"/>
                    <a:pt x="609642" y="702055"/>
                    <a:pt x="614506" y="702055"/>
                  </a:cubicBezTo>
                  <a:lnTo>
                    <a:pt x="609642" y="702055"/>
                  </a:lnTo>
                  <a:cubicBezTo>
                    <a:pt x="599915" y="697192"/>
                    <a:pt x="585323" y="697192"/>
                    <a:pt x="575596" y="697192"/>
                  </a:cubicBezTo>
                  <a:cubicBezTo>
                    <a:pt x="565868" y="697192"/>
                    <a:pt x="561004" y="697192"/>
                    <a:pt x="551277" y="692327"/>
                  </a:cubicBezTo>
                  <a:cubicBezTo>
                    <a:pt x="546413" y="687464"/>
                    <a:pt x="541549" y="677736"/>
                    <a:pt x="546413" y="668008"/>
                  </a:cubicBezTo>
                  <a:cubicBezTo>
                    <a:pt x="551277" y="653417"/>
                    <a:pt x="565868" y="648553"/>
                    <a:pt x="580460" y="653417"/>
                  </a:cubicBezTo>
                  <a:cubicBezTo>
                    <a:pt x="585323" y="658281"/>
                    <a:pt x="590187" y="663145"/>
                    <a:pt x="590187" y="668008"/>
                  </a:cubicBezTo>
                  <a:cubicBezTo>
                    <a:pt x="595051" y="677736"/>
                    <a:pt x="599915" y="687464"/>
                    <a:pt x="609642" y="697192"/>
                  </a:cubicBezTo>
                  <a:lnTo>
                    <a:pt x="614506" y="702055"/>
                  </a:lnTo>
                  <a:lnTo>
                    <a:pt x="614506" y="702055"/>
                  </a:lnTo>
                  <a:cubicBezTo>
                    <a:pt x="614506" y="702055"/>
                    <a:pt x="614506" y="702055"/>
                    <a:pt x="614506" y="702055"/>
                  </a:cubicBezTo>
                  <a:close/>
                  <a:moveTo>
                    <a:pt x="648553" y="760421"/>
                  </a:moveTo>
                  <a:cubicBezTo>
                    <a:pt x="653417" y="760421"/>
                    <a:pt x="653417" y="765285"/>
                    <a:pt x="658281" y="765285"/>
                  </a:cubicBezTo>
                  <a:cubicBezTo>
                    <a:pt x="663145" y="770149"/>
                    <a:pt x="668008" y="775012"/>
                    <a:pt x="672872" y="779877"/>
                  </a:cubicBezTo>
                  <a:lnTo>
                    <a:pt x="672872" y="779877"/>
                  </a:lnTo>
                  <a:lnTo>
                    <a:pt x="672872" y="779877"/>
                  </a:lnTo>
                  <a:cubicBezTo>
                    <a:pt x="672872" y="779877"/>
                    <a:pt x="672872" y="779877"/>
                    <a:pt x="672872" y="779877"/>
                  </a:cubicBezTo>
                  <a:cubicBezTo>
                    <a:pt x="672872" y="779877"/>
                    <a:pt x="672872" y="779877"/>
                    <a:pt x="672872" y="779877"/>
                  </a:cubicBezTo>
                  <a:cubicBezTo>
                    <a:pt x="672872" y="779877"/>
                    <a:pt x="672872" y="779877"/>
                    <a:pt x="672872" y="779877"/>
                  </a:cubicBezTo>
                  <a:lnTo>
                    <a:pt x="672872" y="779877"/>
                  </a:lnTo>
                  <a:cubicBezTo>
                    <a:pt x="668008" y="779877"/>
                    <a:pt x="658281" y="779877"/>
                    <a:pt x="653417" y="784741"/>
                  </a:cubicBezTo>
                  <a:cubicBezTo>
                    <a:pt x="648553" y="784741"/>
                    <a:pt x="643689" y="789604"/>
                    <a:pt x="638825" y="784741"/>
                  </a:cubicBezTo>
                  <a:cubicBezTo>
                    <a:pt x="633962" y="779877"/>
                    <a:pt x="629098" y="775012"/>
                    <a:pt x="629098" y="770149"/>
                  </a:cubicBezTo>
                  <a:cubicBezTo>
                    <a:pt x="629098" y="765285"/>
                    <a:pt x="638825" y="760421"/>
                    <a:pt x="648553" y="760421"/>
                  </a:cubicBezTo>
                  <a:close/>
                  <a:moveTo>
                    <a:pt x="633962" y="877153"/>
                  </a:moveTo>
                  <a:cubicBezTo>
                    <a:pt x="629098" y="867426"/>
                    <a:pt x="633962" y="857698"/>
                    <a:pt x="643689" y="857698"/>
                  </a:cubicBezTo>
                  <a:cubicBezTo>
                    <a:pt x="648553" y="857698"/>
                    <a:pt x="653417" y="857698"/>
                    <a:pt x="653417" y="857698"/>
                  </a:cubicBezTo>
                  <a:cubicBezTo>
                    <a:pt x="658281" y="862561"/>
                    <a:pt x="668008" y="862561"/>
                    <a:pt x="672872" y="862561"/>
                  </a:cubicBezTo>
                  <a:lnTo>
                    <a:pt x="672872" y="862561"/>
                  </a:lnTo>
                  <a:lnTo>
                    <a:pt x="672872" y="862561"/>
                  </a:lnTo>
                  <a:cubicBezTo>
                    <a:pt x="672872" y="862561"/>
                    <a:pt x="672872" y="862561"/>
                    <a:pt x="672872" y="862561"/>
                  </a:cubicBezTo>
                  <a:cubicBezTo>
                    <a:pt x="672872" y="862561"/>
                    <a:pt x="672872" y="862561"/>
                    <a:pt x="672872" y="862561"/>
                  </a:cubicBezTo>
                  <a:cubicBezTo>
                    <a:pt x="672872" y="862561"/>
                    <a:pt x="672872" y="862561"/>
                    <a:pt x="672872" y="862561"/>
                  </a:cubicBezTo>
                  <a:lnTo>
                    <a:pt x="672872" y="862561"/>
                  </a:lnTo>
                  <a:cubicBezTo>
                    <a:pt x="668008" y="867426"/>
                    <a:pt x="658281" y="867426"/>
                    <a:pt x="658281" y="877153"/>
                  </a:cubicBezTo>
                  <a:cubicBezTo>
                    <a:pt x="658281" y="882017"/>
                    <a:pt x="653417" y="882017"/>
                    <a:pt x="643689" y="882017"/>
                  </a:cubicBezTo>
                  <a:cubicBezTo>
                    <a:pt x="638825" y="886881"/>
                    <a:pt x="633962" y="882017"/>
                    <a:pt x="633962" y="877153"/>
                  </a:cubicBezTo>
                  <a:close/>
                  <a:moveTo>
                    <a:pt x="653417" y="1066842"/>
                  </a:moveTo>
                  <a:cubicBezTo>
                    <a:pt x="658281" y="1061979"/>
                    <a:pt x="663145" y="1057115"/>
                    <a:pt x="668008" y="1057115"/>
                  </a:cubicBezTo>
                  <a:cubicBezTo>
                    <a:pt x="677736" y="1052251"/>
                    <a:pt x="687464" y="1047387"/>
                    <a:pt x="697192" y="1037660"/>
                  </a:cubicBezTo>
                  <a:lnTo>
                    <a:pt x="697192" y="1037660"/>
                  </a:lnTo>
                  <a:lnTo>
                    <a:pt x="697192" y="1037660"/>
                  </a:lnTo>
                  <a:cubicBezTo>
                    <a:pt x="697192" y="1037660"/>
                    <a:pt x="697192" y="1037660"/>
                    <a:pt x="702055" y="1037660"/>
                  </a:cubicBezTo>
                  <a:cubicBezTo>
                    <a:pt x="702055" y="1037660"/>
                    <a:pt x="702055" y="1037660"/>
                    <a:pt x="702055" y="1042523"/>
                  </a:cubicBezTo>
                  <a:cubicBezTo>
                    <a:pt x="702055" y="1042523"/>
                    <a:pt x="702055" y="1042523"/>
                    <a:pt x="702055" y="1042523"/>
                  </a:cubicBezTo>
                  <a:lnTo>
                    <a:pt x="702055" y="1047387"/>
                  </a:lnTo>
                  <a:cubicBezTo>
                    <a:pt x="697192" y="1057115"/>
                    <a:pt x="697192" y="1071706"/>
                    <a:pt x="697192" y="1081434"/>
                  </a:cubicBezTo>
                  <a:cubicBezTo>
                    <a:pt x="697192" y="1091161"/>
                    <a:pt x="697192" y="1096025"/>
                    <a:pt x="692327" y="1105753"/>
                  </a:cubicBezTo>
                  <a:cubicBezTo>
                    <a:pt x="687464" y="1110617"/>
                    <a:pt x="677736" y="1115481"/>
                    <a:pt x="668008" y="1110617"/>
                  </a:cubicBezTo>
                  <a:cubicBezTo>
                    <a:pt x="653417" y="1096025"/>
                    <a:pt x="648553" y="1081434"/>
                    <a:pt x="653417" y="1066842"/>
                  </a:cubicBezTo>
                  <a:close/>
                  <a:moveTo>
                    <a:pt x="740966" y="1271124"/>
                  </a:moveTo>
                  <a:cubicBezTo>
                    <a:pt x="736102" y="1280851"/>
                    <a:pt x="721511" y="1290579"/>
                    <a:pt x="706919" y="1290579"/>
                  </a:cubicBezTo>
                  <a:cubicBezTo>
                    <a:pt x="682600" y="1290579"/>
                    <a:pt x="668008" y="1266260"/>
                    <a:pt x="672872" y="1246805"/>
                  </a:cubicBezTo>
                  <a:cubicBezTo>
                    <a:pt x="677736" y="1237076"/>
                    <a:pt x="682600" y="1232213"/>
                    <a:pt x="687464" y="1227349"/>
                  </a:cubicBezTo>
                  <a:cubicBezTo>
                    <a:pt x="702055" y="1217621"/>
                    <a:pt x="711783" y="1203030"/>
                    <a:pt x="721511" y="1188438"/>
                  </a:cubicBezTo>
                  <a:lnTo>
                    <a:pt x="721511" y="1183575"/>
                  </a:lnTo>
                  <a:lnTo>
                    <a:pt x="721511" y="1183575"/>
                  </a:lnTo>
                  <a:cubicBezTo>
                    <a:pt x="721511" y="1183575"/>
                    <a:pt x="726374" y="1178710"/>
                    <a:pt x="726374" y="1178710"/>
                  </a:cubicBezTo>
                  <a:cubicBezTo>
                    <a:pt x="726374" y="1178710"/>
                    <a:pt x="731238" y="1183575"/>
                    <a:pt x="731238" y="1183575"/>
                  </a:cubicBezTo>
                  <a:cubicBezTo>
                    <a:pt x="731238" y="1183575"/>
                    <a:pt x="731238" y="1183575"/>
                    <a:pt x="731238" y="1183575"/>
                  </a:cubicBezTo>
                  <a:lnTo>
                    <a:pt x="731238" y="1188438"/>
                  </a:lnTo>
                  <a:cubicBezTo>
                    <a:pt x="726374" y="1207894"/>
                    <a:pt x="731238" y="1222485"/>
                    <a:pt x="740966" y="1237076"/>
                  </a:cubicBezTo>
                  <a:cubicBezTo>
                    <a:pt x="745830" y="1246805"/>
                    <a:pt x="745830" y="1261395"/>
                    <a:pt x="740966" y="1271124"/>
                  </a:cubicBezTo>
                  <a:close/>
                  <a:moveTo>
                    <a:pt x="750694" y="867426"/>
                  </a:moveTo>
                  <a:cubicBezTo>
                    <a:pt x="750694" y="867426"/>
                    <a:pt x="750694" y="867426"/>
                    <a:pt x="750694" y="867426"/>
                  </a:cubicBezTo>
                  <a:lnTo>
                    <a:pt x="750694" y="867426"/>
                  </a:lnTo>
                  <a:cubicBezTo>
                    <a:pt x="745830" y="872289"/>
                    <a:pt x="745830" y="872289"/>
                    <a:pt x="740966" y="877153"/>
                  </a:cubicBezTo>
                  <a:cubicBezTo>
                    <a:pt x="740966" y="882017"/>
                    <a:pt x="736102" y="882017"/>
                    <a:pt x="736102" y="882017"/>
                  </a:cubicBezTo>
                  <a:cubicBezTo>
                    <a:pt x="731238" y="882017"/>
                    <a:pt x="731238" y="882017"/>
                    <a:pt x="726374" y="882017"/>
                  </a:cubicBezTo>
                  <a:cubicBezTo>
                    <a:pt x="721511" y="877153"/>
                    <a:pt x="721511" y="872289"/>
                    <a:pt x="726374" y="867426"/>
                  </a:cubicBezTo>
                  <a:cubicBezTo>
                    <a:pt x="726374" y="867426"/>
                    <a:pt x="731238" y="867426"/>
                    <a:pt x="731238" y="867426"/>
                  </a:cubicBezTo>
                  <a:cubicBezTo>
                    <a:pt x="740966" y="867426"/>
                    <a:pt x="745830" y="867426"/>
                    <a:pt x="750694" y="867426"/>
                  </a:cubicBezTo>
                  <a:lnTo>
                    <a:pt x="750694" y="867426"/>
                  </a:lnTo>
                  <a:lnTo>
                    <a:pt x="750694" y="867426"/>
                  </a:lnTo>
                  <a:cubicBezTo>
                    <a:pt x="750694" y="867426"/>
                    <a:pt x="750694" y="867426"/>
                    <a:pt x="750694" y="867426"/>
                  </a:cubicBezTo>
                  <a:cubicBezTo>
                    <a:pt x="750694" y="867426"/>
                    <a:pt x="750694" y="867426"/>
                    <a:pt x="750694" y="867426"/>
                  </a:cubicBezTo>
                  <a:close/>
                  <a:moveTo>
                    <a:pt x="750694" y="784741"/>
                  </a:moveTo>
                  <a:cubicBezTo>
                    <a:pt x="750694" y="784741"/>
                    <a:pt x="750694" y="784741"/>
                    <a:pt x="750694" y="784741"/>
                  </a:cubicBezTo>
                  <a:lnTo>
                    <a:pt x="750694" y="784741"/>
                  </a:lnTo>
                  <a:cubicBezTo>
                    <a:pt x="745830" y="784741"/>
                    <a:pt x="740966" y="779877"/>
                    <a:pt x="736102" y="784741"/>
                  </a:cubicBezTo>
                  <a:cubicBezTo>
                    <a:pt x="731238" y="784741"/>
                    <a:pt x="731238" y="784741"/>
                    <a:pt x="726374" y="784741"/>
                  </a:cubicBezTo>
                  <a:cubicBezTo>
                    <a:pt x="726374" y="784741"/>
                    <a:pt x="721511" y="779877"/>
                    <a:pt x="726374" y="775012"/>
                  </a:cubicBezTo>
                  <a:cubicBezTo>
                    <a:pt x="726374" y="770149"/>
                    <a:pt x="736102" y="770149"/>
                    <a:pt x="736102" y="770149"/>
                  </a:cubicBezTo>
                  <a:cubicBezTo>
                    <a:pt x="736102" y="770149"/>
                    <a:pt x="740966" y="775012"/>
                    <a:pt x="740966" y="775012"/>
                  </a:cubicBezTo>
                  <a:cubicBezTo>
                    <a:pt x="745830" y="775012"/>
                    <a:pt x="745830" y="779877"/>
                    <a:pt x="750694" y="784741"/>
                  </a:cubicBezTo>
                  <a:lnTo>
                    <a:pt x="750694" y="784741"/>
                  </a:lnTo>
                  <a:lnTo>
                    <a:pt x="750694" y="784741"/>
                  </a:lnTo>
                  <a:cubicBezTo>
                    <a:pt x="750694" y="779877"/>
                    <a:pt x="750694" y="784741"/>
                    <a:pt x="750694" y="784741"/>
                  </a:cubicBezTo>
                  <a:cubicBezTo>
                    <a:pt x="750694" y="784741"/>
                    <a:pt x="750694" y="784741"/>
                    <a:pt x="750694" y="784741"/>
                  </a:cubicBezTo>
                  <a:close/>
                  <a:moveTo>
                    <a:pt x="770149" y="633962"/>
                  </a:moveTo>
                  <a:cubicBezTo>
                    <a:pt x="779877" y="629097"/>
                    <a:pt x="789604" y="633962"/>
                    <a:pt x="789604" y="643689"/>
                  </a:cubicBezTo>
                  <a:cubicBezTo>
                    <a:pt x="789604" y="648553"/>
                    <a:pt x="789604" y="653417"/>
                    <a:pt x="789604" y="653417"/>
                  </a:cubicBezTo>
                  <a:cubicBezTo>
                    <a:pt x="784740" y="658281"/>
                    <a:pt x="784740" y="668008"/>
                    <a:pt x="784740" y="672872"/>
                  </a:cubicBezTo>
                  <a:lnTo>
                    <a:pt x="784740" y="672872"/>
                  </a:lnTo>
                  <a:lnTo>
                    <a:pt x="784740" y="672872"/>
                  </a:lnTo>
                  <a:cubicBezTo>
                    <a:pt x="784740" y="672872"/>
                    <a:pt x="784740" y="672872"/>
                    <a:pt x="784740" y="672872"/>
                  </a:cubicBezTo>
                  <a:cubicBezTo>
                    <a:pt x="784740" y="672872"/>
                    <a:pt x="784740" y="672872"/>
                    <a:pt x="784740" y="672872"/>
                  </a:cubicBezTo>
                  <a:cubicBezTo>
                    <a:pt x="784740" y="672872"/>
                    <a:pt x="784740" y="672872"/>
                    <a:pt x="784740" y="672872"/>
                  </a:cubicBezTo>
                  <a:lnTo>
                    <a:pt x="784740" y="672872"/>
                  </a:lnTo>
                  <a:cubicBezTo>
                    <a:pt x="779877" y="668008"/>
                    <a:pt x="779877" y="658281"/>
                    <a:pt x="770149" y="658281"/>
                  </a:cubicBezTo>
                  <a:cubicBezTo>
                    <a:pt x="765285" y="658281"/>
                    <a:pt x="765285" y="653417"/>
                    <a:pt x="765285" y="643689"/>
                  </a:cubicBezTo>
                  <a:cubicBezTo>
                    <a:pt x="760421" y="638826"/>
                    <a:pt x="765285" y="633962"/>
                    <a:pt x="770149" y="633962"/>
                  </a:cubicBezTo>
                  <a:close/>
                  <a:moveTo>
                    <a:pt x="779877" y="911200"/>
                  </a:moveTo>
                  <a:cubicBezTo>
                    <a:pt x="779877" y="916064"/>
                    <a:pt x="779877" y="916064"/>
                    <a:pt x="779877" y="920927"/>
                  </a:cubicBezTo>
                  <a:cubicBezTo>
                    <a:pt x="779877" y="920927"/>
                    <a:pt x="775013" y="925791"/>
                    <a:pt x="770149" y="920927"/>
                  </a:cubicBezTo>
                  <a:cubicBezTo>
                    <a:pt x="765285" y="920927"/>
                    <a:pt x="765285" y="911200"/>
                    <a:pt x="765285" y="911200"/>
                  </a:cubicBezTo>
                  <a:cubicBezTo>
                    <a:pt x="765285" y="911200"/>
                    <a:pt x="770149" y="906336"/>
                    <a:pt x="770149" y="906336"/>
                  </a:cubicBezTo>
                  <a:cubicBezTo>
                    <a:pt x="775013" y="906336"/>
                    <a:pt x="775013" y="901472"/>
                    <a:pt x="779877" y="901472"/>
                  </a:cubicBezTo>
                  <a:lnTo>
                    <a:pt x="779877" y="901472"/>
                  </a:lnTo>
                  <a:lnTo>
                    <a:pt x="779877" y="901472"/>
                  </a:lnTo>
                  <a:cubicBezTo>
                    <a:pt x="779877" y="901472"/>
                    <a:pt x="779877" y="901472"/>
                    <a:pt x="779877" y="901472"/>
                  </a:cubicBezTo>
                  <a:cubicBezTo>
                    <a:pt x="779877" y="901472"/>
                    <a:pt x="779877" y="901472"/>
                    <a:pt x="779877" y="901472"/>
                  </a:cubicBezTo>
                  <a:cubicBezTo>
                    <a:pt x="779877" y="901472"/>
                    <a:pt x="779877" y="901472"/>
                    <a:pt x="779877" y="901472"/>
                  </a:cubicBezTo>
                  <a:lnTo>
                    <a:pt x="779877" y="901472"/>
                  </a:lnTo>
                  <a:cubicBezTo>
                    <a:pt x="779877" y="901472"/>
                    <a:pt x="779877" y="906336"/>
                    <a:pt x="779877" y="911200"/>
                  </a:cubicBezTo>
                  <a:close/>
                  <a:moveTo>
                    <a:pt x="779877" y="750693"/>
                  </a:moveTo>
                  <a:cubicBezTo>
                    <a:pt x="779877" y="750693"/>
                    <a:pt x="779877" y="750693"/>
                    <a:pt x="779877" y="750693"/>
                  </a:cubicBezTo>
                  <a:cubicBezTo>
                    <a:pt x="779877" y="750693"/>
                    <a:pt x="779877" y="750693"/>
                    <a:pt x="779877" y="750693"/>
                  </a:cubicBezTo>
                  <a:lnTo>
                    <a:pt x="779877" y="750693"/>
                  </a:lnTo>
                  <a:cubicBezTo>
                    <a:pt x="775013" y="745830"/>
                    <a:pt x="770149" y="745830"/>
                    <a:pt x="770149" y="740966"/>
                  </a:cubicBezTo>
                  <a:cubicBezTo>
                    <a:pt x="765285" y="740966"/>
                    <a:pt x="765285" y="736102"/>
                    <a:pt x="765285" y="736102"/>
                  </a:cubicBezTo>
                  <a:cubicBezTo>
                    <a:pt x="765285" y="731238"/>
                    <a:pt x="765285" y="731238"/>
                    <a:pt x="765285" y="726374"/>
                  </a:cubicBezTo>
                  <a:cubicBezTo>
                    <a:pt x="770149" y="721511"/>
                    <a:pt x="775013" y="721511"/>
                    <a:pt x="779877" y="726374"/>
                  </a:cubicBezTo>
                  <a:cubicBezTo>
                    <a:pt x="779877" y="726374"/>
                    <a:pt x="779877" y="731238"/>
                    <a:pt x="779877" y="731238"/>
                  </a:cubicBezTo>
                  <a:cubicBezTo>
                    <a:pt x="779877" y="740966"/>
                    <a:pt x="779877" y="745830"/>
                    <a:pt x="779877" y="750693"/>
                  </a:cubicBezTo>
                  <a:lnTo>
                    <a:pt x="779877" y="750693"/>
                  </a:lnTo>
                  <a:lnTo>
                    <a:pt x="779877" y="750693"/>
                  </a:lnTo>
                  <a:cubicBezTo>
                    <a:pt x="779877" y="750693"/>
                    <a:pt x="779877" y="750693"/>
                    <a:pt x="779877" y="750693"/>
                  </a:cubicBezTo>
                  <a:close/>
                  <a:moveTo>
                    <a:pt x="789604" y="1008476"/>
                  </a:moveTo>
                  <a:cubicBezTo>
                    <a:pt x="784740" y="1013340"/>
                    <a:pt x="779877" y="1018204"/>
                    <a:pt x="775013" y="1018204"/>
                  </a:cubicBezTo>
                  <a:cubicBezTo>
                    <a:pt x="765285" y="1018204"/>
                    <a:pt x="760421" y="1008476"/>
                    <a:pt x="760421" y="998749"/>
                  </a:cubicBezTo>
                  <a:cubicBezTo>
                    <a:pt x="760421" y="993885"/>
                    <a:pt x="765285" y="993885"/>
                    <a:pt x="765285" y="989021"/>
                  </a:cubicBezTo>
                  <a:cubicBezTo>
                    <a:pt x="770149" y="984157"/>
                    <a:pt x="775013" y="979294"/>
                    <a:pt x="779877" y="974430"/>
                  </a:cubicBezTo>
                  <a:lnTo>
                    <a:pt x="779877" y="974430"/>
                  </a:lnTo>
                  <a:lnTo>
                    <a:pt x="779877" y="974430"/>
                  </a:lnTo>
                  <a:cubicBezTo>
                    <a:pt x="779877" y="974430"/>
                    <a:pt x="779877" y="974430"/>
                    <a:pt x="779877" y="974430"/>
                  </a:cubicBezTo>
                  <a:cubicBezTo>
                    <a:pt x="779877" y="974430"/>
                    <a:pt x="779877" y="974430"/>
                    <a:pt x="779877" y="974430"/>
                  </a:cubicBezTo>
                  <a:cubicBezTo>
                    <a:pt x="779877" y="974430"/>
                    <a:pt x="779877" y="974430"/>
                    <a:pt x="779877" y="974430"/>
                  </a:cubicBezTo>
                  <a:lnTo>
                    <a:pt x="779877" y="974430"/>
                  </a:lnTo>
                  <a:cubicBezTo>
                    <a:pt x="779877" y="979294"/>
                    <a:pt x="779877" y="989021"/>
                    <a:pt x="784740" y="993885"/>
                  </a:cubicBezTo>
                  <a:cubicBezTo>
                    <a:pt x="789604" y="998749"/>
                    <a:pt x="789604" y="1003613"/>
                    <a:pt x="789604" y="1008476"/>
                  </a:cubicBezTo>
                  <a:close/>
                  <a:moveTo>
                    <a:pt x="847970" y="1125209"/>
                  </a:moveTo>
                  <a:cubicBezTo>
                    <a:pt x="847970" y="1134936"/>
                    <a:pt x="838242" y="1139800"/>
                    <a:pt x="828515" y="1144664"/>
                  </a:cubicBezTo>
                  <a:cubicBezTo>
                    <a:pt x="813923" y="1149528"/>
                    <a:pt x="799332" y="1134936"/>
                    <a:pt x="799332" y="1120345"/>
                  </a:cubicBezTo>
                  <a:cubicBezTo>
                    <a:pt x="799332" y="1115481"/>
                    <a:pt x="804196" y="1110617"/>
                    <a:pt x="804196" y="1105753"/>
                  </a:cubicBezTo>
                  <a:cubicBezTo>
                    <a:pt x="813923" y="1096025"/>
                    <a:pt x="818787" y="1086298"/>
                    <a:pt x="818787" y="1076570"/>
                  </a:cubicBezTo>
                  <a:lnTo>
                    <a:pt x="818787" y="1071706"/>
                  </a:lnTo>
                  <a:lnTo>
                    <a:pt x="818787" y="1071706"/>
                  </a:lnTo>
                  <a:cubicBezTo>
                    <a:pt x="818787" y="1071706"/>
                    <a:pt x="818787" y="1066842"/>
                    <a:pt x="823651" y="1066842"/>
                  </a:cubicBezTo>
                  <a:cubicBezTo>
                    <a:pt x="823651" y="1066842"/>
                    <a:pt x="828515" y="1066842"/>
                    <a:pt x="828515" y="1071706"/>
                  </a:cubicBezTo>
                  <a:cubicBezTo>
                    <a:pt x="828515" y="1071706"/>
                    <a:pt x="828515" y="1071706"/>
                    <a:pt x="828515" y="1071706"/>
                  </a:cubicBezTo>
                  <a:lnTo>
                    <a:pt x="828515" y="1076570"/>
                  </a:lnTo>
                  <a:cubicBezTo>
                    <a:pt x="828515" y="1086298"/>
                    <a:pt x="833379" y="1100890"/>
                    <a:pt x="843106" y="1105753"/>
                  </a:cubicBezTo>
                  <a:cubicBezTo>
                    <a:pt x="843106" y="1110617"/>
                    <a:pt x="847970" y="1115481"/>
                    <a:pt x="847970" y="1125209"/>
                  </a:cubicBezTo>
                  <a:close/>
                  <a:moveTo>
                    <a:pt x="823651" y="740966"/>
                  </a:moveTo>
                  <a:cubicBezTo>
                    <a:pt x="823651" y="736102"/>
                    <a:pt x="823651" y="731238"/>
                    <a:pt x="818787" y="731238"/>
                  </a:cubicBezTo>
                  <a:cubicBezTo>
                    <a:pt x="818787" y="731238"/>
                    <a:pt x="813923" y="726374"/>
                    <a:pt x="818787" y="721511"/>
                  </a:cubicBezTo>
                  <a:cubicBezTo>
                    <a:pt x="818787" y="716647"/>
                    <a:pt x="823651" y="716647"/>
                    <a:pt x="823651" y="716647"/>
                  </a:cubicBezTo>
                  <a:cubicBezTo>
                    <a:pt x="828515" y="716647"/>
                    <a:pt x="833379" y="721511"/>
                    <a:pt x="833379" y="726374"/>
                  </a:cubicBezTo>
                  <a:cubicBezTo>
                    <a:pt x="833379" y="726374"/>
                    <a:pt x="833379" y="731238"/>
                    <a:pt x="833379" y="731238"/>
                  </a:cubicBezTo>
                  <a:cubicBezTo>
                    <a:pt x="823651" y="731238"/>
                    <a:pt x="823651" y="736102"/>
                    <a:pt x="823651" y="740966"/>
                  </a:cubicBezTo>
                  <a:lnTo>
                    <a:pt x="823651" y="740966"/>
                  </a:lnTo>
                  <a:lnTo>
                    <a:pt x="823651" y="740966"/>
                  </a:lnTo>
                  <a:cubicBezTo>
                    <a:pt x="823651" y="740966"/>
                    <a:pt x="823651" y="740966"/>
                    <a:pt x="823651" y="740966"/>
                  </a:cubicBezTo>
                  <a:cubicBezTo>
                    <a:pt x="823651" y="740966"/>
                    <a:pt x="823651" y="740966"/>
                    <a:pt x="823651" y="740966"/>
                  </a:cubicBezTo>
                  <a:cubicBezTo>
                    <a:pt x="823651" y="740966"/>
                    <a:pt x="823651" y="740966"/>
                    <a:pt x="823651" y="740966"/>
                  </a:cubicBezTo>
                  <a:lnTo>
                    <a:pt x="823651" y="740966"/>
                  </a:lnTo>
                  <a:close/>
                  <a:moveTo>
                    <a:pt x="818787" y="920927"/>
                  </a:moveTo>
                  <a:cubicBezTo>
                    <a:pt x="823651" y="916064"/>
                    <a:pt x="823651" y="916064"/>
                    <a:pt x="823651" y="911200"/>
                  </a:cubicBezTo>
                  <a:lnTo>
                    <a:pt x="823651" y="911200"/>
                  </a:lnTo>
                  <a:lnTo>
                    <a:pt x="823651" y="911200"/>
                  </a:lnTo>
                  <a:cubicBezTo>
                    <a:pt x="823651" y="911200"/>
                    <a:pt x="823651" y="911200"/>
                    <a:pt x="823651" y="911200"/>
                  </a:cubicBezTo>
                  <a:cubicBezTo>
                    <a:pt x="823651" y="911200"/>
                    <a:pt x="823651" y="911200"/>
                    <a:pt x="823651" y="911200"/>
                  </a:cubicBezTo>
                  <a:cubicBezTo>
                    <a:pt x="823651" y="911200"/>
                    <a:pt x="823651" y="911200"/>
                    <a:pt x="823651" y="911200"/>
                  </a:cubicBezTo>
                  <a:lnTo>
                    <a:pt x="823651" y="911200"/>
                  </a:lnTo>
                  <a:cubicBezTo>
                    <a:pt x="823651" y="916064"/>
                    <a:pt x="823651" y="920927"/>
                    <a:pt x="828515" y="920927"/>
                  </a:cubicBezTo>
                  <a:cubicBezTo>
                    <a:pt x="828515" y="920927"/>
                    <a:pt x="833379" y="925791"/>
                    <a:pt x="828515" y="930656"/>
                  </a:cubicBezTo>
                  <a:cubicBezTo>
                    <a:pt x="828515" y="935519"/>
                    <a:pt x="823651" y="935519"/>
                    <a:pt x="823651" y="935519"/>
                  </a:cubicBezTo>
                  <a:cubicBezTo>
                    <a:pt x="818787" y="935519"/>
                    <a:pt x="813923" y="930656"/>
                    <a:pt x="813923" y="925791"/>
                  </a:cubicBezTo>
                  <a:cubicBezTo>
                    <a:pt x="813923" y="920927"/>
                    <a:pt x="813923" y="920927"/>
                    <a:pt x="818787" y="920927"/>
                  </a:cubicBezTo>
                  <a:close/>
                  <a:moveTo>
                    <a:pt x="838242" y="546413"/>
                  </a:moveTo>
                  <a:cubicBezTo>
                    <a:pt x="828515" y="556140"/>
                    <a:pt x="823651" y="565868"/>
                    <a:pt x="823651" y="575596"/>
                  </a:cubicBezTo>
                  <a:lnTo>
                    <a:pt x="823651" y="580459"/>
                  </a:lnTo>
                  <a:lnTo>
                    <a:pt x="823651" y="580459"/>
                  </a:lnTo>
                  <a:cubicBezTo>
                    <a:pt x="823651" y="580459"/>
                    <a:pt x="823651" y="585323"/>
                    <a:pt x="818787" y="585323"/>
                  </a:cubicBezTo>
                  <a:cubicBezTo>
                    <a:pt x="818787" y="585323"/>
                    <a:pt x="813923" y="585323"/>
                    <a:pt x="813923" y="580459"/>
                  </a:cubicBezTo>
                  <a:cubicBezTo>
                    <a:pt x="813923" y="580459"/>
                    <a:pt x="813923" y="580459"/>
                    <a:pt x="813923" y="580459"/>
                  </a:cubicBezTo>
                  <a:lnTo>
                    <a:pt x="813923" y="575596"/>
                  </a:lnTo>
                  <a:cubicBezTo>
                    <a:pt x="813923" y="565868"/>
                    <a:pt x="809059" y="551277"/>
                    <a:pt x="799332" y="546413"/>
                  </a:cubicBezTo>
                  <a:cubicBezTo>
                    <a:pt x="794468" y="541549"/>
                    <a:pt x="789604" y="531821"/>
                    <a:pt x="794468" y="522093"/>
                  </a:cubicBezTo>
                  <a:cubicBezTo>
                    <a:pt x="794468" y="512366"/>
                    <a:pt x="804196" y="507502"/>
                    <a:pt x="813923" y="502638"/>
                  </a:cubicBezTo>
                  <a:cubicBezTo>
                    <a:pt x="828515" y="497774"/>
                    <a:pt x="843106" y="512366"/>
                    <a:pt x="843106" y="526957"/>
                  </a:cubicBezTo>
                  <a:cubicBezTo>
                    <a:pt x="847970" y="536685"/>
                    <a:pt x="843106" y="541549"/>
                    <a:pt x="838242" y="546413"/>
                  </a:cubicBezTo>
                  <a:close/>
                  <a:moveTo>
                    <a:pt x="857698" y="638826"/>
                  </a:moveTo>
                  <a:cubicBezTo>
                    <a:pt x="862561" y="633962"/>
                    <a:pt x="867426" y="629097"/>
                    <a:pt x="872289" y="629097"/>
                  </a:cubicBezTo>
                  <a:cubicBezTo>
                    <a:pt x="882017" y="629097"/>
                    <a:pt x="886881" y="638826"/>
                    <a:pt x="886881" y="648553"/>
                  </a:cubicBezTo>
                  <a:cubicBezTo>
                    <a:pt x="886881" y="653417"/>
                    <a:pt x="882017" y="653417"/>
                    <a:pt x="882017" y="658281"/>
                  </a:cubicBezTo>
                  <a:cubicBezTo>
                    <a:pt x="877153" y="663145"/>
                    <a:pt x="872289" y="668008"/>
                    <a:pt x="867426" y="672872"/>
                  </a:cubicBezTo>
                  <a:lnTo>
                    <a:pt x="867426" y="672872"/>
                  </a:lnTo>
                  <a:lnTo>
                    <a:pt x="867426" y="672872"/>
                  </a:lnTo>
                  <a:cubicBezTo>
                    <a:pt x="867426" y="672872"/>
                    <a:pt x="867426" y="672872"/>
                    <a:pt x="867426" y="672872"/>
                  </a:cubicBezTo>
                  <a:cubicBezTo>
                    <a:pt x="867426" y="672872"/>
                    <a:pt x="867426" y="672872"/>
                    <a:pt x="867426" y="672872"/>
                  </a:cubicBezTo>
                  <a:cubicBezTo>
                    <a:pt x="867426" y="672872"/>
                    <a:pt x="867426" y="672872"/>
                    <a:pt x="867426" y="672872"/>
                  </a:cubicBezTo>
                  <a:lnTo>
                    <a:pt x="867426" y="672872"/>
                  </a:lnTo>
                  <a:cubicBezTo>
                    <a:pt x="867426" y="668008"/>
                    <a:pt x="867426" y="658281"/>
                    <a:pt x="862561" y="653417"/>
                  </a:cubicBezTo>
                  <a:cubicBezTo>
                    <a:pt x="857698" y="648553"/>
                    <a:pt x="857698" y="643689"/>
                    <a:pt x="857698" y="638826"/>
                  </a:cubicBezTo>
                  <a:close/>
                  <a:moveTo>
                    <a:pt x="862561" y="896608"/>
                  </a:moveTo>
                  <a:lnTo>
                    <a:pt x="862561" y="896608"/>
                  </a:lnTo>
                  <a:lnTo>
                    <a:pt x="862561" y="896608"/>
                  </a:lnTo>
                  <a:cubicBezTo>
                    <a:pt x="862561" y="896608"/>
                    <a:pt x="862561" y="896608"/>
                    <a:pt x="862561" y="896608"/>
                  </a:cubicBezTo>
                  <a:cubicBezTo>
                    <a:pt x="862561" y="896608"/>
                    <a:pt x="867426" y="896608"/>
                    <a:pt x="862561" y="896608"/>
                  </a:cubicBezTo>
                  <a:cubicBezTo>
                    <a:pt x="867426" y="896608"/>
                    <a:pt x="867426" y="896608"/>
                    <a:pt x="862561" y="896608"/>
                  </a:cubicBezTo>
                  <a:lnTo>
                    <a:pt x="862561" y="896608"/>
                  </a:lnTo>
                  <a:cubicBezTo>
                    <a:pt x="867426" y="896608"/>
                    <a:pt x="872289" y="901472"/>
                    <a:pt x="872289" y="901472"/>
                  </a:cubicBezTo>
                  <a:cubicBezTo>
                    <a:pt x="877153" y="901472"/>
                    <a:pt x="877153" y="906336"/>
                    <a:pt x="877153" y="906336"/>
                  </a:cubicBezTo>
                  <a:cubicBezTo>
                    <a:pt x="877153" y="911200"/>
                    <a:pt x="877153" y="911200"/>
                    <a:pt x="877153" y="916064"/>
                  </a:cubicBezTo>
                  <a:cubicBezTo>
                    <a:pt x="872289" y="920927"/>
                    <a:pt x="867426" y="920927"/>
                    <a:pt x="862561" y="916064"/>
                  </a:cubicBezTo>
                  <a:cubicBezTo>
                    <a:pt x="862561" y="916064"/>
                    <a:pt x="862561" y="911200"/>
                    <a:pt x="862561" y="911200"/>
                  </a:cubicBezTo>
                  <a:cubicBezTo>
                    <a:pt x="867426" y="906336"/>
                    <a:pt x="867426" y="901472"/>
                    <a:pt x="862561" y="896608"/>
                  </a:cubicBezTo>
                  <a:close/>
                  <a:moveTo>
                    <a:pt x="882017" y="740966"/>
                  </a:moveTo>
                  <a:cubicBezTo>
                    <a:pt x="877153" y="740966"/>
                    <a:pt x="877153" y="745830"/>
                    <a:pt x="882017" y="740966"/>
                  </a:cubicBezTo>
                  <a:cubicBezTo>
                    <a:pt x="872289" y="745830"/>
                    <a:pt x="872289" y="750693"/>
                    <a:pt x="867426" y="750693"/>
                  </a:cubicBezTo>
                  <a:lnTo>
                    <a:pt x="867426" y="750693"/>
                  </a:lnTo>
                  <a:lnTo>
                    <a:pt x="867426" y="750693"/>
                  </a:lnTo>
                  <a:cubicBezTo>
                    <a:pt x="867426" y="750693"/>
                    <a:pt x="867426" y="750693"/>
                    <a:pt x="867426" y="750693"/>
                  </a:cubicBezTo>
                  <a:cubicBezTo>
                    <a:pt x="867426" y="750693"/>
                    <a:pt x="867426" y="750693"/>
                    <a:pt x="867426" y="750693"/>
                  </a:cubicBezTo>
                  <a:cubicBezTo>
                    <a:pt x="867426" y="750693"/>
                    <a:pt x="867426" y="750693"/>
                    <a:pt x="867426" y="750693"/>
                  </a:cubicBezTo>
                  <a:lnTo>
                    <a:pt x="867426" y="750693"/>
                  </a:lnTo>
                  <a:cubicBezTo>
                    <a:pt x="867426" y="745830"/>
                    <a:pt x="867426" y="740966"/>
                    <a:pt x="867426" y="740966"/>
                  </a:cubicBezTo>
                  <a:cubicBezTo>
                    <a:pt x="867426" y="736102"/>
                    <a:pt x="867426" y="736102"/>
                    <a:pt x="867426" y="731238"/>
                  </a:cubicBezTo>
                  <a:cubicBezTo>
                    <a:pt x="867426" y="731238"/>
                    <a:pt x="872289" y="726374"/>
                    <a:pt x="877153" y="731238"/>
                  </a:cubicBezTo>
                  <a:cubicBezTo>
                    <a:pt x="882017" y="731238"/>
                    <a:pt x="882017" y="736102"/>
                    <a:pt x="882017" y="740966"/>
                  </a:cubicBezTo>
                  <a:close/>
                  <a:moveTo>
                    <a:pt x="877153" y="1018204"/>
                  </a:moveTo>
                  <a:cubicBezTo>
                    <a:pt x="867426" y="1023068"/>
                    <a:pt x="857698" y="1018204"/>
                    <a:pt x="857698" y="1008476"/>
                  </a:cubicBezTo>
                  <a:cubicBezTo>
                    <a:pt x="857698" y="1003613"/>
                    <a:pt x="857698" y="998749"/>
                    <a:pt x="857698" y="998749"/>
                  </a:cubicBezTo>
                  <a:cubicBezTo>
                    <a:pt x="862561" y="993885"/>
                    <a:pt x="862561" y="984157"/>
                    <a:pt x="862561" y="979294"/>
                  </a:cubicBezTo>
                  <a:lnTo>
                    <a:pt x="862561" y="979294"/>
                  </a:lnTo>
                  <a:lnTo>
                    <a:pt x="862561" y="979294"/>
                  </a:lnTo>
                  <a:cubicBezTo>
                    <a:pt x="862561" y="979294"/>
                    <a:pt x="862561" y="979294"/>
                    <a:pt x="862561" y="979294"/>
                  </a:cubicBezTo>
                  <a:cubicBezTo>
                    <a:pt x="862561" y="979294"/>
                    <a:pt x="862561" y="979294"/>
                    <a:pt x="862561" y="979294"/>
                  </a:cubicBezTo>
                  <a:cubicBezTo>
                    <a:pt x="862561" y="979294"/>
                    <a:pt x="862561" y="979294"/>
                    <a:pt x="862561" y="979294"/>
                  </a:cubicBezTo>
                  <a:lnTo>
                    <a:pt x="862561" y="979294"/>
                  </a:lnTo>
                  <a:cubicBezTo>
                    <a:pt x="867426" y="984157"/>
                    <a:pt x="867426" y="993885"/>
                    <a:pt x="877153" y="993885"/>
                  </a:cubicBezTo>
                  <a:cubicBezTo>
                    <a:pt x="882017" y="993885"/>
                    <a:pt x="882017" y="998749"/>
                    <a:pt x="882017" y="1008476"/>
                  </a:cubicBezTo>
                  <a:cubicBezTo>
                    <a:pt x="886881" y="1008476"/>
                    <a:pt x="882017" y="1013340"/>
                    <a:pt x="877153" y="1018204"/>
                  </a:cubicBezTo>
                  <a:close/>
                  <a:moveTo>
                    <a:pt x="1178710" y="726374"/>
                  </a:moveTo>
                  <a:cubicBezTo>
                    <a:pt x="1178710" y="726374"/>
                    <a:pt x="1178710" y="726374"/>
                    <a:pt x="1178710" y="726374"/>
                  </a:cubicBezTo>
                  <a:lnTo>
                    <a:pt x="1178710" y="726374"/>
                  </a:lnTo>
                  <a:cubicBezTo>
                    <a:pt x="1198166" y="716647"/>
                    <a:pt x="1212757" y="706919"/>
                    <a:pt x="1222485" y="692327"/>
                  </a:cubicBezTo>
                  <a:cubicBezTo>
                    <a:pt x="1227349" y="682600"/>
                    <a:pt x="1237077" y="677736"/>
                    <a:pt x="1251668" y="672872"/>
                  </a:cubicBezTo>
                  <a:cubicBezTo>
                    <a:pt x="1266260" y="672872"/>
                    <a:pt x="1275987" y="677736"/>
                    <a:pt x="1285715" y="692327"/>
                  </a:cubicBezTo>
                  <a:cubicBezTo>
                    <a:pt x="1295442" y="711783"/>
                    <a:pt x="1285715" y="736102"/>
                    <a:pt x="1261396" y="745830"/>
                  </a:cubicBezTo>
                  <a:cubicBezTo>
                    <a:pt x="1251668" y="750693"/>
                    <a:pt x="1241940" y="745830"/>
                    <a:pt x="1237077" y="740966"/>
                  </a:cubicBezTo>
                  <a:cubicBezTo>
                    <a:pt x="1222485" y="731238"/>
                    <a:pt x="1203030" y="731238"/>
                    <a:pt x="1188438" y="731238"/>
                  </a:cubicBezTo>
                  <a:lnTo>
                    <a:pt x="1183575" y="731238"/>
                  </a:lnTo>
                  <a:lnTo>
                    <a:pt x="1183575" y="731238"/>
                  </a:lnTo>
                  <a:cubicBezTo>
                    <a:pt x="1178710" y="731238"/>
                    <a:pt x="1178710" y="731238"/>
                    <a:pt x="1178710" y="726374"/>
                  </a:cubicBezTo>
                  <a:cubicBezTo>
                    <a:pt x="1178710" y="726374"/>
                    <a:pt x="1178710" y="726374"/>
                    <a:pt x="1178710" y="726374"/>
                  </a:cubicBezTo>
                  <a:close/>
                  <a:moveTo>
                    <a:pt x="1081434" y="561004"/>
                  </a:moveTo>
                  <a:cubicBezTo>
                    <a:pt x="1081434" y="561004"/>
                    <a:pt x="1081434" y="561004"/>
                    <a:pt x="1081434" y="561004"/>
                  </a:cubicBezTo>
                  <a:lnTo>
                    <a:pt x="1081434" y="561004"/>
                  </a:lnTo>
                  <a:cubicBezTo>
                    <a:pt x="1096025" y="541549"/>
                    <a:pt x="1100889" y="526957"/>
                    <a:pt x="1100889" y="507502"/>
                  </a:cubicBezTo>
                  <a:cubicBezTo>
                    <a:pt x="1100889" y="497774"/>
                    <a:pt x="1105753" y="483183"/>
                    <a:pt x="1115481" y="478319"/>
                  </a:cubicBezTo>
                  <a:cubicBezTo>
                    <a:pt x="1125208" y="473455"/>
                    <a:pt x="1139800" y="473455"/>
                    <a:pt x="1154391" y="478319"/>
                  </a:cubicBezTo>
                  <a:cubicBezTo>
                    <a:pt x="1173847" y="492911"/>
                    <a:pt x="1178710" y="517230"/>
                    <a:pt x="1159255" y="531821"/>
                  </a:cubicBezTo>
                  <a:cubicBezTo>
                    <a:pt x="1154391" y="536685"/>
                    <a:pt x="1144664" y="541549"/>
                    <a:pt x="1134936" y="541549"/>
                  </a:cubicBezTo>
                  <a:cubicBezTo>
                    <a:pt x="1115481" y="541549"/>
                    <a:pt x="1100889" y="551277"/>
                    <a:pt x="1086298" y="561004"/>
                  </a:cubicBezTo>
                  <a:lnTo>
                    <a:pt x="1081434" y="565868"/>
                  </a:lnTo>
                  <a:lnTo>
                    <a:pt x="1081434" y="565868"/>
                  </a:lnTo>
                  <a:cubicBezTo>
                    <a:pt x="1081434" y="565868"/>
                    <a:pt x="1076570" y="565868"/>
                    <a:pt x="1076570" y="565868"/>
                  </a:cubicBezTo>
                  <a:cubicBezTo>
                    <a:pt x="1081434" y="565868"/>
                    <a:pt x="1081434" y="561004"/>
                    <a:pt x="1081434" y="561004"/>
                  </a:cubicBezTo>
                  <a:close/>
                  <a:moveTo>
                    <a:pt x="1066843" y="823651"/>
                  </a:moveTo>
                  <a:cubicBezTo>
                    <a:pt x="1066843" y="823651"/>
                    <a:pt x="1066843" y="823651"/>
                    <a:pt x="1066843" y="823651"/>
                  </a:cubicBezTo>
                  <a:cubicBezTo>
                    <a:pt x="1066843" y="823651"/>
                    <a:pt x="1066843" y="823651"/>
                    <a:pt x="1066843" y="823651"/>
                  </a:cubicBezTo>
                  <a:lnTo>
                    <a:pt x="1071706" y="818787"/>
                  </a:lnTo>
                  <a:cubicBezTo>
                    <a:pt x="1081434" y="818787"/>
                    <a:pt x="1096025" y="813923"/>
                    <a:pt x="1100889" y="804196"/>
                  </a:cubicBezTo>
                  <a:cubicBezTo>
                    <a:pt x="1105753" y="799332"/>
                    <a:pt x="1115481" y="794468"/>
                    <a:pt x="1125208" y="799332"/>
                  </a:cubicBezTo>
                  <a:cubicBezTo>
                    <a:pt x="1134936" y="799332"/>
                    <a:pt x="1139800" y="809060"/>
                    <a:pt x="1144664" y="818787"/>
                  </a:cubicBezTo>
                  <a:cubicBezTo>
                    <a:pt x="1149528" y="833379"/>
                    <a:pt x="1134936" y="847970"/>
                    <a:pt x="1120345" y="847970"/>
                  </a:cubicBezTo>
                  <a:cubicBezTo>
                    <a:pt x="1115481" y="847970"/>
                    <a:pt x="1110617" y="843106"/>
                    <a:pt x="1105753" y="843106"/>
                  </a:cubicBezTo>
                  <a:cubicBezTo>
                    <a:pt x="1096025" y="833379"/>
                    <a:pt x="1086298" y="828515"/>
                    <a:pt x="1076570" y="828515"/>
                  </a:cubicBezTo>
                  <a:lnTo>
                    <a:pt x="1066843" y="823651"/>
                  </a:lnTo>
                  <a:lnTo>
                    <a:pt x="1066843" y="823651"/>
                  </a:lnTo>
                  <a:cubicBezTo>
                    <a:pt x="1066843" y="828515"/>
                    <a:pt x="1066843" y="823651"/>
                    <a:pt x="1066843" y="823651"/>
                  </a:cubicBezTo>
                  <a:close/>
                  <a:moveTo>
                    <a:pt x="1032796" y="702055"/>
                  </a:moveTo>
                  <a:cubicBezTo>
                    <a:pt x="1032796" y="702055"/>
                    <a:pt x="1032796" y="702055"/>
                    <a:pt x="1032796" y="702055"/>
                  </a:cubicBezTo>
                  <a:lnTo>
                    <a:pt x="1032796" y="702055"/>
                  </a:lnTo>
                  <a:cubicBezTo>
                    <a:pt x="1042523" y="692327"/>
                    <a:pt x="1052251" y="682600"/>
                    <a:pt x="1057115" y="672872"/>
                  </a:cubicBezTo>
                  <a:cubicBezTo>
                    <a:pt x="1057115" y="663145"/>
                    <a:pt x="1066843" y="658281"/>
                    <a:pt x="1071706" y="658281"/>
                  </a:cubicBezTo>
                  <a:cubicBezTo>
                    <a:pt x="1081434" y="653417"/>
                    <a:pt x="1091162" y="658281"/>
                    <a:pt x="1096025" y="663145"/>
                  </a:cubicBezTo>
                  <a:cubicBezTo>
                    <a:pt x="1105753" y="672872"/>
                    <a:pt x="1105753" y="692327"/>
                    <a:pt x="1091162" y="702055"/>
                  </a:cubicBezTo>
                  <a:cubicBezTo>
                    <a:pt x="1086298" y="706919"/>
                    <a:pt x="1081434" y="706919"/>
                    <a:pt x="1071706" y="702055"/>
                  </a:cubicBezTo>
                  <a:cubicBezTo>
                    <a:pt x="1061979" y="697192"/>
                    <a:pt x="1047387" y="702055"/>
                    <a:pt x="1037660" y="706919"/>
                  </a:cubicBezTo>
                  <a:lnTo>
                    <a:pt x="1032796" y="702055"/>
                  </a:lnTo>
                  <a:lnTo>
                    <a:pt x="1032796" y="702055"/>
                  </a:lnTo>
                  <a:cubicBezTo>
                    <a:pt x="1032796" y="706919"/>
                    <a:pt x="1032796" y="706919"/>
                    <a:pt x="1032796" y="702055"/>
                  </a:cubicBezTo>
                  <a:cubicBezTo>
                    <a:pt x="1032796" y="702055"/>
                    <a:pt x="1032796" y="702055"/>
                    <a:pt x="1032796" y="702055"/>
                  </a:cubicBezTo>
                  <a:close/>
                  <a:moveTo>
                    <a:pt x="1013340" y="770149"/>
                  </a:moveTo>
                  <a:cubicBezTo>
                    <a:pt x="1018204" y="779877"/>
                    <a:pt x="1013340" y="789604"/>
                    <a:pt x="1003613" y="789604"/>
                  </a:cubicBezTo>
                  <a:cubicBezTo>
                    <a:pt x="998749" y="789604"/>
                    <a:pt x="993885" y="789604"/>
                    <a:pt x="993885" y="789604"/>
                  </a:cubicBezTo>
                  <a:cubicBezTo>
                    <a:pt x="989021" y="784741"/>
                    <a:pt x="979293" y="784741"/>
                    <a:pt x="974430" y="784741"/>
                  </a:cubicBezTo>
                  <a:lnTo>
                    <a:pt x="974430" y="784741"/>
                  </a:lnTo>
                  <a:lnTo>
                    <a:pt x="974430" y="784741"/>
                  </a:lnTo>
                  <a:cubicBezTo>
                    <a:pt x="974430" y="784741"/>
                    <a:pt x="974430" y="784741"/>
                    <a:pt x="974430" y="784741"/>
                  </a:cubicBezTo>
                  <a:cubicBezTo>
                    <a:pt x="974430" y="784741"/>
                    <a:pt x="974430" y="784741"/>
                    <a:pt x="974430" y="784741"/>
                  </a:cubicBezTo>
                  <a:cubicBezTo>
                    <a:pt x="974430" y="784741"/>
                    <a:pt x="974430" y="784741"/>
                    <a:pt x="974430" y="784741"/>
                  </a:cubicBezTo>
                  <a:lnTo>
                    <a:pt x="974430" y="784741"/>
                  </a:lnTo>
                  <a:cubicBezTo>
                    <a:pt x="979293" y="779877"/>
                    <a:pt x="989021" y="779877"/>
                    <a:pt x="989021" y="770149"/>
                  </a:cubicBezTo>
                  <a:cubicBezTo>
                    <a:pt x="989021" y="765285"/>
                    <a:pt x="993885" y="765285"/>
                    <a:pt x="1003613" y="765285"/>
                  </a:cubicBezTo>
                  <a:cubicBezTo>
                    <a:pt x="1008476" y="760421"/>
                    <a:pt x="1013340" y="765285"/>
                    <a:pt x="1013340" y="770149"/>
                  </a:cubicBezTo>
                  <a:close/>
                  <a:moveTo>
                    <a:pt x="989021" y="580459"/>
                  </a:moveTo>
                  <a:cubicBezTo>
                    <a:pt x="984157" y="585323"/>
                    <a:pt x="979293" y="590187"/>
                    <a:pt x="974430" y="590187"/>
                  </a:cubicBezTo>
                  <a:cubicBezTo>
                    <a:pt x="964702" y="595051"/>
                    <a:pt x="954974" y="599915"/>
                    <a:pt x="945247" y="609642"/>
                  </a:cubicBezTo>
                  <a:lnTo>
                    <a:pt x="945247" y="609642"/>
                  </a:lnTo>
                  <a:lnTo>
                    <a:pt x="945247" y="609642"/>
                  </a:lnTo>
                  <a:cubicBezTo>
                    <a:pt x="945247" y="609642"/>
                    <a:pt x="945247" y="609642"/>
                    <a:pt x="940383" y="609642"/>
                  </a:cubicBezTo>
                  <a:cubicBezTo>
                    <a:pt x="940383" y="609642"/>
                    <a:pt x="940383" y="609642"/>
                    <a:pt x="940383" y="604778"/>
                  </a:cubicBezTo>
                  <a:cubicBezTo>
                    <a:pt x="940383" y="604778"/>
                    <a:pt x="940383" y="604778"/>
                    <a:pt x="940383" y="604778"/>
                  </a:cubicBezTo>
                  <a:lnTo>
                    <a:pt x="940383" y="599915"/>
                  </a:lnTo>
                  <a:cubicBezTo>
                    <a:pt x="945247" y="590187"/>
                    <a:pt x="945247" y="575596"/>
                    <a:pt x="945247" y="565868"/>
                  </a:cubicBezTo>
                  <a:cubicBezTo>
                    <a:pt x="945247" y="556140"/>
                    <a:pt x="945247" y="551277"/>
                    <a:pt x="950111" y="541549"/>
                  </a:cubicBezTo>
                  <a:cubicBezTo>
                    <a:pt x="954974" y="536685"/>
                    <a:pt x="964702" y="531821"/>
                    <a:pt x="974430" y="536685"/>
                  </a:cubicBezTo>
                  <a:cubicBezTo>
                    <a:pt x="993885" y="551277"/>
                    <a:pt x="998749" y="565868"/>
                    <a:pt x="989021" y="580459"/>
                  </a:cubicBezTo>
                  <a:close/>
                  <a:moveTo>
                    <a:pt x="930655" y="930656"/>
                  </a:moveTo>
                  <a:cubicBezTo>
                    <a:pt x="930655" y="930656"/>
                    <a:pt x="930655" y="930656"/>
                    <a:pt x="930655" y="930656"/>
                  </a:cubicBezTo>
                  <a:cubicBezTo>
                    <a:pt x="930655" y="930656"/>
                    <a:pt x="930655" y="930656"/>
                    <a:pt x="930655" y="930656"/>
                  </a:cubicBezTo>
                  <a:lnTo>
                    <a:pt x="930655" y="930656"/>
                  </a:lnTo>
                  <a:cubicBezTo>
                    <a:pt x="940383" y="935519"/>
                    <a:pt x="945247" y="940383"/>
                    <a:pt x="954974" y="940383"/>
                  </a:cubicBezTo>
                  <a:cubicBezTo>
                    <a:pt x="959838" y="940383"/>
                    <a:pt x="964702" y="940383"/>
                    <a:pt x="969566" y="945246"/>
                  </a:cubicBezTo>
                  <a:cubicBezTo>
                    <a:pt x="974430" y="950111"/>
                    <a:pt x="974430" y="954975"/>
                    <a:pt x="969566" y="959838"/>
                  </a:cubicBezTo>
                  <a:cubicBezTo>
                    <a:pt x="964702" y="969566"/>
                    <a:pt x="954974" y="969566"/>
                    <a:pt x="945247" y="964702"/>
                  </a:cubicBezTo>
                  <a:cubicBezTo>
                    <a:pt x="940383" y="959838"/>
                    <a:pt x="940383" y="959838"/>
                    <a:pt x="940383" y="954975"/>
                  </a:cubicBezTo>
                  <a:cubicBezTo>
                    <a:pt x="940383" y="950111"/>
                    <a:pt x="935519" y="940383"/>
                    <a:pt x="930655" y="930656"/>
                  </a:cubicBezTo>
                  <a:lnTo>
                    <a:pt x="930655" y="930656"/>
                  </a:lnTo>
                  <a:lnTo>
                    <a:pt x="930655" y="930656"/>
                  </a:lnTo>
                  <a:cubicBezTo>
                    <a:pt x="930655" y="935519"/>
                    <a:pt x="930655" y="930656"/>
                    <a:pt x="930655" y="930656"/>
                  </a:cubicBezTo>
                  <a:close/>
                  <a:moveTo>
                    <a:pt x="906336" y="823651"/>
                  </a:moveTo>
                  <a:cubicBezTo>
                    <a:pt x="906336" y="823651"/>
                    <a:pt x="906336" y="823651"/>
                    <a:pt x="906336" y="823651"/>
                  </a:cubicBezTo>
                  <a:cubicBezTo>
                    <a:pt x="906336" y="823651"/>
                    <a:pt x="906336" y="823651"/>
                    <a:pt x="906336" y="823651"/>
                  </a:cubicBezTo>
                  <a:lnTo>
                    <a:pt x="906336" y="823651"/>
                  </a:lnTo>
                  <a:cubicBezTo>
                    <a:pt x="911200" y="823651"/>
                    <a:pt x="916064" y="818787"/>
                    <a:pt x="920928" y="818787"/>
                  </a:cubicBezTo>
                  <a:cubicBezTo>
                    <a:pt x="920928" y="818787"/>
                    <a:pt x="925791" y="813923"/>
                    <a:pt x="930655" y="818787"/>
                  </a:cubicBezTo>
                  <a:cubicBezTo>
                    <a:pt x="935519" y="818787"/>
                    <a:pt x="935519" y="823651"/>
                    <a:pt x="935519" y="823651"/>
                  </a:cubicBezTo>
                  <a:cubicBezTo>
                    <a:pt x="935519" y="828515"/>
                    <a:pt x="930655" y="833379"/>
                    <a:pt x="925791" y="833379"/>
                  </a:cubicBezTo>
                  <a:cubicBezTo>
                    <a:pt x="925791" y="833379"/>
                    <a:pt x="920928" y="833379"/>
                    <a:pt x="920928" y="833379"/>
                  </a:cubicBezTo>
                  <a:cubicBezTo>
                    <a:pt x="916064" y="828515"/>
                    <a:pt x="911200" y="823651"/>
                    <a:pt x="906336" y="823651"/>
                  </a:cubicBezTo>
                  <a:lnTo>
                    <a:pt x="906336" y="823651"/>
                  </a:lnTo>
                  <a:lnTo>
                    <a:pt x="906336" y="823651"/>
                  </a:lnTo>
                  <a:cubicBezTo>
                    <a:pt x="906336" y="823651"/>
                    <a:pt x="906336" y="823651"/>
                    <a:pt x="906336" y="823651"/>
                  </a:cubicBezTo>
                  <a:close/>
                  <a:moveTo>
                    <a:pt x="930655" y="716647"/>
                  </a:moveTo>
                  <a:cubicBezTo>
                    <a:pt x="930655" y="716647"/>
                    <a:pt x="930655" y="716647"/>
                    <a:pt x="930655" y="716647"/>
                  </a:cubicBezTo>
                  <a:lnTo>
                    <a:pt x="930655" y="716647"/>
                  </a:lnTo>
                  <a:cubicBezTo>
                    <a:pt x="935519" y="711783"/>
                    <a:pt x="940383" y="702055"/>
                    <a:pt x="940383" y="697192"/>
                  </a:cubicBezTo>
                  <a:cubicBezTo>
                    <a:pt x="940383" y="692327"/>
                    <a:pt x="940383" y="687464"/>
                    <a:pt x="945247" y="682600"/>
                  </a:cubicBezTo>
                  <a:cubicBezTo>
                    <a:pt x="950111" y="677736"/>
                    <a:pt x="954974" y="677736"/>
                    <a:pt x="959838" y="682600"/>
                  </a:cubicBezTo>
                  <a:cubicBezTo>
                    <a:pt x="969566" y="687464"/>
                    <a:pt x="969566" y="697192"/>
                    <a:pt x="964702" y="706919"/>
                  </a:cubicBezTo>
                  <a:cubicBezTo>
                    <a:pt x="959838" y="711783"/>
                    <a:pt x="959838" y="711783"/>
                    <a:pt x="954974" y="711783"/>
                  </a:cubicBezTo>
                  <a:cubicBezTo>
                    <a:pt x="945247" y="706919"/>
                    <a:pt x="940383" y="711783"/>
                    <a:pt x="930655" y="716647"/>
                  </a:cubicBezTo>
                  <a:lnTo>
                    <a:pt x="930655" y="716647"/>
                  </a:lnTo>
                  <a:lnTo>
                    <a:pt x="930655" y="716647"/>
                  </a:lnTo>
                  <a:cubicBezTo>
                    <a:pt x="930655" y="716647"/>
                    <a:pt x="930655" y="716647"/>
                    <a:pt x="930655" y="716647"/>
                  </a:cubicBezTo>
                  <a:cubicBezTo>
                    <a:pt x="930655" y="716647"/>
                    <a:pt x="930655" y="716647"/>
                    <a:pt x="930655" y="716647"/>
                  </a:cubicBezTo>
                  <a:close/>
                  <a:moveTo>
                    <a:pt x="906336" y="376178"/>
                  </a:moveTo>
                  <a:cubicBezTo>
                    <a:pt x="911200" y="366451"/>
                    <a:pt x="925791" y="356723"/>
                    <a:pt x="940383" y="356723"/>
                  </a:cubicBezTo>
                  <a:cubicBezTo>
                    <a:pt x="964702" y="356723"/>
                    <a:pt x="979293" y="381043"/>
                    <a:pt x="974430" y="400498"/>
                  </a:cubicBezTo>
                  <a:cubicBezTo>
                    <a:pt x="969566" y="410225"/>
                    <a:pt x="964702" y="415089"/>
                    <a:pt x="959838" y="419953"/>
                  </a:cubicBezTo>
                  <a:cubicBezTo>
                    <a:pt x="945247" y="429681"/>
                    <a:pt x="935519" y="444273"/>
                    <a:pt x="925791" y="458863"/>
                  </a:cubicBezTo>
                  <a:lnTo>
                    <a:pt x="925791" y="463728"/>
                  </a:lnTo>
                  <a:lnTo>
                    <a:pt x="925791" y="463728"/>
                  </a:lnTo>
                  <a:cubicBezTo>
                    <a:pt x="925791" y="463728"/>
                    <a:pt x="920928" y="468592"/>
                    <a:pt x="920928" y="468592"/>
                  </a:cubicBezTo>
                  <a:cubicBezTo>
                    <a:pt x="920928" y="468592"/>
                    <a:pt x="916064" y="463728"/>
                    <a:pt x="916064" y="463728"/>
                  </a:cubicBezTo>
                  <a:cubicBezTo>
                    <a:pt x="916064" y="463728"/>
                    <a:pt x="916064" y="463728"/>
                    <a:pt x="916064" y="463728"/>
                  </a:cubicBezTo>
                  <a:lnTo>
                    <a:pt x="916064" y="458863"/>
                  </a:lnTo>
                  <a:cubicBezTo>
                    <a:pt x="920928" y="439408"/>
                    <a:pt x="916064" y="424817"/>
                    <a:pt x="906336" y="410225"/>
                  </a:cubicBezTo>
                  <a:cubicBezTo>
                    <a:pt x="901472" y="400498"/>
                    <a:pt x="901472" y="385906"/>
                    <a:pt x="906336" y="376178"/>
                  </a:cubicBezTo>
                  <a:close/>
                  <a:moveTo>
                    <a:pt x="896609" y="779877"/>
                  </a:moveTo>
                  <a:cubicBezTo>
                    <a:pt x="896609" y="779877"/>
                    <a:pt x="896609" y="779877"/>
                    <a:pt x="896609" y="779877"/>
                  </a:cubicBezTo>
                  <a:lnTo>
                    <a:pt x="896609" y="779877"/>
                  </a:lnTo>
                  <a:cubicBezTo>
                    <a:pt x="901472" y="775012"/>
                    <a:pt x="901472" y="775012"/>
                    <a:pt x="906336" y="770149"/>
                  </a:cubicBezTo>
                  <a:cubicBezTo>
                    <a:pt x="906336" y="765285"/>
                    <a:pt x="911200" y="765285"/>
                    <a:pt x="911200" y="765285"/>
                  </a:cubicBezTo>
                  <a:cubicBezTo>
                    <a:pt x="916064" y="765285"/>
                    <a:pt x="916064" y="765285"/>
                    <a:pt x="920928" y="765285"/>
                  </a:cubicBezTo>
                  <a:cubicBezTo>
                    <a:pt x="925791" y="770149"/>
                    <a:pt x="925791" y="775012"/>
                    <a:pt x="920928" y="779877"/>
                  </a:cubicBezTo>
                  <a:cubicBezTo>
                    <a:pt x="920928" y="779877"/>
                    <a:pt x="916064" y="779877"/>
                    <a:pt x="916064" y="779877"/>
                  </a:cubicBezTo>
                  <a:cubicBezTo>
                    <a:pt x="906336" y="779877"/>
                    <a:pt x="901472" y="779877"/>
                    <a:pt x="896609" y="779877"/>
                  </a:cubicBezTo>
                  <a:lnTo>
                    <a:pt x="896609" y="779877"/>
                  </a:lnTo>
                  <a:lnTo>
                    <a:pt x="896609" y="779877"/>
                  </a:lnTo>
                  <a:cubicBezTo>
                    <a:pt x="896609" y="784741"/>
                    <a:pt x="896609" y="784741"/>
                    <a:pt x="896609" y="779877"/>
                  </a:cubicBezTo>
                  <a:cubicBezTo>
                    <a:pt x="896609" y="784741"/>
                    <a:pt x="896609" y="779877"/>
                    <a:pt x="896609" y="779877"/>
                  </a:cubicBezTo>
                  <a:close/>
                  <a:moveTo>
                    <a:pt x="896609" y="867426"/>
                  </a:moveTo>
                  <a:lnTo>
                    <a:pt x="896609" y="867426"/>
                  </a:lnTo>
                  <a:lnTo>
                    <a:pt x="896609" y="867426"/>
                  </a:lnTo>
                  <a:cubicBezTo>
                    <a:pt x="896609" y="867426"/>
                    <a:pt x="896609" y="867426"/>
                    <a:pt x="896609" y="867426"/>
                  </a:cubicBezTo>
                  <a:cubicBezTo>
                    <a:pt x="896609" y="867426"/>
                    <a:pt x="896609" y="867426"/>
                    <a:pt x="896609" y="867426"/>
                  </a:cubicBezTo>
                  <a:cubicBezTo>
                    <a:pt x="896609" y="867426"/>
                    <a:pt x="896609" y="867426"/>
                    <a:pt x="896609" y="867426"/>
                  </a:cubicBezTo>
                  <a:lnTo>
                    <a:pt x="896609" y="867426"/>
                  </a:lnTo>
                  <a:cubicBezTo>
                    <a:pt x="901472" y="867426"/>
                    <a:pt x="906336" y="867426"/>
                    <a:pt x="911200" y="867426"/>
                  </a:cubicBezTo>
                  <a:cubicBezTo>
                    <a:pt x="916064" y="867426"/>
                    <a:pt x="916064" y="867426"/>
                    <a:pt x="920928" y="867426"/>
                  </a:cubicBezTo>
                  <a:cubicBezTo>
                    <a:pt x="920928" y="867426"/>
                    <a:pt x="925791" y="872289"/>
                    <a:pt x="920928" y="877153"/>
                  </a:cubicBezTo>
                  <a:cubicBezTo>
                    <a:pt x="920928" y="882017"/>
                    <a:pt x="911200" y="882017"/>
                    <a:pt x="911200" y="882017"/>
                  </a:cubicBezTo>
                  <a:cubicBezTo>
                    <a:pt x="911200" y="882017"/>
                    <a:pt x="906336" y="877153"/>
                    <a:pt x="906336" y="877153"/>
                  </a:cubicBezTo>
                  <a:cubicBezTo>
                    <a:pt x="901472" y="872289"/>
                    <a:pt x="901472" y="872289"/>
                    <a:pt x="896609" y="867426"/>
                  </a:cubicBezTo>
                  <a:close/>
                  <a:moveTo>
                    <a:pt x="954974" y="1285715"/>
                  </a:moveTo>
                  <a:cubicBezTo>
                    <a:pt x="935519" y="1295443"/>
                    <a:pt x="911200" y="1285715"/>
                    <a:pt x="901472" y="1261395"/>
                  </a:cubicBezTo>
                  <a:cubicBezTo>
                    <a:pt x="896609" y="1251668"/>
                    <a:pt x="901472" y="1241940"/>
                    <a:pt x="906336" y="1237076"/>
                  </a:cubicBezTo>
                  <a:cubicBezTo>
                    <a:pt x="916064" y="1222485"/>
                    <a:pt x="916064" y="1203030"/>
                    <a:pt x="916064" y="1188438"/>
                  </a:cubicBezTo>
                  <a:lnTo>
                    <a:pt x="916064" y="1183575"/>
                  </a:lnTo>
                  <a:lnTo>
                    <a:pt x="916064" y="1183575"/>
                  </a:lnTo>
                  <a:cubicBezTo>
                    <a:pt x="916064" y="1183575"/>
                    <a:pt x="916064" y="1178710"/>
                    <a:pt x="920928" y="1178710"/>
                  </a:cubicBezTo>
                  <a:cubicBezTo>
                    <a:pt x="920928" y="1178710"/>
                    <a:pt x="925791" y="1178710"/>
                    <a:pt x="925791" y="1183575"/>
                  </a:cubicBezTo>
                  <a:cubicBezTo>
                    <a:pt x="925791" y="1183575"/>
                    <a:pt x="925791" y="1183575"/>
                    <a:pt x="925791" y="1183575"/>
                  </a:cubicBezTo>
                  <a:lnTo>
                    <a:pt x="925791" y="1188438"/>
                  </a:lnTo>
                  <a:cubicBezTo>
                    <a:pt x="930655" y="1203030"/>
                    <a:pt x="945247" y="1217621"/>
                    <a:pt x="959838" y="1227349"/>
                  </a:cubicBezTo>
                  <a:cubicBezTo>
                    <a:pt x="969566" y="1232213"/>
                    <a:pt x="974430" y="1241940"/>
                    <a:pt x="979293" y="1256532"/>
                  </a:cubicBezTo>
                  <a:cubicBezTo>
                    <a:pt x="974430" y="1266260"/>
                    <a:pt x="969566" y="1280851"/>
                    <a:pt x="954974" y="1285715"/>
                  </a:cubicBezTo>
                  <a:close/>
                  <a:moveTo>
                    <a:pt x="989021" y="1096025"/>
                  </a:moveTo>
                  <a:cubicBezTo>
                    <a:pt x="979293" y="1105753"/>
                    <a:pt x="959838" y="1105753"/>
                    <a:pt x="950111" y="1091161"/>
                  </a:cubicBezTo>
                  <a:cubicBezTo>
                    <a:pt x="945247" y="1086298"/>
                    <a:pt x="945247" y="1081434"/>
                    <a:pt x="950111" y="1071706"/>
                  </a:cubicBezTo>
                  <a:cubicBezTo>
                    <a:pt x="954974" y="1061979"/>
                    <a:pt x="950111" y="1047387"/>
                    <a:pt x="945247" y="1037660"/>
                  </a:cubicBezTo>
                  <a:lnTo>
                    <a:pt x="945247" y="1032796"/>
                  </a:lnTo>
                  <a:lnTo>
                    <a:pt x="945247" y="1032796"/>
                  </a:lnTo>
                  <a:cubicBezTo>
                    <a:pt x="945247" y="1032796"/>
                    <a:pt x="945247" y="1027932"/>
                    <a:pt x="945247" y="1027932"/>
                  </a:cubicBezTo>
                  <a:cubicBezTo>
                    <a:pt x="945247" y="1027932"/>
                    <a:pt x="950111" y="1027932"/>
                    <a:pt x="950111" y="1027932"/>
                  </a:cubicBezTo>
                  <a:cubicBezTo>
                    <a:pt x="950111" y="1027932"/>
                    <a:pt x="950111" y="1027932"/>
                    <a:pt x="950111" y="1027932"/>
                  </a:cubicBezTo>
                  <a:lnTo>
                    <a:pt x="950111" y="1027932"/>
                  </a:lnTo>
                  <a:cubicBezTo>
                    <a:pt x="954974" y="1037660"/>
                    <a:pt x="964702" y="1042523"/>
                    <a:pt x="979293" y="1047387"/>
                  </a:cubicBezTo>
                  <a:cubicBezTo>
                    <a:pt x="989021" y="1047387"/>
                    <a:pt x="993885" y="1057115"/>
                    <a:pt x="993885" y="1061979"/>
                  </a:cubicBezTo>
                  <a:cubicBezTo>
                    <a:pt x="993885" y="1081434"/>
                    <a:pt x="993885" y="1091161"/>
                    <a:pt x="989021" y="1096025"/>
                  </a:cubicBezTo>
                  <a:close/>
                  <a:moveTo>
                    <a:pt x="998749" y="886881"/>
                  </a:moveTo>
                  <a:cubicBezTo>
                    <a:pt x="993885" y="886881"/>
                    <a:pt x="993885" y="882017"/>
                    <a:pt x="989021" y="882017"/>
                  </a:cubicBezTo>
                  <a:cubicBezTo>
                    <a:pt x="984157" y="877153"/>
                    <a:pt x="979293" y="872289"/>
                    <a:pt x="974430" y="867426"/>
                  </a:cubicBezTo>
                  <a:lnTo>
                    <a:pt x="974430" y="867426"/>
                  </a:lnTo>
                  <a:lnTo>
                    <a:pt x="974430" y="867426"/>
                  </a:lnTo>
                  <a:cubicBezTo>
                    <a:pt x="974430" y="867426"/>
                    <a:pt x="974430" y="867426"/>
                    <a:pt x="974430" y="867426"/>
                  </a:cubicBezTo>
                  <a:cubicBezTo>
                    <a:pt x="974430" y="867426"/>
                    <a:pt x="974430" y="867426"/>
                    <a:pt x="974430" y="867426"/>
                  </a:cubicBezTo>
                  <a:cubicBezTo>
                    <a:pt x="974430" y="867426"/>
                    <a:pt x="974430" y="867426"/>
                    <a:pt x="974430" y="867426"/>
                  </a:cubicBezTo>
                  <a:lnTo>
                    <a:pt x="974430" y="867426"/>
                  </a:lnTo>
                  <a:cubicBezTo>
                    <a:pt x="979293" y="867426"/>
                    <a:pt x="989021" y="867426"/>
                    <a:pt x="993885" y="862561"/>
                  </a:cubicBezTo>
                  <a:cubicBezTo>
                    <a:pt x="998749" y="862561"/>
                    <a:pt x="1003613" y="857698"/>
                    <a:pt x="1008476" y="862561"/>
                  </a:cubicBezTo>
                  <a:cubicBezTo>
                    <a:pt x="1013340" y="867426"/>
                    <a:pt x="1018204" y="872289"/>
                    <a:pt x="1018204" y="877153"/>
                  </a:cubicBezTo>
                  <a:cubicBezTo>
                    <a:pt x="1018204" y="882017"/>
                    <a:pt x="1008476" y="886881"/>
                    <a:pt x="998749" y="886881"/>
                  </a:cubicBezTo>
                  <a:close/>
                  <a:moveTo>
                    <a:pt x="1066843" y="993885"/>
                  </a:moveTo>
                  <a:cubicBezTo>
                    <a:pt x="1061979" y="989021"/>
                    <a:pt x="1057115" y="984157"/>
                    <a:pt x="1057115" y="979294"/>
                  </a:cubicBezTo>
                  <a:cubicBezTo>
                    <a:pt x="1052251" y="969566"/>
                    <a:pt x="1047387" y="959838"/>
                    <a:pt x="1037660" y="950111"/>
                  </a:cubicBezTo>
                  <a:lnTo>
                    <a:pt x="1037660" y="950111"/>
                  </a:lnTo>
                  <a:lnTo>
                    <a:pt x="1037660" y="950111"/>
                  </a:lnTo>
                  <a:cubicBezTo>
                    <a:pt x="1037660" y="950111"/>
                    <a:pt x="1037660" y="950111"/>
                    <a:pt x="1037660" y="945246"/>
                  </a:cubicBezTo>
                  <a:cubicBezTo>
                    <a:pt x="1037660" y="945246"/>
                    <a:pt x="1037660" y="945246"/>
                    <a:pt x="1042523" y="945246"/>
                  </a:cubicBezTo>
                  <a:cubicBezTo>
                    <a:pt x="1042523" y="945246"/>
                    <a:pt x="1042523" y="945246"/>
                    <a:pt x="1042523" y="945246"/>
                  </a:cubicBezTo>
                  <a:lnTo>
                    <a:pt x="1047387" y="945246"/>
                  </a:lnTo>
                  <a:cubicBezTo>
                    <a:pt x="1057115" y="950111"/>
                    <a:pt x="1071706" y="950111"/>
                    <a:pt x="1081434" y="950111"/>
                  </a:cubicBezTo>
                  <a:cubicBezTo>
                    <a:pt x="1091162" y="950111"/>
                    <a:pt x="1096025" y="950111"/>
                    <a:pt x="1105753" y="954975"/>
                  </a:cubicBezTo>
                  <a:cubicBezTo>
                    <a:pt x="1110617" y="959838"/>
                    <a:pt x="1115481" y="969566"/>
                    <a:pt x="1110617" y="979294"/>
                  </a:cubicBezTo>
                  <a:cubicBezTo>
                    <a:pt x="1096025" y="993885"/>
                    <a:pt x="1081434" y="998749"/>
                    <a:pt x="1066843" y="993885"/>
                  </a:cubicBezTo>
                  <a:close/>
                  <a:moveTo>
                    <a:pt x="1168983" y="1159255"/>
                  </a:moveTo>
                  <a:cubicBezTo>
                    <a:pt x="1154391" y="1178710"/>
                    <a:pt x="1130072" y="1183575"/>
                    <a:pt x="1115481" y="1164119"/>
                  </a:cubicBezTo>
                  <a:cubicBezTo>
                    <a:pt x="1110617" y="1159255"/>
                    <a:pt x="1105753" y="1149528"/>
                    <a:pt x="1105753" y="1139800"/>
                  </a:cubicBezTo>
                  <a:cubicBezTo>
                    <a:pt x="1105753" y="1120345"/>
                    <a:pt x="1096025" y="1105753"/>
                    <a:pt x="1086298" y="1091161"/>
                  </a:cubicBezTo>
                  <a:lnTo>
                    <a:pt x="1081434" y="1086298"/>
                  </a:lnTo>
                  <a:lnTo>
                    <a:pt x="1081434" y="1086298"/>
                  </a:lnTo>
                  <a:cubicBezTo>
                    <a:pt x="1081434" y="1086298"/>
                    <a:pt x="1081434" y="1081434"/>
                    <a:pt x="1081434" y="1081434"/>
                  </a:cubicBezTo>
                  <a:cubicBezTo>
                    <a:pt x="1081434" y="1081434"/>
                    <a:pt x="1086298" y="1081434"/>
                    <a:pt x="1086298" y="1081434"/>
                  </a:cubicBezTo>
                  <a:cubicBezTo>
                    <a:pt x="1086298" y="1081434"/>
                    <a:pt x="1086298" y="1081434"/>
                    <a:pt x="1086298" y="1081434"/>
                  </a:cubicBezTo>
                  <a:lnTo>
                    <a:pt x="1091162" y="1086298"/>
                  </a:lnTo>
                  <a:cubicBezTo>
                    <a:pt x="1105753" y="1096025"/>
                    <a:pt x="1120345" y="1105753"/>
                    <a:pt x="1139800" y="1105753"/>
                  </a:cubicBezTo>
                  <a:cubicBezTo>
                    <a:pt x="1149528" y="1105753"/>
                    <a:pt x="1164119" y="1110617"/>
                    <a:pt x="1168983" y="1120345"/>
                  </a:cubicBezTo>
                  <a:cubicBezTo>
                    <a:pt x="1178710" y="1134936"/>
                    <a:pt x="1178710" y="1149528"/>
                    <a:pt x="1168983" y="1159255"/>
                  </a:cubicBezTo>
                  <a:close/>
                  <a:moveTo>
                    <a:pt x="1246804" y="974430"/>
                  </a:moveTo>
                  <a:cubicBezTo>
                    <a:pt x="1237077" y="969566"/>
                    <a:pt x="1232213" y="964702"/>
                    <a:pt x="1227349" y="959838"/>
                  </a:cubicBezTo>
                  <a:cubicBezTo>
                    <a:pt x="1217621" y="945246"/>
                    <a:pt x="1203030" y="935519"/>
                    <a:pt x="1188438" y="925791"/>
                  </a:cubicBezTo>
                  <a:lnTo>
                    <a:pt x="1183575" y="925791"/>
                  </a:lnTo>
                  <a:lnTo>
                    <a:pt x="1183575" y="925791"/>
                  </a:lnTo>
                  <a:cubicBezTo>
                    <a:pt x="1183575" y="925791"/>
                    <a:pt x="1178710" y="920927"/>
                    <a:pt x="1178710" y="920927"/>
                  </a:cubicBezTo>
                  <a:cubicBezTo>
                    <a:pt x="1178710" y="920927"/>
                    <a:pt x="1183575" y="916064"/>
                    <a:pt x="1183575" y="916064"/>
                  </a:cubicBezTo>
                  <a:cubicBezTo>
                    <a:pt x="1183575" y="916064"/>
                    <a:pt x="1183575" y="916064"/>
                    <a:pt x="1183575" y="916064"/>
                  </a:cubicBezTo>
                  <a:lnTo>
                    <a:pt x="1188438" y="916064"/>
                  </a:lnTo>
                  <a:cubicBezTo>
                    <a:pt x="1207894" y="920927"/>
                    <a:pt x="1222485" y="916064"/>
                    <a:pt x="1237077" y="906336"/>
                  </a:cubicBezTo>
                  <a:cubicBezTo>
                    <a:pt x="1246804" y="901472"/>
                    <a:pt x="1261396" y="901472"/>
                    <a:pt x="1271123" y="906336"/>
                  </a:cubicBezTo>
                  <a:cubicBezTo>
                    <a:pt x="1280851" y="911200"/>
                    <a:pt x="1290579" y="925791"/>
                    <a:pt x="1290579" y="940383"/>
                  </a:cubicBezTo>
                  <a:cubicBezTo>
                    <a:pt x="1290579" y="964702"/>
                    <a:pt x="1266260" y="979294"/>
                    <a:pt x="1246804" y="974430"/>
                  </a:cubicBezTo>
                  <a:close/>
                </a:path>
              </a:pathLst>
            </a:custGeom>
            <a:solidFill>
              <a:srgbClr val="004B8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>
                <a:solidFill>
                  <a:srgbClr val="004B86"/>
                </a:solidFill>
              </a:endParaRPr>
            </a:p>
          </p:txBody>
        </p:sp>
        <p:sp>
          <p:nvSpPr>
            <p:cNvPr id="74" name="フリーフォーム: 図形 73">
              <a:extLst>
                <a:ext uri="{FF2B5EF4-FFF2-40B4-BE49-F238E27FC236}">
                  <a16:creationId xmlns:a16="http://schemas.microsoft.com/office/drawing/2014/main" id="{D9DC8F15-8746-4B5B-865F-EE8879C46FF5}"/>
                </a:ext>
              </a:extLst>
            </p:cNvPr>
            <p:cNvSpPr/>
            <p:nvPr/>
          </p:nvSpPr>
          <p:spPr>
            <a:xfrm rot="5400000">
              <a:off x="27580882" y="-3230828"/>
              <a:ext cx="2393004" cy="2393004"/>
            </a:xfrm>
            <a:custGeom>
              <a:avLst/>
              <a:gdLst>
                <a:gd name="connsiteX0" fmla="*/ 1196502 w 2393004"/>
                <a:gd name="connsiteY0" fmla="*/ 0 h 2393004"/>
                <a:gd name="connsiteX1" fmla="*/ 0 w 2393004"/>
                <a:gd name="connsiteY1" fmla="*/ 1196502 h 2393004"/>
                <a:gd name="connsiteX2" fmla="*/ 1196502 w 2393004"/>
                <a:gd name="connsiteY2" fmla="*/ 2393004 h 2393004"/>
                <a:gd name="connsiteX3" fmla="*/ 2393004 w 2393004"/>
                <a:gd name="connsiteY3" fmla="*/ 1196502 h 2393004"/>
                <a:gd name="connsiteX4" fmla="*/ 1196502 w 2393004"/>
                <a:gd name="connsiteY4" fmla="*/ 0 h 2393004"/>
                <a:gd name="connsiteX5" fmla="*/ 1196502 w 2393004"/>
                <a:gd name="connsiteY5" fmla="*/ 199417 h 2393004"/>
                <a:gd name="connsiteX6" fmla="*/ 1828800 w 2393004"/>
                <a:gd name="connsiteY6" fmla="*/ 428017 h 2393004"/>
                <a:gd name="connsiteX7" fmla="*/ 423153 w 2393004"/>
                <a:gd name="connsiteY7" fmla="*/ 1828800 h 2393004"/>
                <a:gd name="connsiteX8" fmla="*/ 194553 w 2393004"/>
                <a:gd name="connsiteY8" fmla="*/ 1196502 h 2393004"/>
                <a:gd name="connsiteX9" fmla="*/ 1196502 w 2393004"/>
                <a:gd name="connsiteY9" fmla="*/ 199417 h 2393004"/>
                <a:gd name="connsiteX10" fmla="*/ 1196502 w 2393004"/>
                <a:gd name="connsiteY10" fmla="*/ 2193587 h 2393004"/>
                <a:gd name="connsiteX11" fmla="*/ 564204 w 2393004"/>
                <a:gd name="connsiteY11" fmla="*/ 1964987 h 2393004"/>
                <a:gd name="connsiteX12" fmla="*/ 1969851 w 2393004"/>
                <a:gd name="connsiteY12" fmla="*/ 559340 h 2393004"/>
                <a:gd name="connsiteX13" fmla="*/ 2198451 w 2393004"/>
                <a:gd name="connsiteY13" fmla="*/ 1191638 h 2393004"/>
                <a:gd name="connsiteX14" fmla="*/ 1196502 w 2393004"/>
                <a:gd name="connsiteY14" fmla="*/ 2193587 h 2393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93004" h="2393004">
                  <a:moveTo>
                    <a:pt x="1196502" y="0"/>
                  </a:moveTo>
                  <a:cubicBezTo>
                    <a:pt x="535021" y="0"/>
                    <a:pt x="0" y="535021"/>
                    <a:pt x="0" y="1196502"/>
                  </a:cubicBezTo>
                  <a:cubicBezTo>
                    <a:pt x="0" y="1857983"/>
                    <a:pt x="535021" y="2393004"/>
                    <a:pt x="1196502" y="2393004"/>
                  </a:cubicBezTo>
                  <a:cubicBezTo>
                    <a:pt x="1857983" y="2393004"/>
                    <a:pt x="2393004" y="1857983"/>
                    <a:pt x="2393004" y="1196502"/>
                  </a:cubicBezTo>
                  <a:cubicBezTo>
                    <a:pt x="2393004" y="535021"/>
                    <a:pt x="1857983" y="0"/>
                    <a:pt x="1196502" y="0"/>
                  </a:cubicBezTo>
                  <a:close/>
                  <a:moveTo>
                    <a:pt x="1196502" y="199417"/>
                  </a:moveTo>
                  <a:cubicBezTo>
                    <a:pt x="1434830" y="199417"/>
                    <a:pt x="1658566" y="282102"/>
                    <a:pt x="1828800" y="428017"/>
                  </a:cubicBezTo>
                  <a:lnTo>
                    <a:pt x="423153" y="1828800"/>
                  </a:lnTo>
                  <a:cubicBezTo>
                    <a:pt x="282102" y="1658566"/>
                    <a:pt x="194553" y="1434830"/>
                    <a:pt x="194553" y="1196502"/>
                  </a:cubicBezTo>
                  <a:cubicBezTo>
                    <a:pt x="199417" y="646890"/>
                    <a:pt x="646889" y="199417"/>
                    <a:pt x="1196502" y="199417"/>
                  </a:cubicBezTo>
                  <a:close/>
                  <a:moveTo>
                    <a:pt x="1196502" y="2193587"/>
                  </a:moveTo>
                  <a:cubicBezTo>
                    <a:pt x="958174" y="2193587"/>
                    <a:pt x="734438" y="2110902"/>
                    <a:pt x="564204" y="1964987"/>
                  </a:cubicBezTo>
                  <a:lnTo>
                    <a:pt x="1969851" y="559340"/>
                  </a:lnTo>
                  <a:cubicBezTo>
                    <a:pt x="2110902" y="729575"/>
                    <a:pt x="2198451" y="953310"/>
                    <a:pt x="2198451" y="1191638"/>
                  </a:cubicBezTo>
                  <a:cubicBezTo>
                    <a:pt x="2193587" y="1746115"/>
                    <a:pt x="1746115" y="2193587"/>
                    <a:pt x="1196502" y="2193587"/>
                  </a:cubicBezTo>
                  <a:close/>
                </a:path>
              </a:pathLst>
            </a:custGeom>
            <a:solidFill>
              <a:srgbClr val="EF9082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4069551" y="19487700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　○○店</a:t>
            </a: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3CDD8EFC-2625-4753-BC68-15752599A313}"/>
              </a:ext>
            </a:extLst>
          </p:cNvPr>
          <p:cNvSpPr txBox="1"/>
          <p:nvPr/>
        </p:nvSpPr>
        <p:spPr>
          <a:xfrm>
            <a:off x="14060793" y="17019165"/>
            <a:ext cx="9110850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4B87DEC-F6C6-4650-8897-291C0E445DAD}"/>
              </a:ext>
            </a:extLst>
          </p:cNvPr>
          <p:cNvSpPr txBox="1"/>
          <p:nvPr/>
        </p:nvSpPr>
        <p:spPr>
          <a:xfrm>
            <a:off x="29351474" y="1128805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2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消毒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1E772986-6881-4247-9DD8-E0FDD03CC0E1}"/>
              </a:ext>
            </a:extLst>
          </p:cNvPr>
          <p:cNvSpPr txBox="1"/>
          <p:nvPr/>
        </p:nvSpPr>
        <p:spPr>
          <a:xfrm>
            <a:off x="3347255" y="10460633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72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マスクの着用</a:t>
            </a:r>
            <a:endParaRPr kumimoji="1" lang="ja-JP" altLang="en-US" sz="72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0F9D251C-AB3C-4C41-8B27-66BABD4FB69E}"/>
              </a:ext>
            </a:extLst>
          </p:cNvPr>
          <p:cNvSpPr txBox="1"/>
          <p:nvPr/>
        </p:nvSpPr>
        <p:spPr>
          <a:xfrm>
            <a:off x="16973610" y="1198820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2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手洗い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6092E7D9-7CFB-4CD1-9598-3802D855ACF0}"/>
              </a:ext>
            </a:extLst>
          </p:cNvPr>
          <p:cNvSpPr txBox="1"/>
          <p:nvPr/>
        </p:nvSpPr>
        <p:spPr>
          <a:xfrm>
            <a:off x="25272964" y="10460633"/>
            <a:ext cx="103412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2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ソーシャル</a:t>
            </a:r>
            <a:r>
              <a:rPr lang="ja-JP" altLang="en-US" sz="72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ディスタンス</a:t>
            </a:r>
            <a:endParaRPr kumimoji="1" lang="ja-JP" altLang="en-US" sz="72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CB1C67B-AFF5-4523-936A-07EE2A443A13}"/>
              </a:ext>
            </a:extLst>
          </p:cNvPr>
          <p:cNvSpPr txBox="1"/>
          <p:nvPr/>
        </p:nvSpPr>
        <p:spPr>
          <a:xfrm>
            <a:off x="14676678" y="9998968"/>
            <a:ext cx="787908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2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熱のある方は</a:t>
            </a:r>
            <a:endParaRPr kumimoji="1" lang="en-US" altLang="ja-JP" sz="72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6000" b="1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入場をご遠慮ください</a:t>
            </a:r>
            <a:endParaRPr kumimoji="1" lang="ja-JP" altLang="en-US" sz="60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09972D-C236-4188-9B86-0C1783AD1722}"/>
              </a:ext>
            </a:extLst>
          </p:cNvPr>
          <p:cNvSpPr txBox="1"/>
          <p:nvPr/>
        </p:nvSpPr>
        <p:spPr>
          <a:xfrm>
            <a:off x="3268459" y="709936"/>
            <a:ext cx="6340197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2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</a:t>
            </a:r>
            <a:endParaRPr lang="en-US" altLang="ja-JP" sz="120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12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感染対策</a:t>
            </a:r>
            <a:endParaRPr lang="ja-JP" altLang="en-US" sz="120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A080914A-1C15-4E74-B401-1266F42574EF}"/>
              </a:ext>
            </a:extLst>
          </p:cNvPr>
          <p:cNvSpPr txBox="1"/>
          <p:nvPr/>
        </p:nvSpPr>
        <p:spPr>
          <a:xfrm>
            <a:off x="3114569" y="4690731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2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に関するお願い</a:t>
            </a:r>
          </a:p>
        </p:txBody>
      </p:sp>
      <p:sp>
        <p:nvSpPr>
          <p:cNvPr id="72" name="フリーフォーム: 図形 71">
            <a:extLst>
              <a:ext uri="{FF2B5EF4-FFF2-40B4-BE49-F238E27FC236}">
                <a16:creationId xmlns:a16="http://schemas.microsoft.com/office/drawing/2014/main" id="{E82E11AA-2096-4608-9129-32CC6B27CDC1}"/>
              </a:ext>
            </a:extLst>
          </p:cNvPr>
          <p:cNvSpPr/>
          <p:nvPr/>
        </p:nvSpPr>
        <p:spPr>
          <a:xfrm>
            <a:off x="30040167" y="15628221"/>
            <a:ext cx="642024" cy="467174"/>
          </a:xfrm>
          <a:custGeom>
            <a:avLst/>
            <a:gdLst>
              <a:gd name="connsiteX0" fmla="*/ 0 w 642024"/>
              <a:gd name="connsiteY0" fmla="*/ 467175 h 467174"/>
              <a:gd name="connsiteX1" fmla="*/ 0 w 642024"/>
              <a:gd name="connsiteY1" fmla="*/ 4868 h 467174"/>
              <a:gd name="connsiteX2" fmla="*/ 92412 w 642024"/>
              <a:gd name="connsiteY2" fmla="*/ 4868 h 467174"/>
              <a:gd name="connsiteX3" fmla="*/ 92412 w 642024"/>
              <a:gd name="connsiteY3" fmla="*/ 53532 h 467174"/>
              <a:gd name="connsiteX4" fmla="*/ 92412 w 642024"/>
              <a:gd name="connsiteY4" fmla="*/ 53532 h 467174"/>
              <a:gd name="connsiteX5" fmla="*/ 214008 w 642024"/>
              <a:gd name="connsiteY5" fmla="*/ 0 h 467174"/>
              <a:gd name="connsiteX6" fmla="*/ 291830 w 642024"/>
              <a:gd name="connsiteY6" fmla="*/ 19467 h 467174"/>
              <a:gd name="connsiteX7" fmla="*/ 345332 w 642024"/>
              <a:gd name="connsiteY7" fmla="*/ 63265 h 467174"/>
              <a:gd name="connsiteX8" fmla="*/ 491247 w 642024"/>
              <a:gd name="connsiteY8" fmla="*/ 4868 h 467174"/>
              <a:gd name="connsiteX9" fmla="*/ 593386 w 642024"/>
              <a:gd name="connsiteY9" fmla="*/ 43799 h 467174"/>
              <a:gd name="connsiteX10" fmla="*/ 642025 w 642024"/>
              <a:gd name="connsiteY10" fmla="*/ 160593 h 467174"/>
              <a:gd name="connsiteX11" fmla="*/ 642025 w 642024"/>
              <a:gd name="connsiteY11" fmla="*/ 467175 h 467174"/>
              <a:gd name="connsiteX12" fmla="*/ 549612 w 642024"/>
              <a:gd name="connsiteY12" fmla="*/ 467175 h 467174"/>
              <a:gd name="connsiteX13" fmla="*/ 549612 w 642024"/>
              <a:gd name="connsiteY13" fmla="*/ 194655 h 467174"/>
              <a:gd name="connsiteX14" fmla="*/ 525293 w 642024"/>
              <a:gd name="connsiteY14" fmla="*/ 121660 h 467174"/>
              <a:gd name="connsiteX15" fmla="*/ 462064 w 642024"/>
              <a:gd name="connsiteY15" fmla="*/ 97328 h 467174"/>
              <a:gd name="connsiteX16" fmla="*/ 393971 w 642024"/>
              <a:gd name="connsiteY16" fmla="*/ 121660 h 467174"/>
              <a:gd name="connsiteX17" fmla="*/ 369651 w 642024"/>
              <a:gd name="connsiteY17" fmla="*/ 194655 h 467174"/>
              <a:gd name="connsiteX18" fmla="*/ 369651 w 642024"/>
              <a:gd name="connsiteY18" fmla="*/ 467175 h 467174"/>
              <a:gd name="connsiteX19" fmla="*/ 277237 w 642024"/>
              <a:gd name="connsiteY19" fmla="*/ 467175 h 467174"/>
              <a:gd name="connsiteX20" fmla="*/ 277237 w 642024"/>
              <a:gd name="connsiteY20" fmla="*/ 194655 h 467174"/>
              <a:gd name="connsiteX21" fmla="*/ 252918 w 642024"/>
              <a:gd name="connsiteY21" fmla="*/ 121660 h 467174"/>
              <a:gd name="connsiteX22" fmla="*/ 189689 w 642024"/>
              <a:gd name="connsiteY22" fmla="*/ 97328 h 467174"/>
              <a:gd name="connsiteX23" fmla="*/ 121596 w 642024"/>
              <a:gd name="connsiteY23" fmla="*/ 121660 h 467174"/>
              <a:gd name="connsiteX24" fmla="*/ 97277 w 642024"/>
              <a:gd name="connsiteY24" fmla="*/ 194655 h 467174"/>
              <a:gd name="connsiteX25" fmla="*/ 97277 w 642024"/>
              <a:gd name="connsiteY25" fmla="*/ 467175 h 467174"/>
              <a:gd name="connsiteX26" fmla="*/ 0 w 642024"/>
              <a:gd name="connsiteY26" fmla="*/ 467175 h 46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42024" h="467174">
                <a:moveTo>
                  <a:pt x="0" y="467175"/>
                </a:moveTo>
                <a:lnTo>
                  <a:pt x="0" y="4868"/>
                </a:lnTo>
                <a:lnTo>
                  <a:pt x="92412" y="4868"/>
                </a:lnTo>
                <a:lnTo>
                  <a:pt x="92412" y="53532"/>
                </a:lnTo>
                <a:lnTo>
                  <a:pt x="92412" y="53532"/>
                </a:lnTo>
                <a:cubicBezTo>
                  <a:pt x="121596" y="19467"/>
                  <a:pt x="160506" y="0"/>
                  <a:pt x="214008" y="0"/>
                </a:cubicBezTo>
                <a:cubicBezTo>
                  <a:pt x="248056" y="0"/>
                  <a:pt x="272375" y="4868"/>
                  <a:pt x="291830" y="19467"/>
                </a:cubicBezTo>
                <a:cubicBezTo>
                  <a:pt x="311285" y="34065"/>
                  <a:pt x="330740" y="43799"/>
                  <a:pt x="345332" y="63265"/>
                </a:cubicBezTo>
                <a:cubicBezTo>
                  <a:pt x="379378" y="24332"/>
                  <a:pt x="428016" y="4868"/>
                  <a:pt x="491247" y="4868"/>
                </a:cubicBezTo>
                <a:cubicBezTo>
                  <a:pt x="525293" y="4868"/>
                  <a:pt x="559340" y="19467"/>
                  <a:pt x="593386" y="43799"/>
                </a:cubicBezTo>
                <a:cubicBezTo>
                  <a:pt x="627434" y="72996"/>
                  <a:pt x="642025" y="111929"/>
                  <a:pt x="642025" y="160593"/>
                </a:cubicBezTo>
                <a:lnTo>
                  <a:pt x="642025" y="467175"/>
                </a:lnTo>
                <a:lnTo>
                  <a:pt x="549612" y="467175"/>
                </a:lnTo>
                <a:lnTo>
                  <a:pt x="549612" y="194655"/>
                </a:lnTo>
                <a:cubicBezTo>
                  <a:pt x="549612" y="165458"/>
                  <a:pt x="539885" y="141126"/>
                  <a:pt x="525293" y="121660"/>
                </a:cubicBezTo>
                <a:cubicBezTo>
                  <a:pt x="505838" y="102196"/>
                  <a:pt x="486383" y="97328"/>
                  <a:pt x="462064" y="97328"/>
                </a:cubicBezTo>
                <a:cubicBezTo>
                  <a:pt x="437745" y="97328"/>
                  <a:pt x="413426" y="107061"/>
                  <a:pt x="393971" y="121660"/>
                </a:cubicBezTo>
                <a:cubicBezTo>
                  <a:pt x="374514" y="136261"/>
                  <a:pt x="369651" y="165458"/>
                  <a:pt x="369651" y="194655"/>
                </a:cubicBezTo>
                <a:lnTo>
                  <a:pt x="369651" y="467175"/>
                </a:lnTo>
                <a:lnTo>
                  <a:pt x="277237" y="467175"/>
                </a:lnTo>
                <a:lnTo>
                  <a:pt x="277237" y="194655"/>
                </a:lnTo>
                <a:cubicBezTo>
                  <a:pt x="277237" y="165458"/>
                  <a:pt x="267511" y="141126"/>
                  <a:pt x="252918" y="121660"/>
                </a:cubicBezTo>
                <a:cubicBezTo>
                  <a:pt x="238327" y="102196"/>
                  <a:pt x="214008" y="97328"/>
                  <a:pt x="189689" y="97328"/>
                </a:cubicBezTo>
                <a:cubicBezTo>
                  <a:pt x="165370" y="97328"/>
                  <a:pt x="141051" y="107061"/>
                  <a:pt x="121596" y="121660"/>
                </a:cubicBezTo>
                <a:cubicBezTo>
                  <a:pt x="102141" y="136261"/>
                  <a:pt x="97277" y="165458"/>
                  <a:pt x="97277" y="194655"/>
                </a:cubicBezTo>
                <a:lnTo>
                  <a:pt x="97277" y="467175"/>
                </a:lnTo>
                <a:lnTo>
                  <a:pt x="0" y="467175"/>
                </a:lnTo>
                <a:close/>
              </a:path>
            </a:pathLst>
          </a:custGeom>
          <a:solidFill>
            <a:srgbClr val="004B86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>
              <a:solidFill>
                <a:srgbClr val="004B86"/>
              </a:solidFill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2E6A8460-FF5F-40AF-A3B1-C31A5E14E85D}"/>
              </a:ext>
            </a:extLst>
          </p:cNvPr>
          <p:cNvSpPr txBox="1"/>
          <p:nvPr/>
        </p:nvSpPr>
        <p:spPr>
          <a:xfrm>
            <a:off x="29319352" y="15112369"/>
            <a:ext cx="712054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400" b="1" dirty="0">
                <a:solidFill>
                  <a:srgbClr val="004B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sz="7400" b="1" dirty="0">
              <a:solidFill>
                <a:srgbClr val="004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フリーフォーム: 図形 96">
            <a:extLst>
              <a:ext uri="{FF2B5EF4-FFF2-40B4-BE49-F238E27FC236}">
                <a16:creationId xmlns:a16="http://schemas.microsoft.com/office/drawing/2014/main" id="{88981E70-94DB-4031-808E-A63D09A724E8}"/>
              </a:ext>
            </a:extLst>
          </p:cNvPr>
          <p:cNvSpPr/>
          <p:nvPr/>
        </p:nvSpPr>
        <p:spPr>
          <a:xfrm>
            <a:off x="17991576" y="15797809"/>
            <a:ext cx="184825" cy="184921"/>
          </a:xfrm>
          <a:custGeom>
            <a:avLst/>
            <a:gdLst>
              <a:gd name="connsiteX0" fmla="*/ 92412 w 184825"/>
              <a:gd name="connsiteY0" fmla="*/ 0 h 184921"/>
              <a:gd name="connsiteX1" fmla="*/ 0 w 184825"/>
              <a:gd name="connsiteY1" fmla="*/ 92462 h 184921"/>
              <a:gd name="connsiteX2" fmla="*/ 92412 w 184825"/>
              <a:gd name="connsiteY2" fmla="*/ 184922 h 184921"/>
              <a:gd name="connsiteX3" fmla="*/ 184825 w 184825"/>
              <a:gd name="connsiteY3" fmla="*/ 92462 h 184921"/>
              <a:gd name="connsiteX4" fmla="*/ 92412 w 184825"/>
              <a:gd name="connsiteY4" fmla="*/ 0 h 184921"/>
              <a:gd name="connsiteX5" fmla="*/ 92412 w 184825"/>
              <a:gd name="connsiteY5" fmla="*/ 141126 h 184921"/>
              <a:gd name="connsiteX6" fmla="*/ 43774 w 184825"/>
              <a:gd name="connsiteY6" fmla="*/ 92462 h 184921"/>
              <a:gd name="connsiteX7" fmla="*/ 92412 w 184825"/>
              <a:gd name="connsiteY7" fmla="*/ 43799 h 184921"/>
              <a:gd name="connsiteX8" fmla="*/ 141051 w 184825"/>
              <a:gd name="connsiteY8" fmla="*/ 92462 h 184921"/>
              <a:gd name="connsiteX9" fmla="*/ 92412 w 184825"/>
              <a:gd name="connsiteY9" fmla="*/ 141126 h 18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4825" h="184921">
                <a:moveTo>
                  <a:pt x="92412" y="0"/>
                </a:moveTo>
                <a:cubicBezTo>
                  <a:pt x="43774" y="0"/>
                  <a:pt x="0" y="38930"/>
                  <a:pt x="0" y="92462"/>
                </a:cubicBezTo>
                <a:cubicBezTo>
                  <a:pt x="0" y="145991"/>
                  <a:pt x="38910" y="184922"/>
                  <a:pt x="92412" y="184922"/>
                </a:cubicBezTo>
                <a:cubicBezTo>
                  <a:pt x="145915" y="184922"/>
                  <a:pt x="184825" y="145991"/>
                  <a:pt x="184825" y="92462"/>
                </a:cubicBezTo>
                <a:cubicBezTo>
                  <a:pt x="184825" y="38930"/>
                  <a:pt x="141051" y="0"/>
                  <a:pt x="92412" y="0"/>
                </a:cubicBezTo>
                <a:close/>
                <a:moveTo>
                  <a:pt x="92412" y="141126"/>
                </a:moveTo>
                <a:cubicBezTo>
                  <a:pt x="63230" y="141126"/>
                  <a:pt x="43774" y="121660"/>
                  <a:pt x="43774" y="92462"/>
                </a:cubicBezTo>
                <a:cubicBezTo>
                  <a:pt x="43774" y="63262"/>
                  <a:pt x="63230" y="43799"/>
                  <a:pt x="92412" y="43799"/>
                </a:cubicBezTo>
                <a:cubicBezTo>
                  <a:pt x="121596" y="43799"/>
                  <a:pt x="141051" y="63262"/>
                  <a:pt x="141051" y="92462"/>
                </a:cubicBezTo>
                <a:cubicBezTo>
                  <a:pt x="141051" y="121660"/>
                  <a:pt x="116732" y="141126"/>
                  <a:pt x="92412" y="141126"/>
                </a:cubicBezTo>
                <a:close/>
              </a:path>
            </a:pathLst>
          </a:custGeom>
          <a:solidFill>
            <a:srgbClr val="004B86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>
              <a:solidFill>
                <a:srgbClr val="004B86"/>
              </a:solidFill>
            </a:endParaRPr>
          </a:p>
        </p:txBody>
      </p:sp>
      <p:sp>
        <p:nvSpPr>
          <p:cNvPr id="95" name="フリーフォーム: 図形 94">
            <a:extLst>
              <a:ext uri="{FF2B5EF4-FFF2-40B4-BE49-F238E27FC236}">
                <a16:creationId xmlns:a16="http://schemas.microsoft.com/office/drawing/2014/main" id="{0226BF18-71F2-434E-A7F5-C2650B267B13}"/>
              </a:ext>
            </a:extLst>
          </p:cNvPr>
          <p:cNvSpPr/>
          <p:nvPr/>
        </p:nvSpPr>
        <p:spPr>
          <a:xfrm>
            <a:off x="18190993" y="15895137"/>
            <a:ext cx="369650" cy="525568"/>
          </a:xfrm>
          <a:custGeom>
            <a:avLst/>
            <a:gdLst>
              <a:gd name="connsiteX0" fmla="*/ 286966 w 369650"/>
              <a:gd name="connsiteY0" fmla="*/ 374712 h 525568"/>
              <a:gd name="connsiteX1" fmla="*/ 369651 w 369650"/>
              <a:gd name="connsiteY1" fmla="*/ 374712 h 525568"/>
              <a:gd name="connsiteX2" fmla="*/ 301557 w 369650"/>
              <a:gd name="connsiteY2" fmla="*/ 486638 h 525568"/>
              <a:gd name="connsiteX3" fmla="*/ 184825 w 369650"/>
              <a:gd name="connsiteY3" fmla="*/ 525569 h 525568"/>
              <a:gd name="connsiteX4" fmla="*/ 82685 w 369650"/>
              <a:gd name="connsiteY4" fmla="*/ 496372 h 525568"/>
              <a:gd name="connsiteX5" fmla="*/ 24319 w 369650"/>
              <a:gd name="connsiteY5" fmla="*/ 433109 h 525568"/>
              <a:gd name="connsiteX6" fmla="*/ 4864 w 369650"/>
              <a:gd name="connsiteY6" fmla="*/ 384445 h 525568"/>
              <a:gd name="connsiteX7" fmla="*/ 0 w 369650"/>
              <a:gd name="connsiteY7" fmla="*/ 262786 h 525568"/>
              <a:gd name="connsiteX8" fmla="*/ 4864 w 369650"/>
              <a:gd name="connsiteY8" fmla="*/ 141126 h 525568"/>
              <a:gd name="connsiteX9" fmla="*/ 24319 w 369650"/>
              <a:gd name="connsiteY9" fmla="*/ 92462 h 525568"/>
              <a:gd name="connsiteX10" fmla="*/ 82685 w 369650"/>
              <a:gd name="connsiteY10" fmla="*/ 29197 h 525568"/>
              <a:gd name="connsiteX11" fmla="*/ 184825 w 369650"/>
              <a:gd name="connsiteY11" fmla="*/ 0 h 525568"/>
              <a:gd name="connsiteX12" fmla="*/ 306421 w 369650"/>
              <a:gd name="connsiteY12" fmla="*/ 43799 h 525568"/>
              <a:gd name="connsiteX13" fmla="*/ 369651 w 369650"/>
              <a:gd name="connsiteY13" fmla="*/ 155725 h 525568"/>
              <a:gd name="connsiteX14" fmla="*/ 286966 w 369650"/>
              <a:gd name="connsiteY14" fmla="*/ 155725 h 525568"/>
              <a:gd name="connsiteX15" fmla="*/ 252919 w 369650"/>
              <a:gd name="connsiteY15" fmla="*/ 102193 h 525568"/>
              <a:gd name="connsiteX16" fmla="*/ 189689 w 369650"/>
              <a:gd name="connsiteY16" fmla="*/ 77861 h 525568"/>
              <a:gd name="connsiteX17" fmla="*/ 141051 w 369650"/>
              <a:gd name="connsiteY17" fmla="*/ 87594 h 525568"/>
              <a:gd name="connsiteX18" fmla="*/ 107004 w 369650"/>
              <a:gd name="connsiteY18" fmla="*/ 111926 h 525568"/>
              <a:gd name="connsiteX19" fmla="*/ 87549 w 369650"/>
              <a:gd name="connsiteY19" fmla="*/ 155725 h 525568"/>
              <a:gd name="connsiteX20" fmla="*/ 82685 w 369650"/>
              <a:gd name="connsiteY20" fmla="*/ 262786 h 525568"/>
              <a:gd name="connsiteX21" fmla="*/ 87549 w 369650"/>
              <a:gd name="connsiteY21" fmla="*/ 369844 h 525568"/>
              <a:gd name="connsiteX22" fmla="*/ 107004 w 369650"/>
              <a:gd name="connsiteY22" fmla="*/ 413643 h 525568"/>
              <a:gd name="connsiteX23" fmla="*/ 141051 w 369650"/>
              <a:gd name="connsiteY23" fmla="*/ 442840 h 525568"/>
              <a:gd name="connsiteX24" fmla="*/ 189689 w 369650"/>
              <a:gd name="connsiteY24" fmla="*/ 452573 h 525568"/>
              <a:gd name="connsiteX25" fmla="*/ 286966 w 369650"/>
              <a:gd name="connsiteY25" fmla="*/ 374712 h 52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69650" h="525568">
                <a:moveTo>
                  <a:pt x="286966" y="374712"/>
                </a:moveTo>
                <a:lnTo>
                  <a:pt x="369651" y="374712"/>
                </a:lnTo>
                <a:cubicBezTo>
                  <a:pt x="359923" y="423376"/>
                  <a:pt x="335604" y="462306"/>
                  <a:pt x="301557" y="486638"/>
                </a:cubicBezTo>
                <a:cubicBezTo>
                  <a:pt x="267511" y="510970"/>
                  <a:pt x="228600" y="525569"/>
                  <a:pt x="184825" y="525569"/>
                </a:cubicBezTo>
                <a:cubicBezTo>
                  <a:pt x="145915" y="525569"/>
                  <a:pt x="107004" y="515835"/>
                  <a:pt x="82685" y="496372"/>
                </a:cubicBezTo>
                <a:cubicBezTo>
                  <a:pt x="53502" y="476905"/>
                  <a:pt x="34047" y="457441"/>
                  <a:pt x="24319" y="433109"/>
                </a:cubicBezTo>
                <a:cubicBezTo>
                  <a:pt x="14591" y="418508"/>
                  <a:pt x="9728" y="399044"/>
                  <a:pt x="4864" y="384445"/>
                </a:cubicBezTo>
                <a:cubicBezTo>
                  <a:pt x="0" y="364979"/>
                  <a:pt x="0" y="326048"/>
                  <a:pt x="0" y="262786"/>
                </a:cubicBezTo>
                <a:cubicBezTo>
                  <a:pt x="0" y="199521"/>
                  <a:pt x="0" y="160590"/>
                  <a:pt x="4864" y="141126"/>
                </a:cubicBezTo>
                <a:cubicBezTo>
                  <a:pt x="9728" y="121660"/>
                  <a:pt x="14591" y="107061"/>
                  <a:pt x="24319" y="92462"/>
                </a:cubicBezTo>
                <a:cubicBezTo>
                  <a:pt x="38910" y="68131"/>
                  <a:pt x="58366" y="48664"/>
                  <a:pt x="82685" y="29197"/>
                </a:cubicBezTo>
                <a:cubicBezTo>
                  <a:pt x="111868" y="9733"/>
                  <a:pt x="145915" y="0"/>
                  <a:pt x="184825" y="0"/>
                </a:cubicBezTo>
                <a:cubicBezTo>
                  <a:pt x="233464" y="0"/>
                  <a:pt x="277238" y="14599"/>
                  <a:pt x="306421" y="43799"/>
                </a:cubicBezTo>
                <a:cubicBezTo>
                  <a:pt x="340468" y="72996"/>
                  <a:pt x="359923" y="111926"/>
                  <a:pt x="369651" y="155725"/>
                </a:cubicBezTo>
                <a:lnTo>
                  <a:pt x="286966" y="155725"/>
                </a:lnTo>
                <a:cubicBezTo>
                  <a:pt x="282102" y="136258"/>
                  <a:pt x="267511" y="116794"/>
                  <a:pt x="252919" y="102193"/>
                </a:cubicBezTo>
                <a:cubicBezTo>
                  <a:pt x="233464" y="87594"/>
                  <a:pt x="214009" y="77861"/>
                  <a:pt x="189689" y="77861"/>
                </a:cubicBezTo>
                <a:cubicBezTo>
                  <a:pt x="170234" y="77861"/>
                  <a:pt x="155642" y="82729"/>
                  <a:pt x="141051" y="87594"/>
                </a:cubicBezTo>
                <a:cubicBezTo>
                  <a:pt x="126459" y="97328"/>
                  <a:pt x="116732" y="102193"/>
                  <a:pt x="107004" y="111926"/>
                </a:cubicBezTo>
                <a:cubicBezTo>
                  <a:pt x="97277" y="126525"/>
                  <a:pt x="87549" y="141126"/>
                  <a:pt x="87549" y="155725"/>
                </a:cubicBezTo>
                <a:cubicBezTo>
                  <a:pt x="82685" y="170323"/>
                  <a:pt x="82685" y="204389"/>
                  <a:pt x="82685" y="262786"/>
                </a:cubicBezTo>
                <a:cubicBezTo>
                  <a:pt x="82685" y="316315"/>
                  <a:pt x="82685" y="350380"/>
                  <a:pt x="87549" y="369844"/>
                </a:cubicBezTo>
                <a:cubicBezTo>
                  <a:pt x="92413" y="384445"/>
                  <a:pt x="97277" y="399044"/>
                  <a:pt x="107004" y="413643"/>
                </a:cubicBezTo>
                <a:cubicBezTo>
                  <a:pt x="116732" y="423376"/>
                  <a:pt x="126459" y="433109"/>
                  <a:pt x="141051" y="442840"/>
                </a:cubicBezTo>
                <a:cubicBezTo>
                  <a:pt x="155642" y="452573"/>
                  <a:pt x="170234" y="452573"/>
                  <a:pt x="189689" y="452573"/>
                </a:cubicBezTo>
                <a:cubicBezTo>
                  <a:pt x="233464" y="447708"/>
                  <a:pt x="267511" y="423376"/>
                  <a:pt x="286966" y="374712"/>
                </a:cubicBezTo>
                <a:close/>
              </a:path>
            </a:pathLst>
          </a:custGeom>
          <a:solidFill>
            <a:srgbClr val="004B86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>
              <a:solidFill>
                <a:srgbClr val="004B86"/>
              </a:solidFill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117B719E-DCBC-4FD7-A6B5-077052275B9F}"/>
              </a:ext>
            </a:extLst>
          </p:cNvPr>
          <p:cNvSpPr txBox="1"/>
          <p:nvPr/>
        </p:nvSpPr>
        <p:spPr>
          <a:xfrm>
            <a:off x="15866524" y="15463862"/>
            <a:ext cx="2029723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400" b="1" dirty="0">
                <a:solidFill>
                  <a:srgbClr val="004B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37.5</a:t>
            </a:r>
            <a:endParaRPr kumimoji="1" lang="ja-JP" altLang="en-US" sz="7400" b="1" dirty="0">
              <a:solidFill>
                <a:srgbClr val="004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6B670C9D-FF5C-425D-A4AB-3CEE5D8C4BD3}"/>
              </a:ext>
            </a:extLst>
          </p:cNvPr>
          <p:cNvSpPr/>
          <p:nvPr/>
        </p:nvSpPr>
        <p:spPr>
          <a:xfrm>
            <a:off x="29064881" y="13459772"/>
            <a:ext cx="608409" cy="496461"/>
          </a:xfrm>
          <a:custGeom>
            <a:avLst/>
            <a:gdLst>
              <a:gd name="connsiteX0" fmla="*/ 608409 w 608409"/>
              <a:gd name="connsiteY0" fmla="*/ 19469 h 496461"/>
              <a:gd name="connsiteX1" fmla="*/ 433188 w 608409"/>
              <a:gd name="connsiteY1" fmla="*/ 0 h 496461"/>
              <a:gd name="connsiteX2" fmla="*/ 433188 w 608409"/>
              <a:gd name="connsiteY2" fmla="*/ 73009 h 496461"/>
              <a:gd name="connsiteX3" fmla="*/ 175222 w 608409"/>
              <a:gd name="connsiteY3" fmla="*/ 262833 h 496461"/>
              <a:gd name="connsiteX4" fmla="*/ 175222 w 608409"/>
              <a:gd name="connsiteY4" fmla="*/ 189824 h 496461"/>
              <a:gd name="connsiteX5" fmla="*/ 0 w 608409"/>
              <a:gd name="connsiteY5" fmla="*/ 476993 h 496461"/>
              <a:gd name="connsiteX6" fmla="*/ 175222 w 608409"/>
              <a:gd name="connsiteY6" fmla="*/ 496462 h 496461"/>
              <a:gd name="connsiteX7" fmla="*/ 175222 w 608409"/>
              <a:gd name="connsiteY7" fmla="*/ 423453 h 496461"/>
              <a:gd name="connsiteX8" fmla="*/ 433188 w 608409"/>
              <a:gd name="connsiteY8" fmla="*/ 233629 h 496461"/>
              <a:gd name="connsiteX9" fmla="*/ 433188 w 608409"/>
              <a:gd name="connsiteY9" fmla="*/ 311505 h 49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8409" h="496461">
                <a:moveTo>
                  <a:pt x="608409" y="19469"/>
                </a:moveTo>
                <a:lnTo>
                  <a:pt x="433188" y="0"/>
                </a:lnTo>
                <a:lnTo>
                  <a:pt x="433188" y="73009"/>
                </a:lnTo>
                <a:lnTo>
                  <a:pt x="175222" y="262833"/>
                </a:lnTo>
                <a:lnTo>
                  <a:pt x="175222" y="189824"/>
                </a:lnTo>
                <a:lnTo>
                  <a:pt x="0" y="476993"/>
                </a:lnTo>
                <a:lnTo>
                  <a:pt x="175222" y="496462"/>
                </a:lnTo>
                <a:lnTo>
                  <a:pt x="175222" y="423453"/>
                </a:lnTo>
                <a:lnTo>
                  <a:pt x="433188" y="233629"/>
                </a:lnTo>
                <a:lnTo>
                  <a:pt x="433188" y="311505"/>
                </a:lnTo>
                <a:close/>
              </a:path>
            </a:pathLst>
          </a:custGeom>
          <a:solidFill>
            <a:srgbClr val="BBCCE9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08AEE326-30C2-447D-883B-969D13C08050}"/>
              </a:ext>
            </a:extLst>
          </p:cNvPr>
          <p:cNvSpPr/>
          <p:nvPr/>
        </p:nvSpPr>
        <p:spPr>
          <a:xfrm>
            <a:off x="30456923" y="13459772"/>
            <a:ext cx="613276" cy="496461"/>
          </a:xfrm>
          <a:custGeom>
            <a:avLst/>
            <a:gdLst>
              <a:gd name="connsiteX0" fmla="*/ 0 w 613276"/>
              <a:gd name="connsiteY0" fmla="*/ 19469 h 496461"/>
              <a:gd name="connsiteX1" fmla="*/ 180089 w 613276"/>
              <a:gd name="connsiteY1" fmla="*/ 0 h 496461"/>
              <a:gd name="connsiteX2" fmla="*/ 180089 w 613276"/>
              <a:gd name="connsiteY2" fmla="*/ 73009 h 496461"/>
              <a:gd name="connsiteX3" fmla="*/ 433188 w 613276"/>
              <a:gd name="connsiteY3" fmla="*/ 262833 h 496461"/>
              <a:gd name="connsiteX4" fmla="*/ 433188 w 613276"/>
              <a:gd name="connsiteY4" fmla="*/ 189824 h 496461"/>
              <a:gd name="connsiteX5" fmla="*/ 613276 w 613276"/>
              <a:gd name="connsiteY5" fmla="*/ 476993 h 496461"/>
              <a:gd name="connsiteX6" fmla="*/ 433188 w 613276"/>
              <a:gd name="connsiteY6" fmla="*/ 496462 h 496461"/>
              <a:gd name="connsiteX7" fmla="*/ 433188 w 613276"/>
              <a:gd name="connsiteY7" fmla="*/ 423453 h 496461"/>
              <a:gd name="connsiteX8" fmla="*/ 180089 w 613276"/>
              <a:gd name="connsiteY8" fmla="*/ 233629 h 496461"/>
              <a:gd name="connsiteX9" fmla="*/ 180089 w 613276"/>
              <a:gd name="connsiteY9" fmla="*/ 311505 h 49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276" h="496461">
                <a:moveTo>
                  <a:pt x="0" y="19469"/>
                </a:moveTo>
                <a:lnTo>
                  <a:pt x="180089" y="0"/>
                </a:lnTo>
                <a:lnTo>
                  <a:pt x="180089" y="73009"/>
                </a:lnTo>
                <a:lnTo>
                  <a:pt x="433188" y="262833"/>
                </a:lnTo>
                <a:lnTo>
                  <a:pt x="433188" y="189824"/>
                </a:lnTo>
                <a:lnTo>
                  <a:pt x="613276" y="476993"/>
                </a:lnTo>
                <a:lnTo>
                  <a:pt x="433188" y="496462"/>
                </a:lnTo>
                <a:lnTo>
                  <a:pt x="433188" y="423453"/>
                </a:lnTo>
                <a:lnTo>
                  <a:pt x="180089" y="233629"/>
                </a:lnTo>
                <a:lnTo>
                  <a:pt x="180089" y="311505"/>
                </a:lnTo>
                <a:close/>
              </a:path>
            </a:pathLst>
          </a:custGeom>
          <a:solidFill>
            <a:srgbClr val="BBCCE9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43DB73CB-3A0B-4D89-9E34-038497FA8FAF}"/>
              </a:ext>
            </a:extLst>
          </p:cNvPr>
          <p:cNvSpPr/>
          <p:nvPr/>
        </p:nvSpPr>
        <p:spPr>
          <a:xfrm>
            <a:off x="29575944" y="12087200"/>
            <a:ext cx="963720" cy="2238946"/>
          </a:xfrm>
          <a:custGeom>
            <a:avLst/>
            <a:gdLst>
              <a:gd name="connsiteX0" fmla="*/ 963721 w 963720"/>
              <a:gd name="connsiteY0" fmla="*/ 1182748 h 2238946"/>
              <a:gd name="connsiteX1" fmla="*/ 963721 w 963720"/>
              <a:gd name="connsiteY1" fmla="*/ 1182748 h 2238946"/>
              <a:gd name="connsiteX2" fmla="*/ 910180 w 963720"/>
              <a:gd name="connsiteY2" fmla="*/ 676551 h 2238946"/>
              <a:gd name="connsiteX3" fmla="*/ 642480 w 963720"/>
              <a:gd name="connsiteY3" fmla="*/ 428320 h 2238946"/>
              <a:gd name="connsiteX4" fmla="*/ 584073 w 963720"/>
              <a:gd name="connsiteY4" fmla="*/ 428320 h 2238946"/>
              <a:gd name="connsiteX5" fmla="*/ 584073 w 963720"/>
              <a:gd name="connsiteY5" fmla="*/ 428320 h 2238946"/>
              <a:gd name="connsiteX6" fmla="*/ 710622 w 963720"/>
              <a:gd name="connsiteY6" fmla="*/ 214160 h 2238946"/>
              <a:gd name="connsiteX7" fmla="*/ 491595 w 963720"/>
              <a:gd name="connsiteY7" fmla="*/ 0 h 2238946"/>
              <a:gd name="connsiteX8" fmla="*/ 481861 w 963720"/>
              <a:gd name="connsiteY8" fmla="*/ 0 h 2238946"/>
              <a:gd name="connsiteX9" fmla="*/ 481861 w 963720"/>
              <a:gd name="connsiteY9" fmla="*/ 0 h 2238946"/>
              <a:gd name="connsiteX10" fmla="*/ 321240 w 963720"/>
              <a:gd name="connsiteY10" fmla="*/ 68142 h 2238946"/>
              <a:gd name="connsiteX11" fmla="*/ 253098 w 963720"/>
              <a:gd name="connsiteY11" fmla="*/ 228762 h 2238946"/>
              <a:gd name="connsiteX12" fmla="*/ 379648 w 963720"/>
              <a:gd name="connsiteY12" fmla="*/ 433187 h 2238946"/>
              <a:gd name="connsiteX13" fmla="*/ 379648 w 963720"/>
              <a:gd name="connsiteY13" fmla="*/ 433187 h 2238946"/>
              <a:gd name="connsiteX14" fmla="*/ 321240 w 963720"/>
              <a:gd name="connsiteY14" fmla="*/ 433187 h 2238946"/>
              <a:gd name="connsiteX15" fmla="*/ 53540 w 963720"/>
              <a:gd name="connsiteY15" fmla="*/ 686286 h 2238946"/>
              <a:gd name="connsiteX16" fmla="*/ 0 w 963720"/>
              <a:gd name="connsiteY16" fmla="*/ 1187615 h 2238946"/>
              <a:gd name="connsiteX17" fmla="*/ 0 w 963720"/>
              <a:gd name="connsiteY17" fmla="*/ 1187615 h 2238946"/>
              <a:gd name="connsiteX18" fmla="*/ 0 w 963720"/>
              <a:gd name="connsiteY18" fmla="*/ 1192482 h 2238946"/>
              <a:gd name="connsiteX19" fmla="*/ 14602 w 963720"/>
              <a:gd name="connsiteY19" fmla="*/ 1250890 h 2238946"/>
              <a:gd name="connsiteX20" fmla="*/ 121682 w 963720"/>
              <a:gd name="connsiteY20" fmla="*/ 1319031 h 2238946"/>
              <a:gd name="connsiteX21" fmla="*/ 189824 w 963720"/>
              <a:gd name="connsiteY21" fmla="*/ 1299563 h 2238946"/>
              <a:gd name="connsiteX22" fmla="*/ 194691 w 963720"/>
              <a:gd name="connsiteY22" fmla="*/ 1299563 h 2238946"/>
              <a:gd name="connsiteX23" fmla="*/ 214161 w 963720"/>
              <a:gd name="connsiteY23" fmla="*/ 2112397 h 2238946"/>
              <a:gd name="connsiteX24" fmla="*/ 214161 w 963720"/>
              <a:gd name="connsiteY24" fmla="*/ 2112397 h 2238946"/>
              <a:gd name="connsiteX25" fmla="*/ 214161 w 963720"/>
              <a:gd name="connsiteY25" fmla="*/ 2112397 h 2238946"/>
              <a:gd name="connsiteX26" fmla="*/ 335842 w 963720"/>
              <a:gd name="connsiteY26" fmla="*/ 2238947 h 2238946"/>
              <a:gd name="connsiteX27" fmla="*/ 345577 w 963720"/>
              <a:gd name="connsiteY27" fmla="*/ 2238947 h 2238946"/>
              <a:gd name="connsiteX28" fmla="*/ 476993 w 963720"/>
              <a:gd name="connsiteY28" fmla="*/ 2136734 h 2238946"/>
              <a:gd name="connsiteX29" fmla="*/ 588941 w 963720"/>
              <a:gd name="connsiteY29" fmla="*/ 2238947 h 2238946"/>
              <a:gd name="connsiteX30" fmla="*/ 603543 w 963720"/>
              <a:gd name="connsiteY30" fmla="*/ 2238947 h 2238946"/>
              <a:gd name="connsiteX31" fmla="*/ 739826 w 963720"/>
              <a:gd name="connsiteY31" fmla="*/ 2117265 h 2238946"/>
              <a:gd name="connsiteX32" fmla="*/ 739826 w 963720"/>
              <a:gd name="connsiteY32" fmla="*/ 2117265 h 2238946"/>
              <a:gd name="connsiteX33" fmla="*/ 739826 w 963720"/>
              <a:gd name="connsiteY33" fmla="*/ 2117265 h 2238946"/>
              <a:gd name="connsiteX34" fmla="*/ 759295 w 963720"/>
              <a:gd name="connsiteY34" fmla="*/ 1299563 h 2238946"/>
              <a:gd name="connsiteX35" fmla="*/ 759295 w 963720"/>
              <a:gd name="connsiteY35" fmla="*/ 1299563 h 2238946"/>
              <a:gd name="connsiteX36" fmla="*/ 759295 w 963720"/>
              <a:gd name="connsiteY36" fmla="*/ 1299563 h 2238946"/>
              <a:gd name="connsiteX37" fmla="*/ 827437 w 963720"/>
              <a:gd name="connsiteY37" fmla="*/ 1319031 h 2238946"/>
              <a:gd name="connsiteX38" fmla="*/ 934517 w 963720"/>
              <a:gd name="connsiteY38" fmla="*/ 1250890 h 2238946"/>
              <a:gd name="connsiteX39" fmla="*/ 963721 w 963720"/>
              <a:gd name="connsiteY39" fmla="*/ 1182748 h 2238946"/>
              <a:gd name="connsiteX40" fmla="*/ 963721 w 963720"/>
              <a:gd name="connsiteY40" fmla="*/ 1182748 h 2238946"/>
              <a:gd name="connsiteX41" fmla="*/ 842039 w 963720"/>
              <a:gd name="connsiteY41" fmla="*/ 520798 h 2238946"/>
              <a:gd name="connsiteX42" fmla="*/ 807968 w 963720"/>
              <a:gd name="connsiteY42" fmla="*/ 486728 h 2238946"/>
              <a:gd name="connsiteX43" fmla="*/ 842039 w 963720"/>
              <a:gd name="connsiteY43" fmla="*/ 520798 h 2238946"/>
              <a:gd name="connsiteX44" fmla="*/ 769030 w 963720"/>
              <a:gd name="connsiteY44" fmla="*/ 540267 h 2238946"/>
              <a:gd name="connsiteX45" fmla="*/ 725224 w 963720"/>
              <a:gd name="connsiteY45" fmla="*/ 511064 h 2238946"/>
              <a:gd name="connsiteX46" fmla="*/ 769030 w 963720"/>
              <a:gd name="connsiteY46" fmla="*/ 540267 h 2238946"/>
              <a:gd name="connsiteX47" fmla="*/ 486728 w 963720"/>
              <a:gd name="connsiteY47" fmla="*/ 0 h 2238946"/>
              <a:gd name="connsiteX48" fmla="*/ 496462 w 963720"/>
              <a:gd name="connsiteY48" fmla="*/ 0 h 2238946"/>
              <a:gd name="connsiteX49" fmla="*/ 481861 w 963720"/>
              <a:gd name="connsiteY49" fmla="*/ 0 h 2238946"/>
              <a:gd name="connsiteX50" fmla="*/ 486728 w 963720"/>
              <a:gd name="connsiteY50" fmla="*/ 0 h 2238946"/>
              <a:gd name="connsiteX51" fmla="*/ 330975 w 963720"/>
              <a:gd name="connsiteY51" fmla="*/ 223895 h 2238946"/>
              <a:gd name="connsiteX52" fmla="*/ 486728 w 963720"/>
              <a:gd name="connsiteY52" fmla="*/ 68142 h 2238946"/>
              <a:gd name="connsiteX53" fmla="*/ 642480 w 963720"/>
              <a:gd name="connsiteY53" fmla="*/ 223895 h 2238946"/>
              <a:gd name="connsiteX54" fmla="*/ 486728 w 963720"/>
              <a:gd name="connsiteY54" fmla="*/ 379647 h 2238946"/>
              <a:gd name="connsiteX55" fmla="*/ 330975 w 963720"/>
              <a:gd name="connsiteY55" fmla="*/ 223895 h 2238946"/>
              <a:gd name="connsiteX56" fmla="*/ 330975 w 963720"/>
              <a:gd name="connsiteY56" fmla="*/ 496462 h 2238946"/>
              <a:gd name="connsiteX57" fmla="*/ 647348 w 963720"/>
              <a:gd name="connsiteY57" fmla="*/ 496462 h 2238946"/>
              <a:gd name="connsiteX58" fmla="*/ 700888 w 963720"/>
              <a:gd name="connsiteY58" fmla="*/ 506197 h 2238946"/>
              <a:gd name="connsiteX59" fmla="*/ 647348 w 963720"/>
              <a:gd name="connsiteY59" fmla="*/ 496462 h 2238946"/>
              <a:gd name="connsiteX60" fmla="*/ 330975 w 963720"/>
              <a:gd name="connsiteY60" fmla="*/ 496462 h 2238946"/>
              <a:gd name="connsiteX61" fmla="*/ 272568 w 963720"/>
              <a:gd name="connsiteY61" fmla="*/ 506197 h 2238946"/>
              <a:gd name="connsiteX62" fmla="*/ 330975 w 963720"/>
              <a:gd name="connsiteY62" fmla="*/ 496462 h 2238946"/>
              <a:gd name="connsiteX63" fmla="*/ 150886 w 963720"/>
              <a:gd name="connsiteY63" fmla="*/ 608409 h 2238946"/>
              <a:gd name="connsiteX64" fmla="*/ 136284 w 963720"/>
              <a:gd name="connsiteY64" fmla="*/ 642480 h 2238946"/>
              <a:gd name="connsiteX65" fmla="*/ 150886 w 963720"/>
              <a:gd name="connsiteY65" fmla="*/ 608409 h 2238946"/>
              <a:gd name="connsiteX66" fmla="*/ 77877 w 963720"/>
              <a:gd name="connsiteY66" fmla="*/ 1187615 h 2238946"/>
              <a:gd name="connsiteX67" fmla="*/ 131416 w 963720"/>
              <a:gd name="connsiteY67" fmla="*/ 686286 h 2238946"/>
              <a:gd name="connsiteX68" fmla="*/ 77877 w 963720"/>
              <a:gd name="connsiteY68" fmla="*/ 1187615 h 2238946"/>
              <a:gd name="connsiteX69" fmla="*/ 82744 w 963720"/>
              <a:gd name="connsiteY69" fmla="*/ 1211951 h 2238946"/>
              <a:gd name="connsiteX70" fmla="*/ 77877 w 963720"/>
              <a:gd name="connsiteY70" fmla="*/ 1187615 h 2238946"/>
              <a:gd name="connsiteX71" fmla="*/ 209293 w 963720"/>
              <a:gd name="connsiteY71" fmla="*/ 1289828 h 2238946"/>
              <a:gd name="connsiteX72" fmla="*/ 209293 w 963720"/>
              <a:gd name="connsiteY72" fmla="*/ 1289828 h 2238946"/>
              <a:gd name="connsiteX73" fmla="*/ 209293 w 963720"/>
              <a:gd name="connsiteY73" fmla="*/ 1289828 h 2238946"/>
              <a:gd name="connsiteX74" fmla="*/ 228762 w 963720"/>
              <a:gd name="connsiteY74" fmla="*/ 2107530 h 2238946"/>
              <a:gd name="connsiteX75" fmla="*/ 209293 w 963720"/>
              <a:gd name="connsiteY75" fmla="*/ 1289828 h 2238946"/>
              <a:gd name="connsiteX76" fmla="*/ 262833 w 963720"/>
              <a:gd name="connsiteY76" fmla="*/ 720357 h 2238946"/>
              <a:gd name="connsiteX77" fmla="*/ 262833 w 963720"/>
              <a:gd name="connsiteY77" fmla="*/ 720357 h 2238946"/>
              <a:gd name="connsiteX78" fmla="*/ 262833 w 963720"/>
              <a:gd name="connsiteY78" fmla="*/ 720357 h 2238946"/>
              <a:gd name="connsiteX79" fmla="*/ 262833 w 963720"/>
              <a:gd name="connsiteY79" fmla="*/ 720357 h 2238946"/>
              <a:gd name="connsiteX80" fmla="*/ 749561 w 963720"/>
              <a:gd name="connsiteY80" fmla="*/ 2107530 h 2238946"/>
              <a:gd name="connsiteX81" fmla="*/ 749561 w 963720"/>
              <a:gd name="connsiteY81" fmla="*/ 2107530 h 2238946"/>
              <a:gd name="connsiteX82" fmla="*/ 749561 w 963720"/>
              <a:gd name="connsiteY82" fmla="*/ 2107530 h 2238946"/>
              <a:gd name="connsiteX83" fmla="*/ 769030 w 963720"/>
              <a:gd name="connsiteY83" fmla="*/ 1284961 h 2238946"/>
              <a:gd name="connsiteX84" fmla="*/ 749561 w 963720"/>
              <a:gd name="connsiteY84" fmla="*/ 2107530 h 2238946"/>
              <a:gd name="connsiteX85" fmla="*/ 773897 w 963720"/>
              <a:gd name="connsiteY85" fmla="*/ 1284961 h 2238946"/>
              <a:gd name="connsiteX86" fmla="*/ 773897 w 963720"/>
              <a:gd name="connsiteY86" fmla="*/ 1284961 h 2238946"/>
              <a:gd name="connsiteX87" fmla="*/ 773897 w 963720"/>
              <a:gd name="connsiteY87" fmla="*/ 1284961 h 2238946"/>
              <a:gd name="connsiteX88" fmla="*/ 807968 w 963720"/>
              <a:gd name="connsiteY88" fmla="*/ 1299563 h 2238946"/>
              <a:gd name="connsiteX89" fmla="*/ 773897 w 963720"/>
              <a:gd name="connsiteY89" fmla="*/ 1284961 h 2238946"/>
              <a:gd name="connsiteX90" fmla="*/ 880977 w 963720"/>
              <a:gd name="connsiteY90" fmla="*/ 1221686 h 2238946"/>
              <a:gd name="connsiteX91" fmla="*/ 846906 w 963720"/>
              <a:gd name="connsiteY91" fmla="*/ 1236288 h 2238946"/>
              <a:gd name="connsiteX92" fmla="*/ 798234 w 963720"/>
              <a:gd name="connsiteY92" fmla="*/ 1192482 h 2238946"/>
              <a:gd name="connsiteX93" fmla="*/ 734959 w 963720"/>
              <a:gd name="connsiteY93" fmla="*/ 720357 h 2238946"/>
              <a:gd name="connsiteX94" fmla="*/ 720357 w 963720"/>
              <a:gd name="connsiteY94" fmla="*/ 710622 h 2238946"/>
              <a:gd name="connsiteX95" fmla="*/ 710622 w 963720"/>
              <a:gd name="connsiteY95" fmla="*/ 720357 h 2238946"/>
              <a:gd name="connsiteX96" fmla="*/ 710622 w 963720"/>
              <a:gd name="connsiteY96" fmla="*/ 1255757 h 2238946"/>
              <a:gd name="connsiteX97" fmla="*/ 710622 w 963720"/>
              <a:gd name="connsiteY97" fmla="*/ 1280093 h 2238946"/>
              <a:gd name="connsiteX98" fmla="*/ 681419 w 963720"/>
              <a:gd name="connsiteY98" fmla="*/ 2107530 h 2238946"/>
              <a:gd name="connsiteX99" fmla="*/ 618144 w 963720"/>
              <a:gd name="connsiteY99" fmla="*/ 2165937 h 2238946"/>
              <a:gd name="connsiteX100" fmla="*/ 608409 w 963720"/>
              <a:gd name="connsiteY100" fmla="*/ 2165937 h 2238946"/>
              <a:gd name="connsiteX101" fmla="*/ 554870 w 963720"/>
              <a:gd name="connsiteY101" fmla="*/ 2102663 h 2238946"/>
              <a:gd name="connsiteX102" fmla="*/ 506197 w 963720"/>
              <a:gd name="connsiteY102" fmla="*/ 1284961 h 2238946"/>
              <a:gd name="connsiteX103" fmla="*/ 486728 w 963720"/>
              <a:gd name="connsiteY103" fmla="*/ 1265492 h 2238946"/>
              <a:gd name="connsiteX104" fmla="*/ 467259 w 963720"/>
              <a:gd name="connsiteY104" fmla="*/ 1284961 h 2238946"/>
              <a:gd name="connsiteX105" fmla="*/ 418586 w 963720"/>
              <a:gd name="connsiteY105" fmla="*/ 2102663 h 2238946"/>
              <a:gd name="connsiteX106" fmla="*/ 355311 w 963720"/>
              <a:gd name="connsiteY106" fmla="*/ 2165937 h 2238946"/>
              <a:gd name="connsiteX107" fmla="*/ 350444 w 963720"/>
              <a:gd name="connsiteY107" fmla="*/ 2165937 h 2238946"/>
              <a:gd name="connsiteX108" fmla="*/ 292037 w 963720"/>
              <a:gd name="connsiteY108" fmla="*/ 2107530 h 2238946"/>
              <a:gd name="connsiteX109" fmla="*/ 272568 w 963720"/>
              <a:gd name="connsiteY109" fmla="*/ 1289828 h 2238946"/>
              <a:gd name="connsiteX110" fmla="*/ 272568 w 963720"/>
              <a:gd name="connsiteY110" fmla="*/ 1260624 h 2238946"/>
              <a:gd name="connsiteX111" fmla="*/ 272568 w 963720"/>
              <a:gd name="connsiteY111" fmla="*/ 725224 h 2238946"/>
              <a:gd name="connsiteX112" fmla="*/ 262833 w 963720"/>
              <a:gd name="connsiteY112" fmla="*/ 715489 h 2238946"/>
              <a:gd name="connsiteX113" fmla="*/ 248231 w 963720"/>
              <a:gd name="connsiteY113" fmla="*/ 725224 h 2238946"/>
              <a:gd name="connsiteX114" fmla="*/ 184957 w 963720"/>
              <a:gd name="connsiteY114" fmla="*/ 1192482 h 2238946"/>
              <a:gd name="connsiteX115" fmla="*/ 136284 w 963720"/>
              <a:gd name="connsiteY115" fmla="*/ 1236288 h 2238946"/>
              <a:gd name="connsiteX116" fmla="*/ 102213 w 963720"/>
              <a:gd name="connsiteY116" fmla="*/ 1221686 h 2238946"/>
              <a:gd name="connsiteX117" fmla="*/ 87611 w 963720"/>
              <a:gd name="connsiteY117" fmla="*/ 1182748 h 2238946"/>
              <a:gd name="connsiteX118" fmla="*/ 141151 w 963720"/>
              <a:gd name="connsiteY118" fmla="*/ 681419 h 2238946"/>
              <a:gd name="connsiteX119" fmla="*/ 335842 w 963720"/>
              <a:gd name="connsiteY119" fmla="*/ 496462 h 2238946"/>
              <a:gd name="connsiteX120" fmla="*/ 652215 w 963720"/>
              <a:gd name="connsiteY120" fmla="*/ 496462 h 2238946"/>
              <a:gd name="connsiteX121" fmla="*/ 846906 w 963720"/>
              <a:gd name="connsiteY121" fmla="*/ 681419 h 2238946"/>
              <a:gd name="connsiteX122" fmla="*/ 900446 w 963720"/>
              <a:gd name="connsiteY122" fmla="*/ 1182748 h 2238946"/>
              <a:gd name="connsiteX123" fmla="*/ 880977 w 963720"/>
              <a:gd name="connsiteY123" fmla="*/ 1221686 h 2238946"/>
              <a:gd name="connsiteX124" fmla="*/ 949119 w 963720"/>
              <a:gd name="connsiteY124" fmla="*/ 1241155 h 2238946"/>
              <a:gd name="connsiteX125" fmla="*/ 939384 w 963720"/>
              <a:gd name="connsiteY125" fmla="*/ 1255757 h 2238946"/>
              <a:gd name="connsiteX126" fmla="*/ 949119 w 963720"/>
              <a:gd name="connsiteY126" fmla="*/ 1241155 h 2238946"/>
              <a:gd name="connsiteX127" fmla="*/ 958853 w 963720"/>
              <a:gd name="connsiteY127" fmla="*/ 1211951 h 2238946"/>
              <a:gd name="connsiteX128" fmla="*/ 949119 w 963720"/>
              <a:gd name="connsiteY128" fmla="*/ 1241155 h 2238946"/>
              <a:gd name="connsiteX129" fmla="*/ 905313 w 963720"/>
              <a:gd name="connsiteY129" fmla="*/ 676551 h 2238946"/>
              <a:gd name="connsiteX130" fmla="*/ 905313 w 963720"/>
              <a:gd name="connsiteY130" fmla="*/ 657082 h 2238946"/>
              <a:gd name="connsiteX131" fmla="*/ 905313 w 963720"/>
              <a:gd name="connsiteY131" fmla="*/ 676551 h 2238946"/>
              <a:gd name="connsiteX132" fmla="*/ 958853 w 963720"/>
              <a:gd name="connsiteY132" fmla="*/ 1177881 h 2238946"/>
              <a:gd name="connsiteX133" fmla="*/ 905313 w 963720"/>
              <a:gd name="connsiteY133" fmla="*/ 676551 h 223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963720" h="2238946">
                <a:moveTo>
                  <a:pt x="963721" y="1182748"/>
                </a:moveTo>
                <a:lnTo>
                  <a:pt x="963721" y="1182748"/>
                </a:lnTo>
                <a:lnTo>
                  <a:pt x="910180" y="676551"/>
                </a:lnTo>
                <a:cubicBezTo>
                  <a:pt x="900446" y="535400"/>
                  <a:pt x="783632" y="428320"/>
                  <a:pt x="642480" y="428320"/>
                </a:cubicBezTo>
                <a:lnTo>
                  <a:pt x="584073" y="428320"/>
                </a:lnTo>
                <a:cubicBezTo>
                  <a:pt x="584073" y="428320"/>
                  <a:pt x="584073" y="428320"/>
                  <a:pt x="584073" y="428320"/>
                </a:cubicBezTo>
                <a:cubicBezTo>
                  <a:pt x="666817" y="389382"/>
                  <a:pt x="715489" y="301771"/>
                  <a:pt x="710622" y="214160"/>
                </a:cubicBezTo>
                <a:cubicBezTo>
                  <a:pt x="705755" y="97345"/>
                  <a:pt x="608409" y="0"/>
                  <a:pt x="491595" y="0"/>
                </a:cubicBezTo>
                <a:cubicBezTo>
                  <a:pt x="486728" y="0"/>
                  <a:pt x="486728" y="0"/>
                  <a:pt x="481861" y="0"/>
                </a:cubicBezTo>
                <a:lnTo>
                  <a:pt x="481861" y="0"/>
                </a:lnTo>
                <a:cubicBezTo>
                  <a:pt x="423453" y="0"/>
                  <a:pt x="365046" y="24336"/>
                  <a:pt x="321240" y="68142"/>
                </a:cubicBezTo>
                <a:cubicBezTo>
                  <a:pt x="277435" y="111947"/>
                  <a:pt x="253098" y="170355"/>
                  <a:pt x="253098" y="228762"/>
                </a:cubicBezTo>
                <a:cubicBezTo>
                  <a:pt x="253098" y="316373"/>
                  <a:pt x="301771" y="394249"/>
                  <a:pt x="379648" y="433187"/>
                </a:cubicBezTo>
                <a:cubicBezTo>
                  <a:pt x="379648" y="433187"/>
                  <a:pt x="379648" y="433187"/>
                  <a:pt x="379648" y="433187"/>
                </a:cubicBezTo>
                <a:lnTo>
                  <a:pt x="321240" y="433187"/>
                </a:lnTo>
                <a:cubicBezTo>
                  <a:pt x="180089" y="433187"/>
                  <a:pt x="63275" y="545135"/>
                  <a:pt x="53540" y="686286"/>
                </a:cubicBezTo>
                <a:lnTo>
                  <a:pt x="0" y="1187615"/>
                </a:lnTo>
                <a:lnTo>
                  <a:pt x="0" y="1187615"/>
                </a:lnTo>
                <a:lnTo>
                  <a:pt x="0" y="1192482"/>
                </a:lnTo>
                <a:cubicBezTo>
                  <a:pt x="0" y="1216819"/>
                  <a:pt x="4868" y="1236288"/>
                  <a:pt x="14602" y="1250890"/>
                </a:cubicBezTo>
                <a:cubicBezTo>
                  <a:pt x="38938" y="1294695"/>
                  <a:pt x="77877" y="1319031"/>
                  <a:pt x="121682" y="1319031"/>
                </a:cubicBezTo>
                <a:cubicBezTo>
                  <a:pt x="146018" y="1319031"/>
                  <a:pt x="170355" y="1314164"/>
                  <a:pt x="189824" y="1299563"/>
                </a:cubicBezTo>
                <a:lnTo>
                  <a:pt x="194691" y="1299563"/>
                </a:lnTo>
                <a:lnTo>
                  <a:pt x="214161" y="2112397"/>
                </a:lnTo>
                <a:lnTo>
                  <a:pt x="214161" y="2112397"/>
                </a:lnTo>
                <a:lnTo>
                  <a:pt x="214161" y="2112397"/>
                </a:lnTo>
                <a:cubicBezTo>
                  <a:pt x="219027" y="2180539"/>
                  <a:pt x="272568" y="2234079"/>
                  <a:pt x="335842" y="2238947"/>
                </a:cubicBezTo>
                <a:cubicBezTo>
                  <a:pt x="340709" y="2238947"/>
                  <a:pt x="345577" y="2238947"/>
                  <a:pt x="345577" y="2238947"/>
                </a:cubicBezTo>
                <a:cubicBezTo>
                  <a:pt x="408852" y="2238947"/>
                  <a:pt x="462391" y="2195141"/>
                  <a:pt x="476993" y="2136734"/>
                </a:cubicBezTo>
                <a:cubicBezTo>
                  <a:pt x="491595" y="2190274"/>
                  <a:pt x="535400" y="2229212"/>
                  <a:pt x="588941" y="2238947"/>
                </a:cubicBezTo>
                <a:cubicBezTo>
                  <a:pt x="593807" y="2238947"/>
                  <a:pt x="598675" y="2238947"/>
                  <a:pt x="603543" y="2238947"/>
                </a:cubicBezTo>
                <a:cubicBezTo>
                  <a:pt x="671684" y="2238947"/>
                  <a:pt x="730091" y="2185406"/>
                  <a:pt x="739826" y="2117265"/>
                </a:cubicBezTo>
                <a:lnTo>
                  <a:pt x="739826" y="2117265"/>
                </a:lnTo>
                <a:lnTo>
                  <a:pt x="739826" y="2117265"/>
                </a:lnTo>
                <a:lnTo>
                  <a:pt x="759295" y="1299563"/>
                </a:lnTo>
                <a:lnTo>
                  <a:pt x="759295" y="1299563"/>
                </a:lnTo>
                <a:lnTo>
                  <a:pt x="759295" y="1299563"/>
                </a:lnTo>
                <a:cubicBezTo>
                  <a:pt x="778764" y="1314164"/>
                  <a:pt x="803100" y="1319031"/>
                  <a:pt x="827437" y="1319031"/>
                </a:cubicBezTo>
                <a:cubicBezTo>
                  <a:pt x="871243" y="1319031"/>
                  <a:pt x="915048" y="1294695"/>
                  <a:pt x="934517" y="1250890"/>
                </a:cubicBezTo>
                <a:cubicBezTo>
                  <a:pt x="963721" y="1226553"/>
                  <a:pt x="963721" y="1207084"/>
                  <a:pt x="963721" y="1182748"/>
                </a:cubicBezTo>
                <a:lnTo>
                  <a:pt x="963721" y="1182748"/>
                </a:lnTo>
                <a:close/>
                <a:moveTo>
                  <a:pt x="842039" y="520798"/>
                </a:moveTo>
                <a:cubicBezTo>
                  <a:pt x="832304" y="511064"/>
                  <a:pt x="817702" y="496462"/>
                  <a:pt x="807968" y="486728"/>
                </a:cubicBezTo>
                <a:cubicBezTo>
                  <a:pt x="822570" y="496462"/>
                  <a:pt x="832304" y="511064"/>
                  <a:pt x="842039" y="520798"/>
                </a:cubicBezTo>
                <a:close/>
                <a:moveTo>
                  <a:pt x="769030" y="540267"/>
                </a:moveTo>
                <a:cubicBezTo>
                  <a:pt x="754428" y="530533"/>
                  <a:pt x="739826" y="520798"/>
                  <a:pt x="725224" y="511064"/>
                </a:cubicBezTo>
                <a:cubicBezTo>
                  <a:pt x="744693" y="515931"/>
                  <a:pt x="759295" y="525666"/>
                  <a:pt x="769030" y="540267"/>
                </a:cubicBezTo>
                <a:close/>
                <a:moveTo>
                  <a:pt x="486728" y="0"/>
                </a:moveTo>
                <a:cubicBezTo>
                  <a:pt x="491595" y="0"/>
                  <a:pt x="491595" y="0"/>
                  <a:pt x="496462" y="0"/>
                </a:cubicBezTo>
                <a:cubicBezTo>
                  <a:pt x="491595" y="0"/>
                  <a:pt x="486728" y="0"/>
                  <a:pt x="481861" y="0"/>
                </a:cubicBezTo>
                <a:cubicBezTo>
                  <a:pt x="481861" y="0"/>
                  <a:pt x="486728" y="0"/>
                  <a:pt x="486728" y="0"/>
                </a:cubicBezTo>
                <a:close/>
                <a:moveTo>
                  <a:pt x="330975" y="223895"/>
                </a:moveTo>
                <a:cubicBezTo>
                  <a:pt x="330975" y="136284"/>
                  <a:pt x="399116" y="68142"/>
                  <a:pt x="486728" y="68142"/>
                </a:cubicBezTo>
                <a:cubicBezTo>
                  <a:pt x="574339" y="68142"/>
                  <a:pt x="642480" y="136284"/>
                  <a:pt x="642480" y="223895"/>
                </a:cubicBezTo>
                <a:cubicBezTo>
                  <a:pt x="642480" y="311506"/>
                  <a:pt x="574339" y="379647"/>
                  <a:pt x="486728" y="379647"/>
                </a:cubicBezTo>
                <a:cubicBezTo>
                  <a:pt x="399116" y="379647"/>
                  <a:pt x="330975" y="306638"/>
                  <a:pt x="330975" y="223895"/>
                </a:cubicBezTo>
                <a:close/>
                <a:moveTo>
                  <a:pt x="330975" y="496462"/>
                </a:moveTo>
                <a:lnTo>
                  <a:pt x="647348" y="496462"/>
                </a:lnTo>
                <a:cubicBezTo>
                  <a:pt x="666817" y="496462"/>
                  <a:pt x="686286" y="501329"/>
                  <a:pt x="700888" y="506197"/>
                </a:cubicBezTo>
                <a:cubicBezTo>
                  <a:pt x="681419" y="501329"/>
                  <a:pt x="666817" y="496462"/>
                  <a:pt x="647348" y="496462"/>
                </a:cubicBezTo>
                <a:lnTo>
                  <a:pt x="330975" y="496462"/>
                </a:lnTo>
                <a:cubicBezTo>
                  <a:pt x="311506" y="496462"/>
                  <a:pt x="292037" y="501329"/>
                  <a:pt x="272568" y="506197"/>
                </a:cubicBezTo>
                <a:cubicBezTo>
                  <a:pt x="292037" y="496462"/>
                  <a:pt x="311506" y="496462"/>
                  <a:pt x="330975" y="496462"/>
                </a:cubicBezTo>
                <a:close/>
                <a:moveTo>
                  <a:pt x="150886" y="608409"/>
                </a:moveTo>
                <a:cubicBezTo>
                  <a:pt x="146018" y="618144"/>
                  <a:pt x="141151" y="632746"/>
                  <a:pt x="136284" y="642480"/>
                </a:cubicBezTo>
                <a:cubicBezTo>
                  <a:pt x="141151" y="632746"/>
                  <a:pt x="141151" y="623011"/>
                  <a:pt x="150886" y="608409"/>
                </a:cubicBezTo>
                <a:close/>
                <a:moveTo>
                  <a:pt x="77877" y="1187615"/>
                </a:moveTo>
                <a:lnTo>
                  <a:pt x="131416" y="686286"/>
                </a:lnTo>
                <a:lnTo>
                  <a:pt x="77877" y="1187615"/>
                </a:lnTo>
                <a:cubicBezTo>
                  <a:pt x="77877" y="1197350"/>
                  <a:pt x="77877" y="1202217"/>
                  <a:pt x="82744" y="1211951"/>
                </a:cubicBezTo>
                <a:cubicBezTo>
                  <a:pt x="77877" y="1202217"/>
                  <a:pt x="77877" y="1192482"/>
                  <a:pt x="77877" y="1187615"/>
                </a:cubicBezTo>
                <a:close/>
                <a:moveTo>
                  <a:pt x="209293" y="1289828"/>
                </a:moveTo>
                <a:cubicBezTo>
                  <a:pt x="209293" y="1289828"/>
                  <a:pt x="204425" y="1289828"/>
                  <a:pt x="209293" y="1289828"/>
                </a:cubicBezTo>
                <a:cubicBezTo>
                  <a:pt x="204425" y="1289828"/>
                  <a:pt x="209293" y="1289828"/>
                  <a:pt x="209293" y="1289828"/>
                </a:cubicBezTo>
                <a:lnTo>
                  <a:pt x="228762" y="2107530"/>
                </a:lnTo>
                <a:lnTo>
                  <a:pt x="209293" y="1289828"/>
                </a:lnTo>
                <a:close/>
                <a:moveTo>
                  <a:pt x="262833" y="720357"/>
                </a:moveTo>
                <a:lnTo>
                  <a:pt x="262833" y="720357"/>
                </a:lnTo>
                <a:cubicBezTo>
                  <a:pt x="262833" y="720357"/>
                  <a:pt x="262833" y="720357"/>
                  <a:pt x="262833" y="720357"/>
                </a:cubicBezTo>
                <a:cubicBezTo>
                  <a:pt x="262833" y="720357"/>
                  <a:pt x="262833" y="720357"/>
                  <a:pt x="262833" y="720357"/>
                </a:cubicBezTo>
                <a:close/>
                <a:moveTo>
                  <a:pt x="749561" y="2107530"/>
                </a:moveTo>
                <a:lnTo>
                  <a:pt x="749561" y="2107530"/>
                </a:lnTo>
                <a:lnTo>
                  <a:pt x="749561" y="2107530"/>
                </a:lnTo>
                <a:lnTo>
                  <a:pt x="769030" y="1284961"/>
                </a:lnTo>
                <a:lnTo>
                  <a:pt x="749561" y="2107530"/>
                </a:lnTo>
                <a:close/>
                <a:moveTo>
                  <a:pt x="773897" y="1284961"/>
                </a:moveTo>
                <a:cubicBezTo>
                  <a:pt x="773897" y="1284961"/>
                  <a:pt x="773897" y="1284961"/>
                  <a:pt x="773897" y="1284961"/>
                </a:cubicBezTo>
                <a:cubicBezTo>
                  <a:pt x="773897" y="1284961"/>
                  <a:pt x="773897" y="1284961"/>
                  <a:pt x="773897" y="1284961"/>
                </a:cubicBezTo>
                <a:cubicBezTo>
                  <a:pt x="783632" y="1289828"/>
                  <a:pt x="793366" y="1299563"/>
                  <a:pt x="807968" y="1299563"/>
                </a:cubicBezTo>
                <a:cubicBezTo>
                  <a:pt x="793366" y="1294695"/>
                  <a:pt x="783632" y="1289828"/>
                  <a:pt x="773897" y="1284961"/>
                </a:cubicBezTo>
                <a:close/>
                <a:moveTo>
                  <a:pt x="880977" y="1221686"/>
                </a:moveTo>
                <a:cubicBezTo>
                  <a:pt x="871243" y="1231421"/>
                  <a:pt x="856641" y="1236288"/>
                  <a:pt x="846906" y="1236288"/>
                </a:cubicBezTo>
                <a:cubicBezTo>
                  <a:pt x="822570" y="1236288"/>
                  <a:pt x="798234" y="1216819"/>
                  <a:pt x="798234" y="1192482"/>
                </a:cubicBezTo>
                <a:lnTo>
                  <a:pt x="734959" y="720357"/>
                </a:lnTo>
                <a:cubicBezTo>
                  <a:pt x="734959" y="710622"/>
                  <a:pt x="725224" y="710622"/>
                  <a:pt x="720357" y="710622"/>
                </a:cubicBezTo>
                <a:cubicBezTo>
                  <a:pt x="715489" y="710622"/>
                  <a:pt x="710622" y="715489"/>
                  <a:pt x="710622" y="720357"/>
                </a:cubicBezTo>
                <a:lnTo>
                  <a:pt x="710622" y="1255757"/>
                </a:lnTo>
                <a:cubicBezTo>
                  <a:pt x="710622" y="1265492"/>
                  <a:pt x="710622" y="1270359"/>
                  <a:pt x="710622" y="1280093"/>
                </a:cubicBezTo>
                <a:lnTo>
                  <a:pt x="681419" y="2107530"/>
                </a:lnTo>
                <a:cubicBezTo>
                  <a:pt x="676552" y="2141601"/>
                  <a:pt x="652215" y="2165937"/>
                  <a:pt x="618144" y="2165937"/>
                </a:cubicBezTo>
                <a:cubicBezTo>
                  <a:pt x="613277" y="2165937"/>
                  <a:pt x="613277" y="2165937"/>
                  <a:pt x="608409" y="2165937"/>
                </a:cubicBezTo>
                <a:cubicBezTo>
                  <a:pt x="579206" y="2161070"/>
                  <a:pt x="554870" y="2136734"/>
                  <a:pt x="554870" y="2102663"/>
                </a:cubicBezTo>
                <a:lnTo>
                  <a:pt x="506197" y="1284961"/>
                </a:lnTo>
                <a:cubicBezTo>
                  <a:pt x="506197" y="1275226"/>
                  <a:pt x="496462" y="1265492"/>
                  <a:pt x="486728" y="1265492"/>
                </a:cubicBezTo>
                <a:cubicBezTo>
                  <a:pt x="476993" y="1265492"/>
                  <a:pt x="467259" y="1275226"/>
                  <a:pt x="467259" y="1284961"/>
                </a:cubicBezTo>
                <a:lnTo>
                  <a:pt x="418586" y="2102663"/>
                </a:lnTo>
                <a:cubicBezTo>
                  <a:pt x="418586" y="2136734"/>
                  <a:pt x="389382" y="2165937"/>
                  <a:pt x="355311" y="2165937"/>
                </a:cubicBezTo>
                <a:cubicBezTo>
                  <a:pt x="355311" y="2165937"/>
                  <a:pt x="350444" y="2165937"/>
                  <a:pt x="350444" y="2165937"/>
                </a:cubicBezTo>
                <a:cubicBezTo>
                  <a:pt x="321240" y="2161070"/>
                  <a:pt x="296904" y="2136734"/>
                  <a:pt x="292037" y="2107530"/>
                </a:cubicBezTo>
                <a:lnTo>
                  <a:pt x="272568" y="1289828"/>
                </a:lnTo>
                <a:cubicBezTo>
                  <a:pt x="272568" y="1280093"/>
                  <a:pt x="272568" y="1270359"/>
                  <a:pt x="272568" y="1260624"/>
                </a:cubicBezTo>
                <a:lnTo>
                  <a:pt x="272568" y="725224"/>
                </a:lnTo>
                <a:cubicBezTo>
                  <a:pt x="272568" y="720357"/>
                  <a:pt x="267700" y="715489"/>
                  <a:pt x="262833" y="715489"/>
                </a:cubicBezTo>
                <a:cubicBezTo>
                  <a:pt x="257966" y="715489"/>
                  <a:pt x="248231" y="720357"/>
                  <a:pt x="248231" y="725224"/>
                </a:cubicBezTo>
                <a:lnTo>
                  <a:pt x="184957" y="1192482"/>
                </a:lnTo>
                <a:cubicBezTo>
                  <a:pt x="180089" y="1216819"/>
                  <a:pt x="160620" y="1236288"/>
                  <a:pt x="136284" y="1236288"/>
                </a:cubicBezTo>
                <a:cubicBezTo>
                  <a:pt x="121682" y="1236288"/>
                  <a:pt x="111947" y="1231421"/>
                  <a:pt x="102213" y="1221686"/>
                </a:cubicBezTo>
                <a:cubicBezTo>
                  <a:pt x="92479" y="1211951"/>
                  <a:pt x="87611" y="1197350"/>
                  <a:pt x="87611" y="1182748"/>
                </a:cubicBezTo>
                <a:lnTo>
                  <a:pt x="141151" y="681419"/>
                </a:lnTo>
                <a:cubicBezTo>
                  <a:pt x="146018" y="579206"/>
                  <a:pt x="233629" y="496462"/>
                  <a:pt x="335842" y="496462"/>
                </a:cubicBezTo>
                <a:lnTo>
                  <a:pt x="652215" y="496462"/>
                </a:lnTo>
                <a:cubicBezTo>
                  <a:pt x="754428" y="496462"/>
                  <a:pt x="842039" y="579206"/>
                  <a:pt x="846906" y="681419"/>
                </a:cubicBezTo>
                <a:lnTo>
                  <a:pt x="900446" y="1182748"/>
                </a:lnTo>
                <a:cubicBezTo>
                  <a:pt x="895579" y="1202217"/>
                  <a:pt x="890712" y="1211951"/>
                  <a:pt x="880977" y="1221686"/>
                </a:cubicBezTo>
                <a:close/>
                <a:moveTo>
                  <a:pt x="949119" y="1241155"/>
                </a:moveTo>
                <a:cubicBezTo>
                  <a:pt x="944252" y="1246022"/>
                  <a:pt x="944252" y="1250890"/>
                  <a:pt x="939384" y="1255757"/>
                </a:cubicBezTo>
                <a:cubicBezTo>
                  <a:pt x="944252" y="1250890"/>
                  <a:pt x="944252" y="1246022"/>
                  <a:pt x="949119" y="1241155"/>
                </a:cubicBezTo>
                <a:cubicBezTo>
                  <a:pt x="953986" y="1231421"/>
                  <a:pt x="958853" y="1221686"/>
                  <a:pt x="958853" y="1211951"/>
                </a:cubicBezTo>
                <a:cubicBezTo>
                  <a:pt x="958853" y="1221686"/>
                  <a:pt x="953986" y="1231421"/>
                  <a:pt x="949119" y="1241155"/>
                </a:cubicBezTo>
                <a:close/>
                <a:moveTo>
                  <a:pt x="905313" y="676551"/>
                </a:moveTo>
                <a:cubicBezTo>
                  <a:pt x="905313" y="671684"/>
                  <a:pt x="905313" y="661949"/>
                  <a:pt x="905313" y="657082"/>
                </a:cubicBezTo>
                <a:cubicBezTo>
                  <a:pt x="905313" y="666817"/>
                  <a:pt x="905313" y="671684"/>
                  <a:pt x="905313" y="676551"/>
                </a:cubicBezTo>
                <a:lnTo>
                  <a:pt x="958853" y="1177881"/>
                </a:lnTo>
                <a:lnTo>
                  <a:pt x="905313" y="676551"/>
                </a:lnTo>
                <a:close/>
              </a:path>
            </a:pathLst>
          </a:custGeom>
          <a:solidFill>
            <a:srgbClr val="004B86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FD76CDDE-4568-4D4C-BE4E-22F394C62922}"/>
              </a:ext>
            </a:extLst>
          </p:cNvPr>
          <p:cNvSpPr/>
          <p:nvPr/>
        </p:nvSpPr>
        <p:spPr>
          <a:xfrm>
            <a:off x="28962668" y="14511103"/>
            <a:ext cx="2204875" cy="661949"/>
          </a:xfrm>
          <a:custGeom>
            <a:avLst/>
            <a:gdLst>
              <a:gd name="connsiteX0" fmla="*/ 2204875 w 2204875"/>
              <a:gd name="connsiteY0" fmla="*/ 330975 h 661949"/>
              <a:gd name="connsiteX1" fmla="*/ 1820361 w 2204875"/>
              <a:gd name="connsiteY1" fmla="*/ 0 h 661949"/>
              <a:gd name="connsiteX2" fmla="*/ 1820361 w 2204875"/>
              <a:gd name="connsiteY2" fmla="*/ 160620 h 661949"/>
              <a:gd name="connsiteX3" fmla="*/ 379647 w 2204875"/>
              <a:gd name="connsiteY3" fmla="*/ 160620 h 661949"/>
              <a:gd name="connsiteX4" fmla="*/ 379647 w 2204875"/>
              <a:gd name="connsiteY4" fmla="*/ 0 h 661949"/>
              <a:gd name="connsiteX5" fmla="*/ 0 w 2204875"/>
              <a:gd name="connsiteY5" fmla="*/ 330975 h 661949"/>
              <a:gd name="connsiteX6" fmla="*/ 379647 w 2204875"/>
              <a:gd name="connsiteY6" fmla="*/ 661949 h 661949"/>
              <a:gd name="connsiteX7" fmla="*/ 379647 w 2204875"/>
              <a:gd name="connsiteY7" fmla="*/ 501329 h 661949"/>
              <a:gd name="connsiteX8" fmla="*/ 1820361 w 2204875"/>
              <a:gd name="connsiteY8" fmla="*/ 501329 h 661949"/>
              <a:gd name="connsiteX9" fmla="*/ 1820361 w 2204875"/>
              <a:gd name="connsiteY9" fmla="*/ 661949 h 66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4875" h="661949">
                <a:moveTo>
                  <a:pt x="2204875" y="330975"/>
                </a:moveTo>
                <a:lnTo>
                  <a:pt x="1820361" y="0"/>
                </a:lnTo>
                <a:lnTo>
                  <a:pt x="1820361" y="160620"/>
                </a:lnTo>
                <a:lnTo>
                  <a:pt x="379647" y="160620"/>
                </a:lnTo>
                <a:lnTo>
                  <a:pt x="379647" y="0"/>
                </a:lnTo>
                <a:lnTo>
                  <a:pt x="0" y="330975"/>
                </a:lnTo>
                <a:lnTo>
                  <a:pt x="379647" y="661949"/>
                </a:lnTo>
                <a:lnTo>
                  <a:pt x="379647" y="501329"/>
                </a:lnTo>
                <a:lnTo>
                  <a:pt x="1820361" y="501329"/>
                </a:lnTo>
                <a:lnTo>
                  <a:pt x="1820361" y="661949"/>
                </a:lnTo>
                <a:close/>
              </a:path>
            </a:pathLst>
          </a:custGeom>
          <a:solidFill>
            <a:srgbClr val="BBCCE9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" name="フリーフォーム: 図形 14">
            <a:extLst>
              <a:ext uri="{FF2B5EF4-FFF2-40B4-BE49-F238E27FC236}">
                <a16:creationId xmlns:a16="http://schemas.microsoft.com/office/drawing/2014/main" id="{75B19FDD-E44D-4C18-85E9-FC5BDD48D8A0}"/>
              </a:ext>
            </a:extLst>
          </p:cNvPr>
          <p:cNvSpPr/>
          <p:nvPr/>
        </p:nvSpPr>
        <p:spPr>
          <a:xfrm>
            <a:off x="27619301" y="12754017"/>
            <a:ext cx="4891611" cy="3338950"/>
          </a:xfrm>
          <a:custGeom>
            <a:avLst/>
            <a:gdLst>
              <a:gd name="connsiteX0" fmla="*/ 1416377 w 4891611"/>
              <a:gd name="connsiteY0" fmla="*/ 1761953 h 3338950"/>
              <a:gd name="connsiteX1" fmla="*/ 1338501 w 4891611"/>
              <a:gd name="connsiteY1" fmla="*/ 1017260 h 3338950"/>
              <a:gd name="connsiteX2" fmla="*/ 944251 w 4891611"/>
              <a:gd name="connsiteY2" fmla="*/ 642480 h 3338950"/>
              <a:gd name="connsiteX3" fmla="*/ 856641 w 4891611"/>
              <a:gd name="connsiteY3" fmla="*/ 642480 h 3338950"/>
              <a:gd name="connsiteX4" fmla="*/ 856641 w 4891611"/>
              <a:gd name="connsiteY4" fmla="*/ 642480 h 3338950"/>
              <a:gd name="connsiteX5" fmla="*/ 1046464 w 4891611"/>
              <a:gd name="connsiteY5" fmla="*/ 321240 h 3338950"/>
              <a:gd name="connsiteX6" fmla="*/ 720357 w 4891611"/>
              <a:gd name="connsiteY6" fmla="*/ 0 h 3338950"/>
              <a:gd name="connsiteX7" fmla="*/ 705755 w 4891611"/>
              <a:gd name="connsiteY7" fmla="*/ 0 h 3338950"/>
              <a:gd name="connsiteX8" fmla="*/ 705755 w 4891611"/>
              <a:gd name="connsiteY8" fmla="*/ 0 h 3338950"/>
              <a:gd name="connsiteX9" fmla="*/ 467259 w 4891611"/>
              <a:gd name="connsiteY9" fmla="*/ 97345 h 3338950"/>
              <a:gd name="connsiteX10" fmla="*/ 369913 w 4891611"/>
              <a:gd name="connsiteY10" fmla="*/ 335842 h 3338950"/>
              <a:gd name="connsiteX11" fmla="*/ 559737 w 4891611"/>
              <a:gd name="connsiteY11" fmla="*/ 637613 h 3338950"/>
              <a:gd name="connsiteX12" fmla="*/ 559737 w 4891611"/>
              <a:gd name="connsiteY12" fmla="*/ 642480 h 3338950"/>
              <a:gd name="connsiteX13" fmla="*/ 472126 w 4891611"/>
              <a:gd name="connsiteY13" fmla="*/ 642480 h 3338950"/>
              <a:gd name="connsiteX14" fmla="*/ 77877 w 4891611"/>
              <a:gd name="connsiteY14" fmla="*/ 1017260 h 3338950"/>
              <a:gd name="connsiteX15" fmla="*/ 0 w 4891611"/>
              <a:gd name="connsiteY15" fmla="*/ 1761953 h 3338950"/>
              <a:gd name="connsiteX16" fmla="*/ 0 w 4891611"/>
              <a:gd name="connsiteY16" fmla="*/ 1766821 h 3338950"/>
              <a:gd name="connsiteX17" fmla="*/ 0 w 4891611"/>
              <a:gd name="connsiteY17" fmla="*/ 1771688 h 3338950"/>
              <a:gd name="connsiteX18" fmla="*/ 19469 w 4891611"/>
              <a:gd name="connsiteY18" fmla="*/ 1859299 h 3338950"/>
              <a:gd name="connsiteX19" fmla="*/ 180089 w 4891611"/>
              <a:gd name="connsiteY19" fmla="*/ 1956644 h 3338950"/>
              <a:gd name="connsiteX20" fmla="*/ 282302 w 4891611"/>
              <a:gd name="connsiteY20" fmla="*/ 1927441 h 3338950"/>
              <a:gd name="connsiteX21" fmla="*/ 287169 w 4891611"/>
              <a:gd name="connsiteY21" fmla="*/ 1927441 h 3338950"/>
              <a:gd name="connsiteX22" fmla="*/ 316373 w 4891611"/>
              <a:gd name="connsiteY22" fmla="*/ 3139392 h 3338950"/>
              <a:gd name="connsiteX23" fmla="*/ 316373 w 4891611"/>
              <a:gd name="connsiteY23" fmla="*/ 3144260 h 3338950"/>
              <a:gd name="connsiteX24" fmla="*/ 316373 w 4891611"/>
              <a:gd name="connsiteY24" fmla="*/ 3149127 h 3338950"/>
              <a:gd name="connsiteX25" fmla="*/ 501329 w 4891611"/>
              <a:gd name="connsiteY25" fmla="*/ 3338951 h 3338950"/>
              <a:gd name="connsiteX26" fmla="*/ 515931 w 4891611"/>
              <a:gd name="connsiteY26" fmla="*/ 3338951 h 3338950"/>
              <a:gd name="connsiteX27" fmla="*/ 710622 w 4891611"/>
              <a:gd name="connsiteY27" fmla="*/ 3188065 h 3338950"/>
              <a:gd name="connsiteX28" fmla="*/ 880977 w 4891611"/>
              <a:gd name="connsiteY28" fmla="*/ 3338951 h 3338950"/>
              <a:gd name="connsiteX29" fmla="*/ 905313 w 4891611"/>
              <a:gd name="connsiteY29" fmla="*/ 3338951 h 3338950"/>
              <a:gd name="connsiteX30" fmla="*/ 1104871 w 4891611"/>
              <a:gd name="connsiteY30" fmla="*/ 3153994 h 3338950"/>
              <a:gd name="connsiteX31" fmla="*/ 1104871 w 4891611"/>
              <a:gd name="connsiteY31" fmla="*/ 3149127 h 3338950"/>
              <a:gd name="connsiteX32" fmla="*/ 1104871 w 4891611"/>
              <a:gd name="connsiteY32" fmla="*/ 3144260 h 3338950"/>
              <a:gd name="connsiteX33" fmla="*/ 1134075 w 4891611"/>
              <a:gd name="connsiteY33" fmla="*/ 1927441 h 3338950"/>
              <a:gd name="connsiteX34" fmla="*/ 1134075 w 4891611"/>
              <a:gd name="connsiteY34" fmla="*/ 1927441 h 3338950"/>
              <a:gd name="connsiteX35" fmla="*/ 1134075 w 4891611"/>
              <a:gd name="connsiteY35" fmla="*/ 1927441 h 3338950"/>
              <a:gd name="connsiteX36" fmla="*/ 1236288 w 4891611"/>
              <a:gd name="connsiteY36" fmla="*/ 1956644 h 3338950"/>
              <a:gd name="connsiteX37" fmla="*/ 1396908 w 4891611"/>
              <a:gd name="connsiteY37" fmla="*/ 1859299 h 3338950"/>
              <a:gd name="connsiteX38" fmla="*/ 1416377 w 4891611"/>
              <a:gd name="connsiteY38" fmla="*/ 1771688 h 3338950"/>
              <a:gd name="connsiteX39" fmla="*/ 1416377 w 4891611"/>
              <a:gd name="connsiteY39" fmla="*/ 1761953 h 3338950"/>
              <a:gd name="connsiteX40" fmla="*/ 1416377 w 4891611"/>
              <a:gd name="connsiteY40" fmla="*/ 1761953 h 3338950"/>
              <a:gd name="connsiteX41" fmla="*/ 1236288 w 4891611"/>
              <a:gd name="connsiteY41" fmla="*/ 783631 h 3338950"/>
              <a:gd name="connsiteX42" fmla="*/ 1182748 w 4891611"/>
              <a:gd name="connsiteY42" fmla="*/ 734959 h 3338950"/>
              <a:gd name="connsiteX43" fmla="*/ 1236288 w 4891611"/>
              <a:gd name="connsiteY43" fmla="*/ 783631 h 3338950"/>
              <a:gd name="connsiteX44" fmla="*/ 1231421 w 4891611"/>
              <a:gd name="connsiteY44" fmla="*/ 968588 h 3338950"/>
              <a:gd name="connsiteX45" fmla="*/ 1211951 w 4891611"/>
              <a:gd name="connsiteY45" fmla="*/ 915048 h 3338950"/>
              <a:gd name="connsiteX46" fmla="*/ 1231421 w 4891611"/>
              <a:gd name="connsiteY46" fmla="*/ 968588 h 3338950"/>
              <a:gd name="connsiteX47" fmla="*/ 710622 w 4891611"/>
              <a:gd name="connsiteY47" fmla="*/ 9735 h 3338950"/>
              <a:gd name="connsiteX48" fmla="*/ 725224 w 4891611"/>
              <a:gd name="connsiteY48" fmla="*/ 9735 h 3338950"/>
              <a:gd name="connsiteX49" fmla="*/ 773896 w 4891611"/>
              <a:gd name="connsiteY49" fmla="*/ 14602 h 3338950"/>
              <a:gd name="connsiteX50" fmla="*/ 725224 w 4891611"/>
              <a:gd name="connsiteY50" fmla="*/ 9735 h 3338950"/>
              <a:gd name="connsiteX51" fmla="*/ 700887 w 4891611"/>
              <a:gd name="connsiteY51" fmla="*/ 9735 h 3338950"/>
              <a:gd name="connsiteX52" fmla="*/ 710622 w 4891611"/>
              <a:gd name="connsiteY52" fmla="*/ 9735 h 3338950"/>
              <a:gd name="connsiteX53" fmla="*/ 476993 w 4891611"/>
              <a:gd name="connsiteY53" fmla="*/ 340709 h 3338950"/>
              <a:gd name="connsiteX54" fmla="*/ 710622 w 4891611"/>
              <a:gd name="connsiteY54" fmla="*/ 107080 h 3338950"/>
              <a:gd name="connsiteX55" fmla="*/ 944251 w 4891611"/>
              <a:gd name="connsiteY55" fmla="*/ 340709 h 3338950"/>
              <a:gd name="connsiteX56" fmla="*/ 710622 w 4891611"/>
              <a:gd name="connsiteY56" fmla="*/ 574339 h 3338950"/>
              <a:gd name="connsiteX57" fmla="*/ 476993 w 4891611"/>
              <a:gd name="connsiteY57" fmla="*/ 340709 h 3338950"/>
              <a:gd name="connsiteX58" fmla="*/ 472126 w 4891611"/>
              <a:gd name="connsiteY58" fmla="*/ 744693 h 3338950"/>
              <a:gd name="connsiteX59" fmla="*/ 944251 w 4891611"/>
              <a:gd name="connsiteY59" fmla="*/ 744693 h 3338950"/>
              <a:gd name="connsiteX60" fmla="*/ 1031862 w 4891611"/>
              <a:gd name="connsiteY60" fmla="*/ 759295 h 3338950"/>
              <a:gd name="connsiteX61" fmla="*/ 944251 w 4891611"/>
              <a:gd name="connsiteY61" fmla="*/ 744693 h 3338950"/>
              <a:gd name="connsiteX62" fmla="*/ 472126 w 4891611"/>
              <a:gd name="connsiteY62" fmla="*/ 744693 h 3338950"/>
              <a:gd name="connsiteX63" fmla="*/ 384514 w 4891611"/>
              <a:gd name="connsiteY63" fmla="*/ 759295 h 3338950"/>
              <a:gd name="connsiteX64" fmla="*/ 472126 w 4891611"/>
              <a:gd name="connsiteY64" fmla="*/ 744693 h 3338950"/>
              <a:gd name="connsiteX65" fmla="*/ 204425 w 4891611"/>
              <a:gd name="connsiteY65" fmla="*/ 915048 h 3338950"/>
              <a:gd name="connsiteX66" fmla="*/ 184957 w 4891611"/>
              <a:gd name="connsiteY66" fmla="*/ 968588 h 3338950"/>
              <a:gd name="connsiteX67" fmla="*/ 204425 w 4891611"/>
              <a:gd name="connsiteY67" fmla="*/ 915048 h 3338950"/>
              <a:gd name="connsiteX68" fmla="*/ 97346 w 4891611"/>
              <a:gd name="connsiteY68" fmla="*/ 1776555 h 3338950"/>
              <a:gd name="connsiteX69" fmla="*/ 175222 w 4891611"/>
              <a:gd name="connsiteY69" fmla="*/ 1026995 h 3338950"/>
              <a:gd name="connsiteX70" fmla="*/ 97346 w 4891611"/>
              <a:gd name="connsiteY70" fmla="*/ 1776555 h 3338950"/>
              <a:gd name="connsiteX71" fmla="*/ 102213 w 4891611"/>
              <a:gd name="connsiteY71" fmla="*/ 1810626 h 3338950"/>
              <a:gd name="connsiteX72" fmla="*/ 97346 w 4891611"/>
              <a:gd name="connsiteY72" fmla="*/ 1776555 h 3338950"/>
              <a:gd name="connsiteX73" fmla="*/ 292037 w 4891611"/>
              <a:gd name="connsiteY73" fmla="*/ 1927441 h 3338950"/>
              <a:gd name="connsiteX74" fmla="*/ 287169 w 4891611"/>
              <a:gd name="connsiteY74" fmla="*/ 1922574 h 3338950"/>
              <a:gd name="connsiteX75" fmla="*/ 292037 w 4891611"/>
              <a:gd name="connsiteY75" fmla="*/ 1927441 h 3338950"/>
              <a:gd name="connsiteX76" fmla="*/ 321240 w 4891611"/>
              <a:gd name="connsiteY76" fmla="*/ 3144260 h 3338950"/>
              <a:gd name="connsiteX77" fmla="*/ 292037 w 4891611"/>
              <a:gd name="connsiteY77" fmla="*/ 1927441 h 3338950"/>
              <a:gd name="connsiteX78" fmla="*/ 413718 w 4891611"/>
              <a:gd name="connsiteY78" fmla="*/ 3139392 h 3338950"/>
              <a:gd name="connsiteX79" fmla="*/ 384514 w 4891611"/>
              <a:gd name="connsiteY79" fmla="*/ 1951777 h 3338950"/>
              <a:gd name="connsiteX80" fmla="*/ 413718 w 4891611"/>
              <a:gd name="connsiteY80" fmla="*/ 3139392 h 3338950"/>
              <a:gd name="connsiteX81" fmla="*/ 418586 w 4891611"/>
              <a:gd name="connsiteY81" fmla="*/ 3158862 h 3338950"/>
              <a:gd name="connsiteX82" fmla="*/ 413718 w 4891611"/>
              <a:gd name="connsiteY82" fmla="*/ 3139392 h 3338950"/>
              <a:gd name="connsiteX83" fmla="*/ 705755 w 4891611"/>
              <a:gd name="connsiteY83" fmla="*/ 3139392 h 3338950"/>
              <a:gd name="connsiteX84" fmla="*/ 700887 w 4891611"/>
              <a:gd name="connsiteY84" fmla="*/ 3168596 h 3338950"/>
              <a:gd name="connsiteX85" fmla="*/ 705755 w 4891611"/>
              <a:gd name="connsiteY85" fmla="*/ 3139392 h 3338950"/>
              <a:gd name="connsiteX86" fmla="*/ 705755 w 4891611"/>
              <a:gd name="connsiteY86" fmla="*/ 3105321 h 3338950"/>
              <a:gd name="connsiteX87" fmla="*/ 705755 w 4891611"/>
              <a:gd name="connsiteY87" fmla="*/ 3139392 h 3338950"/>
              <a:gd name="connsiteX88" fmla="*/ 890712 w 4891611"/>
              <a:gd name="connsiteY88" fmla="*/ 3236738 h 3338950"/>
              <a:gd name="connsiteX89" fmla="*/ 842039 w 4891611"/>
              <a:gd name="connsiteY89" fmla="*/ 3217269 h 3338950"/>
              <a:gd name="connsiteX90" fmla="*/ 817702 w 4891611"/>
              <a:gd name="connsiteY90" fmla="*/ 3188065 h 3338950"/>
              <a:gd name="connsiteX91" fmla="*/ 842039 w 4891611"/>
              <a:gd name="connsiteY91" fmla="*/ 3217269 h 3338950"/>
              <a:gd name="connsiteX92" fmla="*/ 890712 w 4891611"/>
              <a:gd name="connsiteY92" fmla="*/ 3236738 h 3338950"/>
              <a:gd name="connsiteX93" fmla="*/ 905313 w 4891611"/>
              <a:gd name="connsiteY93" fmla="*/ 3236738 h 3338950"/>
              <a:gd name="connsiteX94" fmla="*/ 890712 w 4891611"/>
              <a:gd name="connsiteY94" fmla="*/ 3236738 h 3338950"/>
              <a:gd name="connsiteX95" fmla="*/ 1134075 w 4891611"/>
              <a:gd name="connsiteY95" fmla="*/ 1917706 h 3338950"/>
              <a:gd name="connsiteX96" fmla="*/ 1129208 w 4891611"/>
              <a:gd name="connsiteY96" fmla="*/ 1922574 h 3338950"/>
              <a:gd name="connsiteX97" fmla="*/ 1134075 w 4891611"/>
              <a:gd name="connsiteY97" fmla="*/ 1917706 h 3338950"/>
              <a:gd name="connsiteX98" fmla="*/ 1182748 w 4891611"/>
              <a:gd name="connsiteY98" fmla="*/ 1942043 h 3338950"/>
              <a:gd name="connsiteX99" fmla="*/ 1134075 w 4891611"/>
              <a:gd name="connsiteY99" fmla="*/ 1917706 h 3338950"/>
              <a:gd name="connsiteX100" fmla="*/ 1289828 w 4891611"/>
              <a:gd name="connsiteY100" fmla="*/ 1830095 h 3338950"/>
              <a:gd name="connsiteX101" fmla="*/ 1236288 w 4891611"/>
              <a:gd name="connsiteY101" fmla="*/ 1854432 h 3338950"/>
              <a:gd name="connsiteX102" fmla="*/ 1163279 w 4891611"/>
              <a:gd name="connsiteY102" fmla="*/ 1786290 h 3338950"/>
              <a:gd name="connsiteX103" fmla="*/ 1065933 w 4891611"/>
              <a:gd name="connsiteY103" fmla="*/ 1085402 h 3338950"/>
              <a:gd name="connsiteX104" fmla="*/ 1041597 w 4891611"/>
              <a:gd name="connsiteY104" fmla="*/ 1070801 h 3338950"/>
              <a:gd name="connsiteX105" fmla="*/ 1022128 w 4891611"/>
              <a:gd name="connsiteY105" fmla="*/ 1085402 h 3338950"/>
              <a:gd name="connsiteX106" fmla="*/ 1022128 w 4891611"/>
              <a:gd name="connsiteY106" fmla="*/ 1883635 h 3338950"/>
              <a:gd name="connsiteX107" fmla="*/ 1022128 w 4891611"/>
              <a:gd name="connsiteY107" fmla="*/ 1922574 h 3338950"/>
              <a:gd name="connsiteX108" fmla="*/ 997791 w 4891611"/>
              <a:gd name="connsiteY108" fmla="*/ 3144260 h 3338950"/>
              <a:gd name="connsiteX109" fmla="*/ 905313 w 4891611"/>
              <a:gd name="connsiteY109" fmla="*/ 3231871 h 3338950"/>
              <a:gd name="connsiteX110" fmla="*/ 895578 w 4891611"/>
              <a:gd name="connsiteY110" fmla="*/ 3231871 h 3338950"/>
              <a:gd name="connsiteX111" fmla="*/ 812835 w 4891611"/>
              <a:gd name="connsiteY111" fmla="*/ 3139392 h 3338950"/>
              <a:gd name="connsiteX112" fmla="*/ 739826 w 4891611"/>
              <a:gd name="connsiteY112" fmla="*/ 1927441 h 3338950"/>
              <a:gd name="connsiteX113" fmla="*/ 710622 w 4891611"/>
              <a:gd name="connsiteY113" fmla="*/ 1903105 h 3338950"/>
              <a:gd name="connsiteX114" fmla="*/ 681419 w 4891611"/>
              <a:gd name="connsiteY114" fmla="*/ 1927441 h 3338950"/>
              <a:gd name="connsiteX115" fmla="*/ 608409 w 4891611"/>
              <a:gd name="connsiteY115" fmla="*/ 3144260 h 3338950"/>
              <a:gd name="connsiteX116" fmla="*/ 515931 w 4891611"/>
              <a:gd name="connsiteY116" fmla="*/ 3236738 h 3338950"/>
              <a:gd name="connsiteX117" fmla="*/ 506196 w 4891611"/>
              <a:gd name="connsiteY117" fmla="*/ 3236738 h 3338950"/>
              <a:gd name="connsiteX118" fmla="*/ 418586 w 4891611"/>
              <a:gd name="connsiteY118" fmla="*/ 3149127 h 3338950"/>
              <a:gd name="connsiteX119" fmla="*/ 389382 w 4891611"/>
              <a:gd name="connsiteY119" fmla="*/ 1932308 h 3338950"/>
              <a:gd name="connsiteX120" fmla="*/ 389382 w 4891611"/>
              <a:gd name="connsiteY120" fmla="*/ 1893370 h 3338950"/>
              <a:gd name="connsiteX121" fmla="*/ 389382 w 4891611"/>
              <a:gd name="connsiteY121" fmla="*/ 1085402 h 3338950"/>
              <a:gd name="connsiteX122" fmla="*/ 369913 w 4891611"/>
              <a:gd name="connsiteY122" fmla="*/ 1070801 h 3338950"/>
              <a:gd name="connsiteX123" fmla="*/ 345577 w 4891611"/>
              <a:gd name="connsiteY123" fmla="*/ 1085402 h 3338950"/>
              <a:gd name="connsiteX124" fmla="*/ 248231 w 4891611"/>
              <a:gd name="connsiteY124" fmla="*/ 1781423 h 3338950"/>
              <a:gd name="connsiteX125" fmla="*/ 175222 w 4891611"/>
              <a:gd name="connsiteY125" fmla="*/ 1849565 h 3338950"/>
              <a:gd name="connsiteX126" fmla="*/ 121682 w 4891611"/>
              <a:gd name="connsiteY126" fmla="*/ 1825228 h 3338950"/>
              <a:gd name="connsiteX127" fmla="*/ 102213 w 4891611"/>
              <a:gd name="connsiteY127" fmla="*/ 1771688 h 3338950"/>
              <a:gd name="connsiteX128" fmla="*/ 180089 w 4891611"/>
              <a:gd name="connsiteY128" fmla="*/ 1022128 h 3338950"/>
              <a:gd name="connsiteX129" fmla="*/ 467259 w 4891611"/>
              <a:gd name="connsiteY129" fmla="*/ 749560 h 3338950"/>
              <a:gd name="connsiteX130" fmla="*/ 939384 w 4891611"/>
              <a:gd name="connsiteY130" fmla="*/ 749560 h 3338950"/>
              <a:gd name="connsiteX131" fmla="*/ 1226553 w 4891611"/>
              <a:gd name="connsiteY131" fmla="*/ 1022128 h 3338950"/>
              <a:gd name="connsiteX132" fmla="*/ 1304430 w 4891611"/>
              <a:gd name="connsiteY132" fmla="*/ 1771688 h 3338950"/>
              <a:gd name="connsiteX133" fmla="*/ 1289828 w 4891611"/>
              <a:gd name="connsiteY133" fmla="*/ 1830095 h 3338950"/>
              <a:gd name="connsiteX134" fmla="*/ 1392041 w 4891611"/>
              <a:gd name="connsiteY134" fmla="*/ 1854432 h 3338950"/>
              <a:gd name="connsiteX135" fmla="*/ 1377439 w 4891611"/>
              <a:gd name="connsiteY135" fmla="*/ 1873901 h 3338950"/>
              <a:gd name="connsiteX136" fmla="*/ 1392041 w 4891611"/>
              <a:gd name="connsiteY136" fmla="*/ 1854432 h 3338950"/>
              <a:gd name="connsiteX137" fmla="*/ 1401775 w 4891611"/>
              <a:gd name="connsiteY137" fmla="*/ 1834963 h 3338950"/>
              <a:gd name="connsiteX138" fmla="*/ 1392041 w 4891611"/>
              <a:gd name="connsiteY138" fmla="*/ 1854432 h 3338950"/>
              <a:gd name="connsiteX139" fmla="*/ 1333633 w 4891611"/>
              <a:gd name="connsiteY139" fmla="*/ 1017260 h 3338950"/>
              <a:gd name="connsiteX140" fmla="*/ 1328766 w 4891611"/>
              <a:gd name="connsiteY140" fmla="*/ 983189 h 3338950"/>
              <a:gd name="connsiteX141" fmla="*/ 1333633 w 4891611"/>
              <a:gd name="connsiteY141" fmla="*/ 1017260 h 3338950"/>
              <a:gd name="connsiteX142" fmla="*/ 1411510 w 4891611"/>
              <a:gd name="connsiteY142" fmla="*/ 1761953 h 3338950"/>
              <a:gd name="connsiteX143" fmla="*/ 1333633 w 4891611"/>
              <a:gd name="connsiteY143" fmla="*/ 1017260 h 3338950"/>
              <a:gd name="connsiteX144" fmla="*/ 4891612 w 4891611"/>
              <a:gd name="connsiteY144" fmla="*/ 1766821 h 3338950"/>
              <a:gd name="connsiteX145" fmla="*/ 4891612 w 4891611"/>
              <a:gd name="connsiteY145" fmla="*/ 1766821 h 3338950"/>
              <a:gd name="connsiteX146" fmla="*/ 4813735 w 4891611"/>
              <a:gd name="connsiteY146" fmla="*/ 1017260 h 3338950"/>
              <a:gd name="connsiteX147" fmla="*/ 4419485 w 4891611"/>
              <a:gd name="connsiteY147" fmla="*/ 642480 h 3338950"/>
              <a:gd name="connsiteX148" fmla="*/ 4331875 w 4891611"/>
              <a:gd name="connsiteY148" fmla="*/ 642480 h 3338950"/>
              <a:gd name="connsiteX149" fmla="*/ 4331875 w 4891611"/>
              <a:gd name="connsiteY149" fmla="*/ 642480 h 3338950"/>
              <a:gd name="connsiteX150" fmla="*/ 4521699 w 4891611"/>
              <a:gd name="connsiteY150" fmla="*/ 321240 h 3338950"/>
              <a:gd name="connsiteX151" fmla="*/ 4195592 w 4891611"/>
              <a:gd name="connsiteY151" fmla="*/ 0 h 3338950"/>
              <a:gd name="connsiteX152" fmla="*/ 4180989 w 4891611"/>
              <a:gd name="connsiteY152" fmla="*/ 0 h 3338950"/>
              <a:gd name="connsiteX153" fmla="*/ 4180989 w 4891611"/>
              <a:gd name="connsiteY153" fmla="*/ 0 h 3338950"/>
              <a:gd name="connsiteX154" fmla="*/ 3942493 w 4891611"/>
              <a:gd name="connsiteY154" fmla="*/ 97345 h 3338950"/>
              <a:gd name="connsiteX155" fmla="*/ 3845147 w 4891611"/>
              <a:gd name="connsiteY155" fmla="*/ 335842 h 3338950"/>
              <a:gd name="connsiteX156" fmla="*/ 4034971 w 4891611"/>
              <a:gd name="connsiteY156" fmla="*/ 637613 h 3338950"/>
              <a:gd name="connsiteX157" fmla="*/ 4034971 w 4891611"/>
              <a:gd name="connsiteY157" fmla="*/ 642480 h 3338950"/>
              <a:gd name="connsiteX158" fmla="*/ 3947361 w 4891611"/>
              <a:gd name="connsiteY158" fmla="*/ 642480 h 3338950"/>
              <a:gd name="connsiteX159" fmla="*/ 3553111 w 4891611"/>
              <a:gd name="connsiteY159" fmla="*/ 1017260 h 3338950"/>
              <a:gd name="connsiteX160" fmla="*/ 3475234 w 4891611"/>
              <a:gd name="connsiteY160" fmla="*/ 1761953 h 3338950"/>
              <a:gd name="connsiteX161" fmla="*/ 3475234 w 4891611"/>
              <a:gd name="connsiteY161" fmla="*/ 1766821 h 3338950"/>
              <a:gd name="connsiteX162" fmla="*/ 3475234 w 4891611"/>
              <a:gd name="connsiteY162" fmla="*/ 1771688 h 3338950"/>
              <a:gd name="connsiteX163" fmla="*/ 3494703 w 4891611"/>
              <a:gd name="connsiteY163" fmla="*/ 1859299 h 3338950"/>
              <a:gd name="connsiteX164" fmla="*/ 3655324 w 4891611"/>
              <a:gd name="connsiteY164" fmla="*/ 1956644 h 3338950"/>
              <a:gd name="connsiteX165" fmla="*/ 3757537 w 4891611"/>
              <a:gd name="connsiteY165" fmla="*/ 1927441 h 3338950"/>
              <a:gd name="connsiteX166" fmla="*/ 3762403 w 4891611"/>
              <a:gd name="connsiteY166" fmla="*/ 1927441 h 3338950"/>
              <a:gd name="connsiteX167" fmla="*/ 3791607 w 4891611"/>
              <a:gd name="connsiteY167" fmla="*/ 3139392 h 3338950"/>
              <a:gd name="connsiteX168" fmla="*/ 3791607 w 4891611"/>
              <a:gd name="connsiteY168" fmla="*/ 3144260 h 3338950"/>
              <a:gd name="connsiteX169" fmla="*/ 3791607 w 4891611"/>
              <a:gd name="connsiteY169" fmla="*/ 3149127 h 3338950"/>
              <a:gd name="connsiteX170" fmla="*/ 3976564 w 4891611"/>
              <a:gd name="connsiteY170" fmla="*/ 3338951 h 3338950"/>
              <a:gd name="connsiteX171" fmla="*/ 3991166 w 4891611"/>
              <a:gd name="connsiteY171" fmla="*/ 3338951 h 3338950"/>
              <a:gd name="connsiteX172" fmla="*/ 4185857 w 4891611"/>
              <a:gd name="connsiteY172" fmla="*/ 3188065 h 3338950"/>
              <a:gd name="connsiteX173" fmla="*/ 4356211 w 4891611"/>
              <a:gd name="connsiteY173" fmla="*/ 3338951 h 3338950"/>
              <a:gd name="connsiteX174" fmla="*/ 4380548 w 4891611"/>
              <a:gd name="connsiteY174" fmla="*/ 3338951 h 3338950"/>
              <a:gd name="connsiteX175" fmla="*/ 4580106 w 4891611"/>
              <a:gd name="connsiteY175" fmla="*/ 3153994 h 3338950"/>
              <a:gd name="connsiteX176" fmla="*/ 4580106 w 4891611"/>
              <a:gd name="connsiteY176" fmla="*/ 3149127 h 3338950"/>
              <a:gd name="connsiteX177" fmla="*/ 4580106 w 4891611"/>
              <a:gd name="connsiteY177" fmla="*/ 3144260 h 3338950"/>
              <a:gd name="connsiteX178" fmla="*/ 4609310 w 4891611"/>
              <a:gd name="connsiteY178" fmla="*/ 1927441 h 3338950"/>
              <a:gd name="connsiteX179" fmla="*/ 4609310 w 4891611"/>
              <a:gd name="connsiteY179" fmla="*/ 1927441 h 3338950"/>
              <a:gd name="connsiteX180" fmla="*/ 4609310 w 4891611"/>
              <a:gd name="connsiteY180" fmla="*/ 1927441 h 3338950"/>
              <a:gd name="connsiteX181" fmla="*/ 4711522 w 4891611"/>
              <a:gd name="connsiteY181" fmla="*/ 1956644 h 3338950"/>
              <a:gd name="connsiteX182" fmla="*/ 4872143 w 4891611"/>
              <a:gd name="connsiteY182" fmla="*/ 1859299 h 3338950"/>
              <a:gd name="connsiteX183" fmla="*/ 4891612 w 4891611"/>
              <a:gd name="connsiteY183" fmla="*/ 1766821 h 3338950"/>
              <a:gd name="connsiteX184" fmla="*/ 4891612 w 4891611"/>
              <a:gd name="connsiteY184" fmla="*/ 1766821 h 3338950"/>
              <a:gd name="connsiteX185" fmla="*/ 4706656 w 4891611"/>
              <a:gd name="connsiteY185" fmla="*/ 783631 h 3338950"/>
              <a:gd name="connsiteX186" fmla="*/ 4653116 w 4891611"/>
              <a:gd name="connsiteY186" fmla="*/ 734959 h 3338950"/>
              <a:gd name="connsiteX187" fmla="*/ 4706656 w 4891611"/>
              <a:gd name="connsiteY187" fmla="*/ 783631 h 3338950"/>
              <a:gd name="connsiteX188" fmla="*/ 4599575 w 4891611"/>
              <a:gd name="connsiteY188" fmla="*/ 807968 h 3338950"/>
              <a:gd name="connsiteX189" fmla="*/ 4531434 w 4891611"/>
              <a:gd name="connsiteY189" fmla="*/ 769029 h 3338950"/>
              <a:gd name="connsiteX190" fmla="*/ 4599575 w 4891611"/>
              <a:gd name="connsiteY190" fmla="*/ 807968 h 3338950"/>
              <a:gd name="connsiteX191" fmla="*/ 4180989 w 4891611"/>
              <a:gd name="connsiteY191" fmla="*/ 9735 h 3338950"/>
              <a:gd name="connsiteX192" fmla="*/ 4195592 w 4891611"/>
              <a:gd name="connsiteY192" fmla="*/ 9735 h 3338950"/>
              <a:gd name="connsiteX193" fmla="*/ 4171255 w 4891611"/>
              <a:gd name="connsiteY193" fmla="*/ 9735 h 3338950"/>
              <a:gd name="connsiteX194" fmla="*/ 4180989 w 4891611"/>
              <a:gd name="connsiteY194" fmla="*/ 9735 h 3338950"/>
              <a:gd name="connsiteX195" fmla="*/ 3947361 w 4891611"/>
              <a:gd name="connsiteY195" fmla="*/ 340709 h 3338950"/>
              <a:gd name="connsiteX196" fmla="*/ 4180989 w 4891611"/>
              <a:gd name="connsiteY196" fmla="*/ 107080 h 3338950"/>
              <a:gd name="connsiteX197" fmla="*/ 4414619 w 4891611"/>
              <a:gd name="connsiteY197" fmla="*/ 340709 h 3338950"/>
              <a:gd name="connsiteX198" fmla="*/ 4180989 w 4891611"/>
              <a:gd name="connsiteY198" fmla="*/ 574339 h 3338950"/>
              <a:gd name="connsiteX199" fmla="*/ 3947361 w 4891611"/>
              <a:gd name="connsiteY199" fmla="*/ 340709 h 3338950"/>
              <a:gd name="connsiteX200" fmla="*/ 3947361 w 4891611"/>
              <a:gd name="connsiteY200" fmla="*/ 744693 h 3338950"/>
              <a:gd name="connsiteX201" fmla="*/ 4419485 w 4891611"/>
              <a:gd name="connsiteY201" fmla="*/ 744693 h 3338950"/>
              <a:gd name="connsiteX202" fmla="*/ 4502230 w 4891611"/>
              <a:gd name="connsiteY202" fmla="*/ 754428 h 3338950"/>
              <a:gd name="connsiteX203" fmla="*/ 4419485 w 4891611"/>
              <a:gd name="connsiteY203" fmla="*/ 744693 h 3338950"/>
              <a:gd name="connsiteX204" fmla="*/ 3947361 w 4891611"/>
              <a:gd name="connsiteY204" fmla="*/ 744693 h 3338950"/>
              <a:gd name="connsiteX205" fmla="*/ 3859749 w 4891611"/>
              <a:gd name="connsiteY205" fmla="*/ 759295 h 3338950"/>
              <a:gd name="connsiteX206" fmla="*/ 3947361 w 4891611"/>
              <a:gd name="connsiteY206" fmla="*/ 744693 h 3338950"/>
              <a:gd name="connsiteX207" fmla="*/ 3674793 w 4891611"/>
              <a:gd name="connsiteY207" fmla="*/ 915048 h 3338950"/>
              <a:gd name="connsiteX208" fmla="*/ 3655324 w 4891611"/>
              <a:gd name="connsiteY208" fmla="*/ 968588 h 3338950"/>
              <a:gd name="connsiteX209" fmla="*/ 3674793 w 4891611"/>
              <a:gd name="connsiteY209" fmla="*/ 915048 h 3338950"/>
              <a:gd name="connsiteX210" fmla="*/ 3572580 w 4891611"/>
              <a:gd name="connsiteY210" fmla="*/ 1776555 h 3338950"/>
              <a:gd name="connsiteX211" fmla="*/ 3650456 w 4891611"/>
              <a:gd name="connsiteY211" fmla="*/ 1026995 h 3338950"/>
              <a:gd name="connsiteX212" fmla="*/ 3572580 w 4891611"/>
              <a:gd name="connsiteY212" fmla="*/ 1776555 h 3338950"/>
              <a:gd name="connsiteX213" fmla="*/ 3577447 w 4891611"/>
              <a:gd name="connsiteY213" fmla="*/ 1810626 h 3338950"/>
              <a:gd name="connsiteX214" fmla="*/ 3572580 w 4891611"/>
              <a:gd name="connsiteY214" fmla="*/ 1776555 h 3338950"/>
              <a:gd name="connsiteX215" fmla="*/ 3767271 w 4891611"/>
              <a:gd name="connsiteY215" fmla="*/ 1927441 h 3338950"/>
              <a:gd name="connsiteX216" fmla="*/ 3762403 w 4891611"/>
              <a:gd name="connsiteY216" fmla="*/ 1922574 h 3338950"/>
              <a:gd name="connsiteX217" fmla="*/ 3767271 w 4891611"/>
              <a:gd name="connsiteY217" fmla="*/ 1927441 h 3338950"/>
              <a:gd name="connsiteX218" fmla="*/ 3796475 w 4891611"/>
              <a:gd name="connsiteY218" fmla="*/ 3144260 h 3338950"/>
              <a:gd name="connsiteX219" fmla="*/ 3767271 w 4891611"/>
              <a:gd name="connsiteY219" fmla="*/ 1927441 h 3338950"/>
              <a:gd name="connsiteX220" fmla="*/ 3845147 w 4891611"/>
              <a:gd name="connsiteY220" fmla="*/ 1075668 h 3338950"/>
              <a:gd name="connsiteX221" fmla="*/ 3845147 w 4891611"/>
              <a:gd name="connsiteY221" fmla="*/ 1075668 h 3338950"/>
              <a:gd name="connsiteX222" fmla="*/ 3845147 w 4891611"/>
              <a:gd name="connsiteY222" fmla="*/ 1075668 h 3338950"/>
              <a:gd name="connsiteX223" fmla="*/ 3845147 w 4891611"/>
              <a:gd name="connsiteY223" fmla="*/ 1075668 h 3338950"/>
              <a:gd name="connsiteX224" fmla="*/ 4565504 w 4891611"/>
              <a:gd name="connsiteY224" fmla="*/ 3144260 h 3338950"/>
              <a:gd name="connsiteX225" fmla="*/ 4565504 w 4891611"/>
              <a:gd name="connsiteY225" fmla="*/ 3144260 h 3338950"/>
              <a:gd name="connsiteX226" fmla="*/ 4565504 w 4891611"/>
              <a:gd name="connsiteY226" fmla="*/ 3144260 h 3338950"/>
              <a:gd name="connsiteX227" fmla="*/ 4594708 w 4891611"/>
              <a:gd name="connsiteY227" fmla="*/ 1922574 h 3338950"/>
              <a:gd name="connsiteX228" fmla="*/ 4565504 w 4891611"/>
              <a:gd name="connsiteY228" fmla="*/ 3144260 h 3338950"/>
              <a:gd name="connsiteX229" fmla="*/ 4609310 w 4891611"/>
              <a:gd name="connsiteY229" fmla="*/ 1917706 h 3338950"/>
              <a:gd name="connsiteX230" fmla="*/ 4604443 w 4891611"/>
              <a:gd name="connsiteY230" fmla="*/ 1922574 h 3338950"/>
              <a:gd name="connsiteX231" fmla="*/ 4609310 w 4891611"/>
              <a:gd name="connsiteY231" fmla="*/ 1917706 h 3338950"/>
              <a:gd name="connsiteX232" fmla="*/ 4657983 w 4891611"/>
              <a:gd name="connsiteY232" fmla="*/ 1942043 h 3338950"/>
              <a:gd name="connsiteX233" fmla="*/ 4609310 w 4891611"/>
              <a:gd name="connsiteY233" fmla="*/ 1917706 h 3338950"/>
              <a:gd name="connsiteX234" fmla="*/ 4760195 w 4891611"/>
              <a:gd name="connsiteY234" fmla="*/ 1830095 h 3338950"/>
              <a:gd name="connsiteX235" fmla="*/ 4706656 w 4891611"/>
              <a:gd name="connsiteY235" fmla="*/ 1854432 h 3338950"/>
              <a:gd name="connsiteX236" fmla="*/ 4633647 w 4891611"/>
              <a:gd name="connsiteY236" fmla="*/ 1786290 h 3338950"/>
              <a:gd name="connsiteX237" fmla="*/ 4536301 w 4891611"/>
              <a:gd name="connsiteY237" fmla="*/ 1085402 h 3338950"/>
              <a:gd name="connsiteX238" fmla="*/ 4511965 w 4891611"/>
              <a:gd name="connsiteY238" fmla="*/ 1070801 h 3338950"/>
              <a:gd name="connsiteX239" fmla="*/ 4492495 w 4891611"/>
              <a:gd name="connsiteY239" fmla="*/ 1085402 h 3338950"/>
              <a:gd name="connsiteX240" fmla="*/ 4492495 w 4891611"/>
              <a:gd name="connsiteY240" fmla="*/ 1883635 h 3338950"/>
              <a:gd name="connsiteX241" fmla="*/ 4492495 w 4891611"/>
              <a:gd name="connsiteY241" fmla="*/ 1922574 h 3338950"/>
              <a:gd name="connsiteX242" fmla="*/ 4468158 w 4891611"/>
              <a:gd name="connsiteY242" fmla="*/ 3144260 h 3338950"/>
              <a:gd name="connsiteX243" fmla="*/ 4375680 w 4891611"/>
              <a:gd name="connsiteY243" fmla="*/ 3231871 h 3338950"/>
              <a:gd name="connsiteX244" fmla="*/ 4365947 w 4891611"/>
              <a:gd name="connsiteY244" fmla="*/ 3231871 h 3338950"/>
              <a:gd name="connsiteX245" fmla="*/ 4283202 w 4891611"/>
              <a:gd name="connsiteY245" fmla="*/ 3139392 h 3338950"/>
              <a:gd name="connsiteX246" fmla="*/ 4210193 w 4891611"/>
              <a:gd name="connsiteY246" fmla="*/ 1917706 h 3338950"/>
              <a:gd name="connsiteX247" fmla="*/ 4180989 w 4891611"/>
              <a:gd name="connsiteY247" fmla="*/ 1893370 h 3338950"/>
              <a:gd name="connsiteX248" fmla="*/ 4151785 w 4891611"/>
              <a:gd name="connsiteY248" fmla="*/ 1917706 h 3338950"/>
              <a:gd name="connsiteX249" fmla="*/ 4078776 w 4891611"/>
              <a:gd name="connsiteY249" fmla="*/ 3134525 h 3338950"/>
              <a:gd name="connsiteX250" fmla="*/ 3986298 w 4891611"/>
              <a:gd name="connsiteY250" fmla="*/ 3227003 h 3338950"/>
              <a:gd name="connsiteX251" fmla="*/ 3976564 w 4891611"/>
              <a:gd name="connsiteY251" fmla="*/ 3227003 h 3338950"/>
              <a:gd name="connsiteX252" fmla="*/ 3888953 w 4891611"/>
              <a:gd name="connsiteY252" fmla="*/ 3139392 h 3338950"/>
              <a:gd name="connsiteX253" fmla="*/ 3859749 w 4891611"/>
              <a:gd name="connsiteY253" fmla="*/ 1922574 h 3338950"/>
              <a:gd name="connsiteX254" fmla="*/ 3859749 w 4891611"/>
              <a:gd name="connsiteY254" fmla="*/ 1883635 h 3338950"/>
              <a:gd name="connsiteX255" fmla="*/ 3859749 w 4891611"/>
              <a:gd name="connsiteY255" fmla="*/ 1085402 h 3338950"/>
              <a:gd name="connsiteX256" fmla="*/ 3840280 w 4891611"/>
              <a:gd name="connsiteY256" fmla="*/ 1070801 h 3338950"/>
              <a:gd name="connsiteX257" fmla="*/ 3815943 w 4891611"/>
              <a:gd name="connsiteY257" fmla="*/ 1085402 h 3338950"/>
              <a:gd name="connsiteX258" fmla="*/ 3718598 w 4891611"/>
              <a:gd name="connsiteY258" fmla="*/ 1781423 h 3338950"/>
              <a:gd name="connsiteX259" fmla="*/ 3645589 w 4891611"/>
              <a:gd name="connsiteY259" fmla="*/ 1849565 h 3338950"/>
              <a:gd name="connsiteX260" fmla="*/ 3592049 w 4891611"/>
              <a:gd name="connsiteY260" fmla="*/ 1825228 h 3338950"/>
              <a:gd name="connsiteX261" fmla="*/ 3572580 w 4891611"/>
              <a:gd name="connsiteY261" fmla="*/ 1771688 h 3338950"/>
              <a:gd name="connsiteX262" fmla="*/ 3650456 w 4891611"/>
              <a:gd name="connsiteY262" fmla="*/ 1022128 h 3338950"/>
              <a:gd name="connsiteX263" fmla="*/ 3937625 w 4891611"/>
              <a:gd name="connsiteY263" fmla="*/ 749560 h 3338950"/>
              <a:gd name="connsiteX264" fmla="*/ 4409752 w 4891611"/>
              <a:gd name="connsiteY264" fmla="*/ 749560 h 3338950"/>
              <a:gd name="connsiteX265" fmla="*/ 4696921 w 4891611"/>
              <a:gd name="connsiteY265" fmla="*/ 1022128 h 3338950"/>
              <a:gd name="connsiteX266" fmla="*/ 4774797 w 4891611"/>
              <a:gd name="connsiteY266" fmla="*/ 1771688 h 3338950"/>
              <a:gd name="connsiteX267" fmla="*/ 4760195 w 4891611"/>
              <a:gd name="connsiteY267" fmla="*/ 1830095 h 3338950"/>
              <a:gd name="connsiteX268" fmla="*/ 4862408 w 4891611"/>
              <a:gd name="connsiteY268" fmla="*/ 1854432 h 3338950"/>
              <a:gd name="connsiteX269" fmla="*/ 4847807 w 4891611"/>
              <a:gd name="connsiteY269" fmla="*/ 1873901 h 3338950"/>
              <a:gd name="connsiteX270" fmla="*/ 4862408 w 4891611"/>
              <a:gd name="connsiteY270" fmla="*/ 1854432 h 3338950"/>
              <a:gd name="connsiteX271" fmla="*/ 4877010 w 4891611"/>
              <a:gd name="connsiteY271" fmla="*/ 1805759 h 3338950"/>
              <a:gd name="connsiteX272" fmla="*/ 4862408 w 4891611"/>
              <a:gd name="connsiteY272" fmla="*/ 1854432 h 3338950"/>
              <a:gd name="connsiteX273" fmla="*/ 4804001 w 4891611"/>
              <a:gd name="connsiteY273" fmla="*/ 1017260 h 3338950"/>
              <a:gd name="connsiteX274" fmla="*/ 4799134 w 4891611"/>
              <a:gd name="connsiteY274" fmla="*/ 983189 h 3338950"/>
              <a:gd name="connsiteX275" fmla="*/ 4804001 w 4891611"/>
              <a:gd name="connsiteY275" fmla="*/ 1017260 h 3338950"/>
              <a:gd name="connsiteX276" fmla="*/ 4881877 w 4891611"/>
              <a:gd name="connsiteY276" fmla="*/ 1761953 h 3338950"/>
              <a:gd name="connsiteX277" fmla="*/ 4804001 w 4891611"/>
              <a:gd name="connsiteY277" fmla="*/ 1017260 h 333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4891611" h="3338950">
                <a:moveTo>
                  <a:pt x="1416377" y="1761953"/>
                </a:moveTo>
                <a:lnTo>
                  <a:pt x="1338501" y="1017260"/>
                </a:lnTo>
                <a:cubicBezTo>
                  <a:pt x="1323899" y="807968"/>
                  <a:pt x="1153544" y="642480"/>
                  <a:pt x="944251" y="642480"/>
                </a:cubicBezTo>
                <a:lnTo>
                  <a:pt x="856641" y="642480"/>
                </a:lnTo>
                <a:cubicBezTo>
                  <a:pt x="856641" y="642480"/>
                  <a:pt x="856641" y="642480"/>
                  <a:pt x="856641" y="642480"/>
                </a:cubicBezTo>
                <a:cubicBezTo>
                  <a:pt x="978323" y="579206"/>
                  <a:pt x="1051332" y="457524"/>
                  <a:pt x="1046464" y="321240"/>
                </a:cubicBezTo>
                <a:cubicBezTo>
                  <a:pt x="1036730" y="146018"/>
                  <a:pt x="895578" y="4867"/>
                  <a:pt x="720357" y="0"/>
                </a:cubicBezTo>
                <a:cubicBezTo>
                  <a:pt x="715489" y="0"/>
                  <a:pt x="710622" y="0"/>
                  <a:pt x="705755" y="0"/>
                </a:cubicBezTo>
                <a:lnTo>
                  <a:pt x="705755" y="0"/>
                </a:lnTo>
                <a:cubicBezTo>
                  <a:pt x="613277" y="0"/>
                  <a:pt x="530533" y="34071"/>
                  <a:pt x="467259" y="97345"/>
                </a:cubicBezTo>
                <a:cubicBezTo>
                  <a:pt x="403984" y="160620"/>
                  <a:pt x="369913" y="248231"/>
                  <a:pt x="369913" y="335842"/>
                </a:cubicBezTo>
                <a:cubicBezTo>
                  <a:pt x="369913" y="467258"/>
                  <a:pt x="442922" y="584073"/>
                  <a:pt x="559737" y="637613"/>
                </a:cubicBezTo>
                <a:cubicBezTo>
                  <a:pt x="559737" y="642480"/>
                  <a:pt x="559737" y="642480"/>
                  <a:pt x="559737" y="642480"/>
                </a:cubicBezTo>
                <a:lnTo>
                  <a:pt x="472126" y="642480"/>
                </a:lnTo>
                <a:cubicBezTo>
                  <a:pt x="262833" y="642480"/>
                  <a:pt x="87611" y="807968"/>
                  <a:pt x="77877" y="1017260"/>
                </a:cubicBezTo>
                <a:lnTo>
                  <a:pt x="0" y="1761953"/>
                </a:lnTo>
                <a:lnTo>
                  <a:pt x="0" y="1766821"/>
                </a:lnTo>
                <a:lnTo>
                  <a:pt x="0" y="1771688"/>
                </a:lnTo>
                <a:cubicBezTo>
                  <a:pt x="0" y="1805759"/>
                  <a:pt x="4868" y="1834963"/>
                  <a:pt x="19469" y="1859299"/>
                </a:cubicBezTo>
                <a:cubicBezTo>
                  <a:pt x="53540" y="1922574"/>
                  <a:pt x="111947" y="1956644"/>
                  <a:pt x="180089" y="1956644"/>
                </a:cubicBezTo>
                <a:cubicBezTo>
                  <a:pt x="214160" y="1956644"/>
                  <a:pt x="253098" y="1946910"/>
                  <a:pt x="282302" y="1927441"/>
                </a:cubicBezTo>
                <a:lnTo>
                  <a:pt x="287169" y="1927441"/>
                </a:lnTo>
                <a:lnTo>
                  <a:pt x="316373" y="3139392"/>
                </a:lnTo>
                <a:lnTo>
                  <a:pt x="316373" y="3144260"/>
                </a:lnTo>
                <a:lnTo>
                  <a:pt x="316373" y="3149127"/>
                </a:lnTo>
                <a:cubicBezTo>
                  <a:pt x="326107" y="3246472"/>
                  <a:pt x="403984" y="3329216"/>
                  <a:pt x="501329" y="3338951"/>
                </a:cubicBezTo>
                <a:cubicBezTo>
                  <a:pt x="506196" y="3338951"/>
                  <a:pt x="511064" y="3338951"/>
                  <a:pt x="515931" y="3338951"/>
                </a:cubicBezTo>
                <a:cubicBezTo>
                  <a:pt x="608409" y="3338951"/>
                  <a:pt x="691153" y="3275676"/>
                  <a:pt x="710622" y="3188065"/>
                </a:cubicBezTo>
                <a:cubicBezTo>
                  <a:pt x="730091" y="3265941"/>
                  <a:pt x="798233" y="3329216"/>
                  <a:pt x="880977" y="3338951"/>
                </a:cubicBezTo>
                <a:cubicBezTo>
                  <a:pt x="890712" y="3338951"/>
                  <a:pt x="895578" y="3338951"/>
                  <a:pt x="905313" y="3338951"/>
                </a:cubicBezTo>
                <a:cubicBezTo>
                  <a:pt x="1007526" y="3338951"/>
                  <a:pt x="1095137" y="3256207"/>
                  <a:pt x="1104871" y="3153994"/>
                </a:cubicBezTo>
                <a:lnTo>
                  <a:pt x="1104871" y="3149127"/>
                </a:lnTo>
                <a:lnTo>
                  <a:pt x="1104871" y="3144260"/>
                </a:lnTo>
                <a:lnTo>
                  <a:pt x="1134075" y="1927441"/>
                </a:lnTo>
                <a:lnTo>
                  <a:pt x="1134075" y="1927441"/>
                </a:lnTo>
                <a:lnTo>
                  <a:pt x="1134075" y="1927441"/>
                </a:lnTo>
                <a:cubicBezTo>
                  <a:pt x="1163279" y="1946910"/>
                  <a:pt x="1197350" y="1956644"/>
                  <a:pt x="1236288" y="1956644"/>
                </a:cubicBezTo>
                <a:cubicBezTo>
                  <a:pt x="1304430" y="1956644"/>
                  <a:pt x="1367705" y="1917706"/>
                  <a:pt x="1396908" y="1859299"/>
                </a:cubicBezTo>
                <a:cubicBezTo>
                  <a:pt x="1411510" y="1834963"/>
                  <a:pt x="1416377" y="1800892"/>
                  <a:pt x="1416377" y="1771688"/>
                </a:cubicBezTo>
                <a:lnTo>
                  <a:pt x="1416377" y="1761953"/>
                </a:lnTo>
                <a:lnTo>
                  <a:pt x="1416377" y="1761953"/>
                </a:lnTo>
                <a:close/>
                <a:moveTo>
                  <a:pt x="1236288" y="783631"/>
                </a:moveTo>
                <a:cubicBezTo>
                  <a:pt x="1221686" y="764162"/>
                  <a:pt x="1202217" y="749560"/>
                  <a:pt x="1182748" y="734959"/>
                </a:cubicBezTo>
                <a:cubicBezTo>
                  <a:pt x="1202217" y="749560"/>
                  <a:pt x="1221686" y="769029"/>
                  <a:pt x="1236288" y="783631"/>
                </a:cubicBezTo>
                <a:close/>
                <a:moveTo>
                  <a:pt x="1231421" y="968588"/>
                </a:moveTo>
                <a:cubicBezTo>
                  <a:pt x="1226553" y="949119"/>
                  <a:pt x="1221686" y="934517"/>
                  <a:pt x="1211951" y="915048"/>
                </a:cubicBezTo>
                <a:cubicBezTo>
                  <a:pt x="1221686" y="934517"/>
                  <a:pt x="1226553" y="949119"/>
                  <a:pt x="1231421" y="968588"/>
                </a:cubicBezTo>
                <a:close/>
                <a:moveTo>
                  <a:pt x="710622" y="9735"/>
                </a:moveTo>
                <a:cubicBezTo>
                  <a:pt x="715489" y="9735"/>
                  <a:pt x="720357" y="9735"/>
                  <a:pt x="725224" y="9735"/>
                </a:cubicBezTo>
                <a:cubicBezTo>
                  <a:pt x="739826" y="9735"/>
                  <a:pt x="754428" y="9735"/>
                  <a:pt x="773896" y="14602"/>
                </a:cubicBezTo>
                <a:cubicBezTo>
                  <a:pt x="759295" y="9735"/>
                  <a:pt x="744693" y="9735"/>
                  <a:pt x="725224" y="9735"/>
                </a:cubicBezTo>
                <a:cubicBezTo>
                  <a:pt x="715489" y="9735"/>
                  <a:pt x="710622" y="9735"/>
                  <a:pt x="700887" y="9735"/>
                </a:cubicBezTo>
                <a:cubicBezTo>
                  <a:pt x="700887" y="9735"/>
                  <a:pt x="705755" y="9735"/>
                  <a:pt x="710622" y="9735"/>
                </a:cubicBezTo>
                <a:close/>
                <a:moveTo>
                  <a:pt x="476993" y="340709"/>
                </a:moveTo>
                <a:cubicBezTo>
                  <a:pt x="476993" y="214160"/>
                  <a:pt x="579205" y="107080"/>
                  <a:pt x="710622" y="107080"/>
                </a:cubicBezTo>
                <a:cubicBezTo>
                  <a:pt x="837171" y="107080"/>
                  <a:pt x="944251" y="209293"/>
                  <a:pt x="944251" y="340709"/>
                </a:cubicBezTo>
                <a:cubicBezTo>
                  <a:pt x="944251" y="467258"/>
                  <a:pt x="842039" y="574339"/>
                  <a:pt x="710622" y="574339"/>
                </a:cubicBezTo>
                <a:cubicBezTo>
                  <a:pt x="579205" y="569471"/>
                  <a:pt x="476993" y="467258"/>
                  <a:pt x="476993" y="340709"/>
                </a:cubicBezTo>
                <a:close/>
                <a:moveTo>
                  <a:pt x="472126" y="744693"/>
                </a:moveTo>
                <a:lnTo>
                  <a:pt x="944251" y="744693"/>
                </a:lnTo>
                <a:cubicBezTo>
                  <a:pt x="973455" y="744693"/>
                  <a:pt x="1002659" y="749560"/>
                  <a:pt x="1031862" y="759295"/>
                </a:cubicBezTo>
                <a:cubicBezTo>
                  <a:pt x="1002659" y="749560"/>
                  <a:pt x="978323" y="744693"/>
                  <a:pt x="944251" y="744693"/>
                </a:cubicBezTo>
                <a:lnTo>
                  <a:pt x="472126" y="744693"/>
                </a:lnTo>
                <a:cubicBezTo>
                  <a:pt x="442922" y="744693"/>
                  <a:pt x="413718" y="749560"/>
                  <a:pt x="384514" y="759295"/>
                </a:cubicBezTo>
                <a:cubicBezTo>
                  <a:pt x="413718" y="749560"/>
                  <a:pt x="442922" y="744693"/>
                  <a:pt x="472126" y="744693"/>
                </a:cubicBezTo>
                <a:close/>
                <a:moveTo>
                  <a:pt x="204425" y="915048"/>
                </a:moveTo>
                <a:cubicBezTo>
                  <a:pt x="194691" y="929650"/>
                  <a:pt x="189823" y="949119"/>
                  <a:pt x="184957" y="968588"/>
                </a:cubicBezTo>
                <a:cubicBezTo>
                  <a:pt x="189823" y="949119"/>
                  <a:pt x="194691" y="934517"/>
                  <a:pt x="204425" y="915048"/>
                </a:cubicBezTo>
                <a:close/>
                <a:moveTo>
                  <a:pt x="97346" y="1776555"/>
                </a:moveTo>
                <a:lnTo>
                  <a:pt x="175222" y="1026995"/>
                </a:lnTo>
                <a:lnTo>
                  <a:pt x="97346" y="1776555"/>
                </a:lnTo>
                <a:cubicBezTo>
                  <a:pt x="97346" y="1786290"/>
                  <a:pt x="97346" y="1800892"/>
                  <a:pt x="102213" y="1810626"/>
                </a:cubicBezTo>
                <a:cubicBezTo>
                  <a:pt x="97346" y="1796024"/>
                  <a:pt x="97346" y="1786290"/>
                  <a:pt x="97346" y="1776555"/>
                </a:cubicBezTo>
                <a:close/>
                <a:moveTo>
                  <a:pt x="292037" y="1927441"/>
                </a:moveTo>
                <a:cubicBezTo>
                  <a:pt x="287169" y="1927441"/>
                  <a:pt x="287169" y="1927441"/>
                  <a:pt x="287169" y="1922574"/>
                </a:cubicBezTo>
                <a:cubicBezTo>
                  <a:pt x="287169" y="1922574"/>
                  <a:pt x="292037" y="1922574"/>
                  <a:pt x="292037" y="1927441"/>
                </a:cubicBezTo>
                <a:lnTo>
                  <a:pt x="321240" y="3144260"/>
                </a:lnTo>
                <a:lnTo>
                  <a:pt x="292037" y="1927441"/>
                </a:lnTo>
                <a:close/>
                <a:moveTo>
                  <a:pt x="413718" y="3139392"/>
                </a:moveTo>
                <a:lnTo>
                  <a:pt x="384514" y="1951777"/>
                </a:lnTo>
                <a:lnTo>
                  <a:pt x="413718" y="3139392"/>
                </a:lnTo>
                <a:cubicBezTo>
                  <a:pt x="413718" y="3144260"/>
                  <a:pt x="413718" y="3153994"/>
                  <a:pt x="418586" y="3158862"/>
                </a:cubicBezTo>
                <a:cubicBezTo>
                  <a:pt x="413718" y="3149127"/>
                  <a:pt x="413718" y="3144260"/>
                  <a:pt x="413718" y="3139392"/>
                </a:cubicBezTo>
                <a:close/>
                <a:moveTo>
                  <a:pt x="705755" y="3139392"/>
                </a:moveTo>
                <a:cubicBezTo>
                  <a:pt x="705755" y="3149127"/>
                  <a:pt x="705755" y="3158862"/>
                  <a:pt x="700887" y="3168596"/>
                </a:cubicBezTo>
                <a:cubicBezTo>
                  <a:pt x="705755" y="3158862"/>
                  <a:pt x="705755" y="3149127"/>
                  <a:pt x="705755" y="3139392"/>
                </a:cubicBezTo>
                <a:lnTo>
                  <a:pt x="705755" y="3105321"/>
                </a:lnTo>
                <a:lnTo>
                  <a:pt x="705755" y="3139392"/>
                </a:lnTo>
                <a:close/>
                <a:moveTo>
                  <a:pt x="890712" y="3236738"/>
                </a:moveTo>
                <a:cubicBezTo>
                  <a:pt x="871242" y="3236738"/>
                  <a:pt x="856641" y="3227003"/>
                  <a:pt x="842039" y="3217269"/>
                </a:cubicBezTo>
                <a:cubicBezTo>
                  <a:pt x="832304" y="3207534"/>
                  <a:pt x="822569" y="3202667"/>
                  <a:pt x="817702" y="3188065"/>
                </a:cubicBezTo>
                <a:cubicBezTo>
                  <a:pt x="822569" y="3197800"/>
                  <a:pt x="832304" y="3207534"/>
                  <a:pt x="842039" y="3217269"/>
                </a:cubicBezTo>
                <a:cubicBezTo>
                  <a:pt x="851773" y="3227003"/>
                  <a:pt x="871242" y="3231871"/>
                  <a:pt x="890712" y="3236738"/>
                </a:cubicBezTo>
                <a:cubicBezTo>
                  <a:pt x="895578" y="3236738"/>
                  <a:pt x="900446" y="3236738"/>
                  <a:pt x="905313" y="3236738"/>
                </a:cubicBezTo>
                <a:cubicBezTo>
                  <a:pt x="900446" y="3236738"/>
                  <a:pt x="895578" y="3236738"/>
                  <a:pt x="890712" y="3236738"/>
                </a:cubicBezTo>
                <a:close/>
                <a:moveTo>
                  <a:pt x="1134075" y="1917706"/>
                </a:moveTo>
                <a:cubicBezTo>
                  <a:pt x="1129208" y="1917706"/>
                  <a:pt x="1129208" y="1917706"/>
                  <a:pt x="1129208" y="1922574"/>
                </a:cubicBezTo>
                <a:cubicBezTo>
                  <a:pt x="1129208" y="1922574"/>
                  <a:pt x="1134075" y="1917706"/>
                  <a:pt x="1134075" y="1917706"/>
                </a:cubicBezTo>
                <a:cubicBezTo>
                  <a:pt x="1148677" y="1927441"/>
                  <a:pt x="1163279" y="1937175"/>
                  <a:pt x="1182748" y="1942043"/>
                </a:cubicBezTo>
                <a:cubicBezTo>
                  <a:pt x="1163279" y="1937175"/>
                  <a:pt x="1148677" y="1927441"/>
                  <a:pt x="1134075" y="1917706"/>
                </a:cubicBezTo>
                <a:close/>
                <a:moveTo>
                  <a:pt x="1289828" y="1830095"/>
                </a:moveTo>
                <a:cubicBezTo>
                  <a:pt x="1275226" y="1844697"/>
                  <a:pt x="1255757" y="1854432"/>
                  <a:pt x="1236288" y="1854432"/>
                </a:cubicBezTo>
                <a:cubicBezTo>
                  <a:pt x="1197350" y="1854432"/>
                  <a:pt x="1163279" y="1825228"/>
                  <a:pt x="1163279" y="1786290"/>
                </a:cubicBezTo>
                <a:lnTo>
                  <a:pt x="1065933" y="1085402"/>
                </a:lnTo>
                <a:cubicBezTo>
                  <a:pt x="1065933" y="1075668"/>
                  <a:pt x="1051332" y="1070801"/>
                  <a:pt x="1041597" y="1070801"/>
                </a:cubicBezTo>
                <a:cubicBezTo>
                  <a:pt x="1031862" y="1070801"/>
                  <a:pt x="1022128" y="1075668"/>
                  <a:pt x="1022128" y="1085402"/>
                </a:cubicBezTo>
                <a:lnTo>
                  <a:pt x="1022128" y="1883635"/>
                </a:lnTo>
                <a:cubicBezTo>
                  <a:pt x="1022128" y="1898237"/>
                  <a:pt x="1022128" y="1907972"/>
                  <a:pt x="1022128" y="1922574"/>
                </a:cubicBezTo>
                <a:lnTo>
                  <a:pt x="997791" y="3144260"/>
                </a:lnTo>
                <a:cubicBezTo>
                  <a:pt x="992924" y="3192932"/>
                  <a:pt x="953986" y="3231871"/>
                  <a:pt x="905313" y="3231871"/>
                </a:cubicBezTo>
                <a:cubicBezTo>
                  <a:pt x="900446" y="3231871"/>
                  <a:pt x="895578" y="3231871"/>
                  <a:pt x="895578" y="3231871"/>
                </a:cubicBezTo>
                <a:cubicBezTo>
                  <a:pt x="851773" y="3227003"/>
                  <a:pt x="817702" y="3188065"/>
                  <a:pt x="812835" y="3139392"/>
                </a:cubicBezTo>
                <a:lnTo>
                  <a:pt x="739826" y="1927441"/>
                </a:lnTo>
                <a:cubicBezTo>
                  <a:pt x="739826" y="1912839"/>
                  <a:pt x="725224" y="1903105"/>
                  <a:pt x="710622" y="1903105"/>
                </a:cubicBezTo>
                <a:cubicBezTo>
                  <a:pt x="696021" y="1903105"/>
                  <a:pt x="681419" y="1912839"/>
                  <a:pt x="681419" y="1927441"/>
                </a:cubicBezTo>
                <a:lnTo>
                  <a:pt x="608409" y="3144260"/>
                </a:lnTo>
                <a:cubicBezTo>
                  <a:pt x="608409" y="3192932"/>
                  <a:pt x="564604" y="3236738"/>
                  <a:pt x="515931" y="3236738"/>
                </a:cubicBezTo>
                <a:cubicBezTo>
                  <a:pt x="511064" y="3236738"/>
                  <a:pt x="511064" y="3236738"/>
                  <a:pt x="506196" y="3236738"/>
                </a:cubicBezTo>
                <a:cubicBezTo>
                  <a:pt x="462391" y="3231871"/>
                  <a:pt x="423453" y="3192932"/>
                  <a:pt x="418586" y="3149127"/>
                </a:cubicBezTo>
                <a:lnTo>
                  <a:pt x="389382" y="1932308"/>
                </a:lnTo>
                <a:cubicBezTo>
                  <a:pt x="389382" y="1917706"/>
                  <a:pt x="389382" y="1903105"/>
                  <a:pt x="389382" y="1893370"/>
                </a:cubicBezTo>
                <a:lnTo>
                  <a:pt x="389382" y="1085402"/>
                </a:lnTo>
                <a:cubicBezTo>
                  <a:pt x="389382" y="1075668"/>
                  <a:pt x="379648" y="1070801"/>
                  <a:pt x="369913" y="1070801"/>
                </a:cubicBezTo>
                <a:cubicBezTo>
                  <a:pt x="360178" y="1070801"/>
                  <a:pt x="350444" y="1075668"/>
                  <a:pt x="345577" y="1085402"/>
                </a:cubicBezTo>
                <a:lnTo>
                  <a:pt x="248231" y="1781423"/>
                </a:lnTo>
                <a:cubicBezTo>
                  <a:pt x="243364" y="1820361"/>
                  <a:pt x="214160" y="1849565"/>
                  <a:pt x="175222" y="1849565"/>
                </a:cubicBezTo>
                <a:cubicBezTo>
                  <a:pt x="155753" y="1849565"/>
                  <a:pt x="136284" y="1839830"/>
                  <a:pt x="121682" y="1825228"/>
                </a:cubicBezTo>
                <a:cubicBezTo>
                  <a:pt x="107080" y="1810626"/>
                  <a:pt x="102213" y="1791157"/>
                  <a:pt x="102213" y="1771688"/>
                </a:cubicBezTo>
                <a:lnTo>
                  <a:pt x="180089" y="1022128"/>
                </a:lnTo>
                <a:cubicBezTo>
                  <a:pt x="189823" y="866375"/>
                  <a:pt x="316373" y="749560"/>
                  <a:pt x="467259" y="749560"/>
                </a:cubicBezTo>
                <a:lnTo>
                  <a:pt x="939384" y="749560"/>
                </a:lnTo>
                <a:cubicBezTo>
                  <a:pt x="1095137" y="749560"/>
                  <a:pt x="1221686" y="871242"/>
                  <a:pt x="1226553" y="1022128"/>
                </a:cubicBezTo>
                <a:lnTo>
                  <a:pt x="1304430" y="1771688"/>
                </a:lnTo>
                <a:cubicBezTo>
                  <a:pt x="1314164" y="1796024"/>
                  <a:pt x="1304430" y="1815494"/>
                  <a:pt x="1289828" y="1830095"/>
                </a:cubicBezTo>
                <a:close/>
                <a:moveTo>
                  <a:pt x="1392041" y="1854432"/>
                </a:moveTo>
                <a:cubicBezTo>
                  <a:pt x="1387173" y="1864166"/>
                  <a:pt x="1382306" y="1869034"/>
                  <a:pt x="1377439" y="1873901"/>
                </a:cubicBezTo>
                <a:cubicBezTo>
                  <a:pt x="1382306" y="1869034"/>
                  <a:pt x="1387173" y="1864166"/>
                  <a:pt x="1392041" y="1854432"/>
                </a:cubicBezTo>
                <a:cubicBezTo>
                  <a:pt x="1396908" y="1849565"/>
                  <a:pt x="1396908" y="1839830"/>
                  <a:pt x="1401775" y="1834963"/>
                </a:cubicBezTo>
                <a:cubicBezTo>
                  <a:pt x="1396908" y="1844697"/>
                  <a:pt x="1396908" y="1849565"/>
                  <a:pt x="1392041" y="1854432"/>
                </a:cubicBezTo>
                <a:close/>
                <a:moveTo>
                  <a:pt x="1333633" y="1017260"/>
                </a:moveTo>
                <a:cubicBezTo>
                  <a:pt x="1333633" y="1007526"/>
                  <a:pt x="1333633" y="997791"/>
                  <a:pt x="1328766" y="983189"/>
                </a:cubicBezTo>
                <a:cubicBezTo>
                  <a:pt x="1328766" y="997791"/>
                  <a:pt x="1333633" y="1007526"/>
                  <a:pt x="1333633" y="1017260"/>
                </a:cubicBezTo>
                <a:lnTo>
                  <a:pt x="1411510" y="1761953"/>
                </a:lnTo>
                <a:lnTo>
                  <a:pt x="1333633" y="1017260"/>
                </a:lnTo>
                <a:close/>
                <a:moveTo>
                  <a:pt x="4891612" y="1766821"/>
                </a:moveTo>
                <a:lnTo>
                  <a:pt x="4891612" y="1766821"/>
                </a:lnTo>
                <a:lnTo>
                  <a:pt x="4813735" y="1017260"/>
                </a:lnTo>
                <a:cubicBezTo>
                  <a:pt x="4799134" y="807968"/>
                  <a:pt x="4628779" y="642480"/>
                  <a:pt x="4419485" y="642480"/>
                </a:cubicBezTo>
                <a:lnTo>
                  <a:pt x="4331875" y="642480"/>
                </a:lnTo>
                <a:cubicBezTo>
                  <a:pt x="4331875" y="642480"/>
                  <a:pt x="4331875" y="642480"/>
                  <a:pt x="4331875" y="642480"/>
                </a:cubicBezTo>
                <a:cubicBezTo>
                  <a:pt x="4453557" y="579206"/>
                  <a:pt x="4526566" y="457524"/>
                  <a:pt x="4521699" y="321240"/>
                </a:cubicBezTo>
                <a:cubicBezTo>
                  <a:pt x="4511965" y="146018"/>
                  <a:pt x="4370813" y="4867"/>
                  <a:pt x="4195592" y="0"/>
                </a:cubicBezTo>
                <a:cubicBezTo>
                  <a:pt x="4190724" y="0"/>
                  <a:pt x="4185857" y="0"/>
                  <a:pt x="4180989" y="0"/>
                </a:cubicBezTo>
                <a:lnTo>
                  <a:pt x="4180989" y="0"/>
                </a:lnTo>
                <a:cubicBezTo>
                  <a:pt x="4088511" y="0"/>
                  <a:pt x="4005767" y="34071"/>
                  <a:pt x="3942493" y="97345"/>
                </a:cubicBezTo>
                <a:cubicBezTo>
                  <a:pt x="3879219" y="160620"/>
                  <a:pt x="3845147" y="248231"/>
                  <a:pt x="3845147" y="335842"/>
                </a:cubicBezTo>
                <a:cubicBezTo>
                  <a:pt x="3845147" y="467258"/>
                  <a:pt x="3918157" y="584073"/>
                  <a:pt x="4034971" y="637613"/>
                </a:cubicBezTo>
                <a:cubicBezTo>
                  <a:pt x="4034971" y="642480"/>
                  <a:pt x="4034971" y="642480"/>
                  <a:pt x="4034971" y="642480"/>
                </a:cubicBezTo>
                <a:lnTo>
                  <a:pt x="3947361" y="642480"/>
                </a:lnTo>
                <a:cubicBezTo>
                  <a:pt x="3738067" y="642480"/>
                  <a:pt x="3562846" y="807968"/>
                  <a:pt x="3553111" y="1017260"/>
                </a:cubicBezTo>
                <a:lnTo>
                  <a:pt x="3475234" y="1761953"/>
                </a:lnTo>
                <a:lnTo>
                  <a:pt x="3475234" y="1766821"/>
                </a:lnTo>
                <a:lnTo>
                  <a:pt x="3475234" y="1771688"/>
                </a:lnTo>
                <a:cubicBezTo>
                  <a:pt x="3475234" y="1805759"/>
                  <a:pt x="3480102" y="1834963"/>
                  <a:pt x="3494703" y="1859299"/>
                </a:cubicBezTo>
                <a:cubicBezTo>
                  <a:pt x="3528775" y="1922574"/>
                  <a:pt x="3587182" y="1956644"/>
                  <a:pt x="3655324" y="1956644"/>
                </a:cubicBezTo>
                <a:cubicBezTo>
                  <a:pt x="3689394" y="1956644"/>
                  <a:pt x="3728333" y="1946910"/>
                  <a:pt x="3757537" y="1927441"/>
                </a:cubicBezTo>
                <a:lnTo>
                  <a:pt x="3762403" y="1927441"/>
                </a:lnTo>
                <a:lnTo>
                  <a:pt x="3791607" y="3139392"/>
                </a:lnTo>
                <a:lnTo>
                  <a:pt x="3791607" y="3144260"/>
                </a:lnTo>
                <a:lnTo>
                  <a:pt x="3791607" y="3149127"/>
                </a:lnTo>
                <a:cubicBezTo>
                  <a:pt x="3801342" y="3246472"/>
                  <a:pt x="3879219" y="3329216"/>
                  <a:pt x="3976564" y="3338951"/>
                </a:cubicBezTo>
                <a:cubicBezTo>
                  <a:pt x="3981431" y="3338951"/>
                  <a:pt x="3986298" y="3338951"/>
                  <a:pt x="3991166" y="3338951"/>
                </a:cubicBezTo>
                <a:cubicBezTo>
                  <a:pt x="4083644" y="3338951"/>
                  <a:pt x="4166388" y="3275676"/>
                  <a:pt x="4185857" y="3188065"/>
                </a:cubicBezTo>
                <a:cubicBezTo>
                  <a:pt x="4205326" y="3265941"/>
                  <a:pt x="4273467" y="3329216"/>
                  <a:pt x="4356211" y="3338951"/>
                </a:cubicBezTo>
                <a:cubicBezTo>
                  <a:pt x="4365947" y="3338951"/>
                  <a:pt x="4370813" y="3338951"/>
                  <a:pt x="4380548" y="3338951"/>
                </a:cubicBezTo>
                <a:cubicBezTo>
                  <a:pt x="4482761" y="3338951"/>
                  <a:pt x="4570371" y="3256207"/>
                  <a:pt x="4580106" y="3153994"/>
                </a:cubicBezTo>
                <a:lnTo>
                  <a:pt x="4580106" y="3149127"/>
                </a:lnTo>
                <a:lnTo>
                  <a:pt x="4580106" y="3144260"/>
                </a:lnTo>
                <a:lnTo>
                  <a:pt x="4609310" y="1927441"/>
                </a:lnTo>
                <a:lnTo>
                  <a:pt x="4609310" y="1927441"/>
                </a:lnTo>
                <a:lnTo>
                  <a:pt x="4609310" y="1927441"/>
                </a:lnTo>
                <a:cubicBezTo>
                  <a:pt x="4638513" y="1946910"/>
                  <a:pt x="4672584" y="1956644"/>
                  <a:pt x="4711522" y="1956644"/>
                </a:cubicBezTo>
                <a:cubicBezTo>
                  <a:pt x="4779665" y="1956644"/>
                  <a:pt x="4842939" y="1917706"/>
                  <a:pt x="4872143" y="1859299"/>
                </a:cubicBezTo>
                <a:cubicBezTo>
                  <a:pt x="4886744" y="1834963"/>
                  <a:pt x="4891612" y="1805759"/>
                  <a:pt x="4891612" y="1766821"/>
                </a:cubicBezTo>
                <a:lnTo>
                  <a:pt x="4891612" y="1766821"/>
                </a:lnTo>
                <a:close/>
                <a:moveTo>
                  <a:pt x="4706656" y="783631"/>
                </a:moveTo>
                <a:cubicBezTo>
                  <a:pt x="4692053" y="764162"/>
                  <a:pt x="4672584" y="749560"/>
                  <a:pt x="4653116" y="734959"/>
                </a:cubicBezTo>
                <a:cubicBezTo>
                  <a:pt x="4672584" y="749560"/>
                  <a:pt x="4692053" y="769029"/>
                  <a:pt x="4706656" y="783631"/>
                </a:cubicBezTo>
                <a:close/>
                <a:moveTo>
                  <a:pt x="4599575" y="807968"/>
                </a:moveTo>
                <a:cubicBezTo>
                  <a:pt x="4580106" y="793366"/>
                  <a:pt x="4555770" y="778764"/>
                  <a:pt x="4531434" y="769029"/>
                </a:cubicBezTo>
                <a:cubicBezTo>
                  <a:pt x="4560638" y="778764"/>
                  <a:pt x="4580106" y="793366"/>
                  <a:pt x="4599575" y="807968"/>
                </a:cubicBezTo>
                <a:close/>
                <a:moveTo>
                  <a:pt x="4180989" y="9735"/>
                </a:moveTo>
                <a:cubicBezTo>
                  <a:pt x="4185857" y="9735"/>
                  <a:pt x="4190724" y="9735"/>
                  <a:pt x="4195592" y="9735"/>
                </a:cubicBezTo>
                <a:cubicBezTo>
                  <a:pt x="4185857" y="9735"/>
                  <a:pt x="4180989" y="9735"/>
                  <a:pt x="4171255" y="9735"/>
                </a:cubicBezTo>
                <a:cubicBezTo>
                  <a:pt x="4171255" y="9735"/>
                  <a:pt x="4176122" y="9735"/>
                  <a:pt x="4180989" y="9735"/>
                </a:cubicBezTo>
                <a:close/>
                <a:moveTo>
                  <a:pt x="3947361" y="340709"/>
                </a:moveTo>
                <a:cubicBezTo>
                  <a:pt x="3947361" y="214160"/>
                  <a:pt x="4049574" y="107080"/>
                  <a:pt x="4180989" y="107080"/>
                </a:cubicBezTo>
                <a:cubicBezTo>
                  <a:pt x="4307539" y="107080"/>
                  <a:pt x="4414619" y="209293"/>
                  <a:pt x="4414619" y="340709"/>
                </a:cubicBezTo>
                <a:cubicBezTo>
                  <a:pt x="4414619" y="467258"/>
                  <a:pt x="4312406" y="574339"/>
                  <a:pt x="4180989" y="574339"/>
                </a:cubicBezTo>
                <a:cubicBezTo>
                  <a:pt x="4054440" y="569471"/>
                  <a:pt x="3947361" y="467258"/>
                  <a:pt x="3947361" y="340709"/>
                </a:cubicBezTo>
                <a:close/>
                <a:moveTo>
                  <a:pt x="3947361" y="744693"/>
                </a:moveTo>
                <a:lnTo>
                  <a:pt x="4419485" y="744693"/>
                </a:lnTo>
                <a:cubicBezTo>
                  <a:pt x="4448689" y="744693"/>
                  <a:pt x="4473026" y="749560"/>
                  <a:pt x="4502230" y="754428"/>
                </a:cubicBezTo>
                <a:cubicBezTo>
                  <a:pt x="4477893" y="749560"/>
                  <a:pt x="4448689" y="744693"/>
                  <a:pt x="4419485" y="744693"/>
                </a:cubicBezTo>
                <a:lnTo>
                  <a:pt x="3947361" y="744693"/>
                </a:lnTo>
                <a:cubicBezTo>
                  <a:pt x="3918157" y="744693"/>
                  <a:pt x="3888953" y="749560"/>
                  <a:pt x="3859749" y="759295"/>
                </a:cubicBezTo>
                <a:cubicBezTo>
                  <a:pt x="3888953" y="749560"/>
                  <a:pt x="3913289" y="744693"/>
                  <a:pt x="3947361" y="744693"/>
                </a:cubicBezTo>
                <a:close/>
                <a:moveTo>
                  <a:pt x="3674793" y="915048"/>
                </a:moveTo>
                <a:cubicBezTo>
                  <a:pt x="3665058" y="929650"/>
                  <a:pt x="3660192" y="949119"/>
                  <a:pt x="3655324" y="968588"/>
                </a:cubicBezTo>
                <a:cubicBezTo>
                  <a:pt x="3660192" y="949119"/>
                  <a:pt x="3669925" y="934517"/>
                  <a:pt x="3674793" y="915048"/>
                </a:cubicBezTo>
                <a:close/>
                <a:moveTo>
                  <a:pt x="3572580" y="1776555"/>
                </a:moveTo>
                <a:lnTo>
                  <a:pt x="3650456" y="1026995"/>
                </a:lnTo>
                <a:lnTo>
                  <a:pt x="3572580" y="1776555"/>
                </a:lnTo>
                <a:cubicBezTo>
                  <a:pt x="3572580" y="1786290"/>
                  <a:pt x="3572580" y="1800892"/>
                  <a:pt x="3577447" y="1810626"/>
                </a:cubicBezTo>
                <a:cubicBezTo>
                  <a:pt x="3572580" y="1796024"/>
                  <a:pt x="3567712" y="1786290"/>
                  <a:pt x="3572580" y="1776555"/>
                </a:cubicBezTo>
                <a:close/>
                <a:moveTo>
                  <a:pt x="3767271" y="1927441"/>
                </a:moveTo>
                <a:cubicBezTo>
                  <a:pt x="3762403" y="1927441"/>
                  <a:pt x="3762403" y="1927441"/>
                  <a:pt x="3762403" y="1922574"/>
                </a:cubicBezTo>
                <a:cubicBezTo>
                  <a:pt x="3762403" y="1922574"/>
                  <a:pt x="3762403" y="1922574"/>
                  <a:pt x="3767271" y="1927441"/>
                </a:cubicBezTo>
                <a:lnTo>
                  <a:pt x="3796475" y="3144260"/>
                </a:lnTo>
                <a:lnTo>
                  <a:pt x="3767271" y="1927441"/>
                </a:lnTo>
                <a:close/>
                <a:moveTo>
                  <a:pt x="3845147" y="1075668"/>
                </a:moveTo>
                <a:lnTo>
                  <a:pt x="3845147" y="1075668"/>
                </a:lnTo>
                <a:cubicBezTo>
                  <a:pt x="3845147" y="1075668"/>
                  <a:pt x="3850015" y="1075668"/>
                  <a:pt x="3845147" y="1075668"/>
                </a:cubicBezTo>
                <a:cubicBezTo>
                  <a:pt x="3850015" y="1075668"/>
                  <a:pt x="3845147" y="1075668"/>
                  <a:pt x="3845147" y="1075668"/>
                </a:cubicBezTo>
                <a:close/>
                <a:moveTo>
                  <a:pt x="4565504" y="3144260"/>
                </a:moveTo>
                <a:lnTo>
                  <a:pt x="4565504" y="3144260"/>
                </a:lnTo>
                <a:lnTo>
                  <a:pt x="4565504" y="3144260"/>
                </a:lnTo>
                <a:lnTo>
                  <a:pt x="4594708" y="1922574"/>
                </a:lnTo>
                <a:lnTo>
                  <a:pt x="4565504" y="3144260"/>
                </a:lnTo>
                <a:close/>
                <a:moveTo>
                  <a:pt x="4609310" y="1917706"/>
                </a:moveTo>
                <a:cubicBezTo>
                  <a:pt x="4604443" y="1917706"/>
                  <a:pt x="4604443" y="1917706"/>
                  <a:pt x="4604443" y="1922574"/>
                </a:cubicBezTo>
                <a:cubicBezTo>
                  <a:pt x="4604443" y="1922574"/>
                  <a:pt x="4604443" y="1917706"/>
                  <a:pt x="4609310" y="1917706"/>
                </a:cubicBezTo>
                <a:cubicBezTo>
                  <a:pt x="4623912" y="1927441"/>
                  <a:pt x="4638513" y="1937175"/>
                  <a:pt x="4657983" y="1942043"/>
                </a:cubicBezTo>
                <a:cubicBezTo>
                  <a:pt x="4638513" y="1937175"/>
                  <a:pt x="4623912" y="1927441"/>
                  <a:pt x="4609310" y="1917706"/>
                </a:cubicBezTo>
                <a:close/>
                <a:moveTo>
                  <a:pt x="4760195" y="1830095"/>
                </a:moveTo>
                <a:cubicBezTo>
                  <a:pt x="4745593" y="1844697"/>
                  <a:pt x="4726125" y="1854432"/>
                  <a:pt x="4706656" y="1854432"/>
                </a:cubicBezTo>
                <a:cubicBezTo>
                  <a:pt x="4667717" y="1854432"/>
                  <a:pt x="4633647" y="1825228"/>
                  <a:pt x="4633647" y="1786290"/>
                </a:cubicBezTo>
                <a:lnTo>
                  <a:pt x="4536301" y="1085402"/>
                </a:lnTo>
                <a:cubicBezTo>
                  <a:pt x="4536301" y="1075668"/>
                  <a:pt x="4521699" y="1070801"/>
                  <a:pt x="4511965" y="1070801"/>
                </a:cubicBezTo>
                <a:cubicBezTo>
                  <a:pt x="4502230" y="1070801"/>
                  <a:pt x="4492495" y="1075668"/>
                  <a:pt x="4492495" y="1085402"/>
                </a:cubicBezTo>
                <a:lnTo>
                  <a:pt x="4492495" y="1883635"/>
                </a:lnTo>
                <a:cubicBezTo>
                  <a:pt x="4492495" y="1898237"/>
                  <a:pt x="4492495" y="1907972"/>
                  <a:pt x="4492495" y="1922574"/>
                </a:cubicBezTo>
                <a:lnTo>
                  <a:pt x="4468158" y="3144260"/>
                </a:lnTo>
                <a:cubicBezTo>
                  <a:pt x="4463292" y="3192932"/>
                  <a:pt x="4424353" y="3231871"/>
                  <a:pt x="4375680" y="3231871"/>
                </a:cubicBezTo>
                <a:cubicBezTo>
                  <a:pt x="4370813" y="3231871"/>
                  <a:pt x="4365947" y="3231871"/>
                  <a:pt x="4365947" y="3231871"/>
                </a:cubicBezTo>
                <a:cubicBezTo>
                  <a:pt x="4322140" y="3227003"/>
                  <a:pt x="4288070" y="3188065"/>
                  <a:pt x="4283202" y="3139392"/>
                </a:cubicBezTo>
                <a:lnTo>
                  <a:pt x="4210193" y="1917706"/>
                </a:lnTo>
                <a:cubicBezTo>
                  <a:pt x="4210193" y="1903105"/>
                  <a:pt x="4195592" y="1893370"/>
                  <a:pt x="4180989" y="1893370"/>
                </a:cubicBezTo>
                <a:cubicBezTo>
                  <a:pt x="4166388" y="1893370"/>
                  <a:pt x="4151785" y="1903105"/>
                  <a:pt x="4151785" y="1917706"/>
                </a:cubicBezTo>
                <a:lnTo>
                  <a:pt x="4078776" y="3134525"/>
                </a:lnTo>
                <a:cubicBezTo>
                  <a:pt x="4078776" y="3183198"/>
                  <a:pt x="4034971" y="3227003"/>
                  <a:pt x="3986298" y="3227003"/>
                </a:cubicBezTo>
                <a:cubicBezTo>
                  <a:pt x="3981431" y="3227003"/>
                  <a:pt x="3981431" y="3227003"/>
                  <a:pt x="3976564" y="3227003"/>
                </a:cubicBezTo>
                <a:cubicBezTo>
                  <a:pt x="3932758" y="3222136"/>
                  <a:pt x="3893820" y="3183198"/>
                  <a:pt x="3888953" y="3139392"/>
                </a:cubicBezTo>
                <a:lnTo>
                  <a:pt x="3859749" y="1922574"/>
                </a:lnTo>
                <a:cubicBezTo>
                  <a:pt x="3859749" y="1907972"/>
                  <a:pt x="3859749" y="1893370"/>
                  <a:pt x="3859749" y="1883635"/>
                </a:cubicBezTo>
                <a:lnTo>
                  <a:pt x="3859749" y="1085402"/>
                </a:lnTo>
                <a:cubicBezTo>
                  <a:pt x="3859749" y="1075668"/>
                  <a:pt x="3850015" y="1070801"/>
                  <a:pt x="3840280" y="1070801"/>
                </a:cubicBezTo>
                <a:cubicBezTo>
                  <a:pt x="3830546" y="1070801"/>
                  <a:pt x="3820811" y="1075668"/>
                  <a:pt x="3815943" y="1085402"/>
                </a:cubicBezTo>
                <a:lnTo>
                  <a:pt x="3718598" y="1781423"/>
                </a:lnTo>
                <a:cubicBezTo>
                  <a:pt x="3713730" y="1820361"/>
                  <a:pt x="3684528" y="1849565"/>
                  <a:pt x="3645589" y="1849565"/>
                </a:cubicBezTo>
                <a:cubicBezTo>
                  <a:pt x="3626120" y="1849565"/>
                  <a:pt x="3606651" y="1839830"/>
                  <a:pt x="3592049" y="1825228"/>
                </a:cubicBezTo>
                <a:cubicBezTo>
                  <a:pt x="3577447" y="1810626"/>
                  <a:pt x="3572580" y="1791157"/>
                  <a:pt x="3572580" y="1771688"/>
                </a:cubicBezTo>
                <a:lnTo>
                  <a:pt x="3650456" y="1022128"/>
                </a:lnTo>
                <a:cubicBezTo>
                  <a:pt x="3660192" y="866375"/>
                  <a:pt x="3786740" y="749560"/>
                  <a:pt x="3937625" y="749560"/>
                </a:cubicBezTo>
                <a:lnTo>
                  <a:pt x="4409752" y="749560"/>
                </a:lnTo>
                <a:cubicBezTo>
                  <a:pt x="4565504" y="749560"/>
                  <a:pt x="4692053" y="871242"/>
                  <a:pt x="4696921" y="1022128"/>
                </a:cubicBezTo>
                <a:lnTo>
                  <a:pt x="4774797" y="1771688"/>
                </a:lnTo>
                <a:cubicBezTo>
                  <a:pt x="4784531" y="1796024"/>
                  <a:pt x="4774797" y="1815494"/>
                  <a:pt x="4760195" y="1830095"/>
                </a:cubicBezTo>
                <a:close/>
                <a:moveTo>
                  <a:pt x="4862408" y="1854432"/>
                </a:moveTo>
                <a:cubicBezTo>
                  <a:pt x="4857540" y="1864166"/>
                  <a:pt x="4852674" y="1869034"/>
                  <a:pt x="4847807" y="1873901"/>
                </a:cubicBezTo>
                <a:cubicBezTo>
                  <a:pt x="4857540" y="1869034"/>
                  <a:pt x="4862408" y="1864166"/>
                  <a:pt x="4862408" y="1854432"/>
                </a:cubicBezTo>
                <a:cubicBezTo>
                  <a:pt x="4872143" y="1839830"/>
                  <a:pt x="4877010" y="1825228"/>
                  <a:pt x="4877010" y="1805759"/>
                </a:cubicBezTo>
                <a:cubicBezTo>
                  <a:pt x="4877010" y="1825228"/>
                  <a:pt x="4872143" y="1839830"/>
                  <a:pt x="4862408" y="1854432"/>
                </a:cubicBezTo>
                <a:close/>
                <a:moveTo>
                  <a:pt x="4804001" y="1017260"/>
                </a:moveTo>
                <a:cubicBezTo>
                  <a:pt x="4804001" y="1007526"/>
                  <a:pt x="4804001" y="997791"/>
                  <a:pt x="4799134" y="983189"/>
                </a:cubicBezTo>
                <a:cubicBezTo>
                  <a:pt x="4804001" y="997791"/>
                  <a:pt x="4804001" y="1007526"/>
                  <a:pt x="4804001" y="1017260"/>
                </a:cubicBezTo>
                <a:lnTo>
                  <a:pt x="4881877" y="1761953"/>
                </a:lnTo>
                <a:lnTo>
                  <a:pt x="4804001" y="1017260"/>
                </a:lnTo>
                <a:close/>
              </a:path>
            </a:pathLst>
          </a:custGeom>
          <a:solidFill>
            <a:srgbClr val="004B86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" name="フリーフォーム: 図形 15">
            <a:extLst>
              <a:ext uri="{FF2B5EF4-FFF2-40B4-BE49-F238E27FC236}">
                <a16:creationId xmlns:a16="http://schemas.microsoft.com/office/drawing/2014/main" id="{47BE6996-DFBE-4818-BE24-E5B557C37C75}"/>
              </a:ext>
            </a:extLst>
          </p:cNvPr>
          <p:cNvSpPr/>
          <p:nvPr/>
        </p:nvSpPr>
        <p:spPr>
          <a:xfrm>
            <a:off x="18502635" y="13017556"/>
            <a:ext cx="273476" cy="438194"/>
          </a:xfrm>
          <a:custGeom>
            <a:avLst/>
            <a:gdLst>
              <a:gd name="connsiteX0" fmla="*/ 19469 w 322506"/>
              <a:gd name="connsiteY0" fmla="*/ 272567 h 516755"/>
              <a:gd name="connsiteX1" fmla="*/ 19469 w 322506"/>
              <a:gd name="connsiteY1" fmla="*/ 272567 h 516755"/>
              <a:gd name="connsiteX2" fmla="*/ 136284 w 322506"/>
              <a:gd name="connsiteY2" fmla="*/ 14602 h 516755"/>
              <a:gd name="connsiteX3" fmla="*/ 184956 w 322506"/>
              <a:gd name="connsiteY3" fmla="*/ 14602 h 516755"/>
              <a:gd name="connsiteX4" fmla="*/ 301771 w 322506"/>
              <a:gd name="connsiteY4" fmla="*/ 272567 h 516755"/>
              <a:gd name="connsiteX5" fmla="*/ 301771 w 322506"/>
              <a:gd name="connsiteY5" fmla="*/ 272567 h 516755"/>
              <a:gd name="connsiteX6" fmla="*/ 321240 w 322506"/>
              <a:gd name="connsiteY6" fmla="*/ 374780 h 516755"/>
              <a:gd name="connsiteX7" fmla="*/ 180089 w 322506"/>
              <a:gd name="connsiteY7" fmla="*/ 515931 h 516755"/>
              <a:gd name="connsiteX8" fmla="*/ 0 w 322506"/>
              <a:gd name="connsiteY8" fmla="*/ 355311 h 516755"/>
              <a:gd name="connsiteX9" fmla="*/ 19469 w 322506"/>
              <a:gd name="connsiteY9" fmla="*/ 272567 h 5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2506" h="516755">
                <a:moveTo>
                  <a:pt x="19469" y="272567"/>
                </a:moveTo>
                <a:lnTo>
                  <a:pt x="19469" y="272567"/>
                </a:lnTo>
                <a:lnTo>
                  <a:pt x="136284" y="14602"/>
                </a:lnTo>
                <a:cubicBezTo>
                  <a:pt x="146018" y="-4867"/>
                  <a:pt x="175222" y="-4867"/>
                  <a:pt x="184956" y="14602"/>
                </a:cubicBezTo>
                <a:lnTo>
                  <a:pt x="301771" y="272567"/>
                </a:lnTo>
                <a:lnTo>
                  <a:pt x="301771" y="272567"/>
                </a:lnTo>
                <a:cubicBezTo>
                  <a:pt x="316373" y="301771"/>
                  <a:pt x="326107" y="335842"/>
                  <a:pt x="321240" y="374780"/>
                </a:cubicBezTo>
                <a:cubicBezTo>
                  <a:pt x="311506" y="447789"/>
                  <a:pt x="253098" y="506197"/>
                  <a:pt x="180089" y="515931"/>
                </a:cubicBezTo>
                <a:cubicBezTo>
                  <a:pt x="82744" y="525666"/>
                  <a:pt x="0" y="447789"/>
                  <a:pt x="0" y="355311"/>
                </a:cubicBezTo>
                <a:cubicBezTo>
                  <a:pt x="0" y="321240"/>
                  <a:pt x="4867" y="296904"/>
                  <a:pt x="19469" y="272567"/>
                </a:cubicBezTo>
                <a:close/>
              </a:path>
            </a:pathLst>
          </a:custGeom>
          <a:solidFill>
            <a:srgbClr val="BBCCE9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368CE2EF-93DA-4BDC-A2D9-E74A1C6637DF}"/>
              </a:ext>
            </a:extLst>
          </p:cNvPr>
          <p:cNvSpPr/>
          <p:nvPr/>
        </p:nvSpPr>
        <p:spPr>
          <a:xfrm>
            <a:off x="19067238" y="13581393"/>
            <a:ext cx="207913" cy="332119"/>
          </a:xfrm>
          <a:custGeom>
            <a:avLst/>
            <a:gdLst>
              <a:gd name="connsiteX0" fmla="*/ 14602 w 245188"/>
              <a:gd name="connsiteY0" fmla="*/ 205642 h 391662"/>
              <a:gd name="connsiteX1" fmla="*/ 14602 w 245188"/>
              <a:gd name="connsiteY1" fmla="*/ 205642 h 391662"/>
              <a:gd name="connsiteX2" fmla="*/ 102213 w 245188"/>
              <a:gd name="connsiteY2" fmla="*/ 10951 h 391662"/>
              <a:gd name="connsiteX3" fmla="*/ 141151 w 245188"/>
              <a:gd name="connsiteY3" fmla="*/ 10951 h 391662"/>
              <a:gd name="connsiteX4" fmla="*/ 228762 w 245188"/>
              <a:gd name="connsiteY4" fmla="*/ 205642 h 391662"/>
              <a:gd name="connsiteX5" fmla="*/ 228762 w 245188"/>
              <a:gd name="connsiteY5" fmla="*/ 205642 h 391662"/>
              <a:gd name="connsiteX6" fmla="*/ 243364 w 245188"/>
              <a:gd name="connsiteY6" fmla="*/ 283519 h 391662"/>
              <a:gd name="connsiteX7" fmla="*/ 136283 w 245188"/>
              <a:gd name="connsiteY7" fmla="*/ 390599 h 391662"/>
              <a:gd name="connsiteX8" fmla="*/ 0 w 245188"/>
              <a:gd name="connsiteY8" fmla="*/ 268917 h 391662"/>
              <a:gd name="connsiteX9" fmla="*/ 14602 w 245188"/>
              <a:gd name="connsiteY9" fmla="*/ 205642 h 39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188" h="391662">
                <a:moveTo>
                  <a:pt x="14602" y="205642"/>
                </a:moveTo>
                <a:lnTo>
                  <a:pt x="14602" y="205642"/>
                </a:lnTo>
                <a:lnTo>
                  <a:pt x="102213" y="10951"/>
                </a:lnTo>
                <a:cubicBezTo>
                  <a:pt x="111947" y="-3650"/>
                  <a:pt x="131416" y="-3650"/>
                  <a:pt x="141151" y="10951"/>
                </a:cubicBezTo>
                <a:lnTo>
                  <a:pt x="228762" y="205642"/>
                </a:lnTo>
                <a:lnTo>
                  <a:pt x="228762" y="205642"/>
                </a:lnTo>
                <a:cubicBezTo>
                  <a:pt x="243364" y="229979"/>
                  <a:pt x="248231" y="254315"/>
                  <a:pt x="243364" y="283519"/>
                </a:cubicBezTo>
                <a:cubicBezTo>
                  <a:pt x="233629" y="337059"/>
                  <a:pt x="189823" y="380864"/>
                  <a:pt x="136283" y="390599"/>
                </a:cubicBezTo>
                <a:cubicBezTo>
                  <a:pt x="63274" y="400333"/>
                  <a:pt x="0" y="341926"/>
                  <a:pt x="0" y="268917"/>
                </a:cubicBezTo>
                <a:cubicBezTo>
                  <a:pt x="0" y="244580"/>
                  <a:pt x="4867" y="220244"/>
                  <a:pt x="14602" y="205642"/>
                </a:cubicBezTo>
                <a:close/>
              </a:path>
            </a:pathLst>
          </a:custGeom>
          <a:solidFill>
            <a:srgbClr val="BBCCE9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" name="フリーフォーム: 図形 17">
            <a:extLst>
              <a:ext uri="{FF2B5EF4-FFF2-40B4-BE49-F238E27FC236}">
                <a16:creationId xmlns:a16="http://schemas.microsoft.com/office/drawing/2014/main" id="{9F03EE6C-032D-469A-A19F-9AD115E4AE3D}"/>
              </a:ext>
            </a:extLst>
          </p:cNvPr>
          <p:cNvSpPr/>
          <p:nvPr/>
        </p:nvSpPr>
        <p:spPr>
          <a:xfrm>
            <a:off x="18731398" y="14027109"/>
            <a:ext cx="158456" cy="245888"/>
          </a:xfrm>
          <a:custGeom>
            <a:avLst/>
            <a:gdLst>
              <a:gd name="connsiteX0" fmla="*/ 9734 w 186865"/>
              <a:gd name="connsiteY0" fmla="*/ 153319 h 289972"/>
              <a:gd name="connsiteX1" fmla="*/ 9734 w 186865"/>
              <a:gd name="connsiteY1" fmla="*/ 153319 h 289972"/>
              <a:gd name="connsiteX2" fmla="*/ 77876 w 186865"/>
              <a:gd name="connsiteY2" fmla="*/ 7301 h 289972"/>
              <a:gd name="connsiteX3" fmla="*/ 107080 w 186865"/>
              <a:gd name="connsiteY3" fmla="*/ 7301 h 289972"/>
              <a:gd name="connsiteX4" fmla="*/ 175222 w 186865"/>
              <a:gd name="connsiteY4" fmla="*/ 153319 h 289972"/>
              <a:gd name="connsiteX5" fmla="*/ 175222 w 186865"/>
              <a:gd name="connsiteY5" fmla="*/ 153319 h 289972"/>
              <a:gd name="connsiteX6" fmla="*/ 184956 w 186865"/>
              <a:gd name="connsiteY6" fmla="*/ 211727 h 289972"/>
              <a:gd name="connsiteX7" fmla="*/ 102213 w 186865"/>
              <a:gd name="connsiteY7" fmla="*/ 289603 h 289972"/>
              <a:gd name="connsiteX8" fmla="*/ 0 w 186865"/>
              <a:gd name="connsiteY8" fmla="*/ 197125 h 289972"/>
              <a:gd name="connsiteX9" fmla="*/ 9734 w 186865"/>
              <a:gd name="connsiteY9" fmla="*/ 153319 h 289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865" h="289972">
                <a:moveTo>
                  <a:pt x="9734" y="153319"/>
                </a:moveTo>
                <a:lnTo>
                  <a:pt x="9734" y="153319"/>
                </a:lnTo>
                <a:lnTo>
                  <a:pt x="77876" y="7301"/>
                </a:lnTo>
                <a:cubicBezTo>
                  <a:pt x="82744" y="-2434"/>
                  <a:pt x="102213" y="-2434"/>
                  <a:pt x="107080" y="7301"/>
                </a:cubicBezTo>
                <a:lnTo>
                  <a:pt x="175222" y="153319"/>
                </a:lnTo>
                <a:lnTo>
                  <a:pt x="175222" y="153319"/>
                </a:lnTo>
                <a:cubicBezTo>
                  <a:pt x="184956" y="167921"/>
                  <a:pt x="189824" y="192257"/>
                  <a:pt x="184956" y="211727"/>
                </a:cubicBezTo>
                <a:cubicBezTo>
                  <a:pt x="180089" y="250665"/>
                  <a:pt x="146018" y="284736"/>
                  <a:pt x="102213" y="289603"/>
                </a:cubicBezTo>
                <a:cubicBezTo>
                  <a:pt x="48673" y="294470"/>
                  <a:pt x="0" y="250665"/>
                  <a:pt x="0" y="197125"/>
                </a:cubicBezTo>
                <a:cubicBezTo>
                  <a:pt x="0" y="182523"/>
                  <a:pt x="4867" y="167921"/>
                  <a:pt x="9734" y="153319"/>
                </a:cubicBezTo>
                <a:close/>
              </a:path>
            </a:pathLst>
          </a:custGeom>
          <a:solidFill>
            <a:srgbClr val="BBCCE9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" name="フリーフォーム: 図形 19">
            <a:extLst>
              <a:ext uri="{FF2B5EF4-FFF2-40B4-BE49-F238E27FC236}">
                <a16:creationId xmlns:a16="http://schemas.microsoft.com/office/drawing/2014/main" id="{F900BCDD-5EDC-41EC-9A13-A4ABF73F1BB4}"/>
              </a:ext>
            </a:extLst>
          </p:cNvPr>
          <p:cNvSpPr/>
          <p:nvPr/>
        </p:nvSpPr>
        <p:spPr>
          <a:xfrm>
            <a:off x="14454435" y="21906477"/>
            <a:ext cx="45719" cy="45719"/>
          </a:xfrm>
          <a:custGeom>
            <a:avLst/>
            <a:gdLst/>
            <a:ahLst/>
            <a:cxnLst/>
            <a:rect l="l" t="t" r="r" b="b"/>
            <a:pathLst>
              <a:path w="48672" h="48672"/>
            </a:pathLst>
          </a:custGeom>
          <a:solidFill>
            <a:srgbClr val="FFFFFF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28845D4B-DD24-4B4E-AD6A-691B62875609}"/>
              </a:ext>
            </a:extLst>
          </p:cNvPr>
          <p:cNvSpPr/>
          <p:nvPr/>
        </p:nvSpPr>
        <p:spPr>
          <a:xfrm rot="13128072">
            <a:off x="16931221" y="14399286"/>
            <a:ext cx="969888" cy="326047"/>
          </a:xfrm>
          <a:custGeom>
            <a:avLst/>
            <a:gdLst>
              <a:gd name="connsiteX0" fmla="*/ 0 w 1143773"/>
              <a:gd name="connsiteY0" fmla="*/ 0 h 384502"/>
              <a:gd name="connsiteX1" fmla="*/ 1143773 w 1143773"/>
              <a:gd name="connsiteY1" fmla="*/ 0 h 384502"/>
              <a:gd name="connsiteX2" fmla="*/ 1143773 w 1143773"/>
              <a:gd name="connsiteY2" fmla="*/ 384502 h 384502"/>
              <a:gd name="connsiteX3" fmla="*/ 0 w 1143773"/>
              <a:gd name="connsiteY3" fmla="*/ 384502 h 384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773" h="384502">
                <a:moveTo>
                  <a:pt x="0" y="0"/>
                </a:moveTo>
                <a:lnTo>
                  <a:pt x="1143773" y="0"/>
                </a:lnTo>
                <a:lnTo>
                  <a:pt x="1143773" y="384502"/>
                </a:lnTo>
                <a:lnTo>
                  <a:pt x="0" y="384502"/>
                </a:lnTo>
                <a:close/>
              </a:path>
            </a:pathLst>
          </a:custGeom>
          <a:solidFill>
            <a:srgbClr val="BBCCE9"/>
          </a:solidFill>
          <a:ln w="4864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5" name="フリーフォーム: 図形 24">
            <a:extLst>
              <a:ext uri="{FF2B5EF4-FFF2-40B4-BE49-F238E27FC236}">
                <a16:creationId xmlns:a16="http://schemas.microsoft.com/office/drawing/2014/main" id="{AE7E619C-59BE-4861-9CCA-273096789CF5}"/>
              </a:ext>
            </a:extLst>
          </p:cNvPr>
          <p:cNvSpPr/>
          <p:nvPr/>
        </p:nvSpPr>
        <p:spPr>
          <a:xfrm>
            <a:off x="16068163" y="12579041"/>
            <a:ext cx="4122760" cy="3888091"/>
          </a:xfrm>
          <a:custGeom>
            <a:avLst/>
            <a:gdLst>
              <a:gd name="connsiteX0" fmla="*/ 4858705 w 4861901"/>
              <a:gd name="connsiteY0" fmla="*/ 2229438 h 4585160"/>
              <a:gd name="connsiteX1" fmla="*/ 4566668 w 4861901"/>
              <a:gd name="connsiteY1" fmla="*/ 1723241 h 4585160"/>
              <a:gd name="connsiteX2" fmla="*/ 4527730 w 4861901"/>
              <a:gd name="connsiteY2" fmla="*/ 1567488 h 4585160"/>
              <a:gd name="connsiteX3" fmla="*/ 4527730 w 4861901"/>
              <a:gd name="connsiteY3" fmla="*/ 1562621 h 4585160"/>
              <a:gd name="connsiteX4" fmla="*/ 2892326 w 4861901"/>
              <a:gd name="connsiteY4" fmla="*/ 226 h 4585160"/>
              <a:gd name="connsiteX5" fmla="*/ 1334797 w 4861901"/>
              <a:gd name="connsiteY5" fmla="*/ 1402001 h 4585160"/>
              <a:gd name="connsiteX6" fmla="*/ 852937 w 4861901"/>
              <a:gd name="connsiteY6" fmla="*/ 1012619 h 4585160"/>
              <a:gd name="connsiteX7" fmla="*/ 307802 w 4861901"/>
              <a:gd name="connsiteY7" fmla="*/ 1071026 h 4585160"/>
              <a:gd name="connsiteX8" fmla="*/ 83908 w 4861901"/>
              <a:gd name="connsiteY8" fmla="*/ 1348461 h 4585160"/>
              <a:gd name="connsiteX9" fmla="*/ 147182 w 4861901"/>
              <a:gd name="connsiteY9" fmla="*/ 1893596 h 4585160"/>
              <a:gd name="connsiteX10" fmla="*/ 1894534 w 4861901"/>
              <a:gd name="connsiteY10" fmla="*/ 3300238 h 4585160"/>
              <a:gd name="connsiteX11" fmla="*/ 2420200 w 4861901"/>
              <a:gd name="connsiteY11" fmla="*/ 3533867 h 4585160"/>
              <a:gd name="connsiteX12" fmla="*/ 2507811 w 4861901"/>
              <a:gd name="connsiteY12" fmla="*/ 3548469 h 4585160"/>
              <a:gd name="connsiteX13" fmla="*/ 2853387 w 4861901"/>
              <a:gd name="connsiteY13" fmla="*/ 3699355 h 4585160"/>
              <a:gd name="connsiteX14" fmla="*/ 3865781 w 4861901"/>
              <a:gd name="connsiteY14" fmla="*/ 4526791 h 4585160"/>
              <a:gd name="connsiteX15" fmla="*/ 4245428 w 4861901"/>
              <a:gd name="connsiteY15" fmla="*/ 4482986 h 4585160"/>
              <a:gd name="connsiteX16" fmla="*/ 4201623 w 4861901"/>
              <a:gd name="connsiteY16" fmla="*/ 4103338 h 4585160"/>
              <a:gd name="connsiteX17" fmla="*/ 3690559 w 4861901"/>
              <a:gd name="connsiteY17" fmla="*/ 3684753 h 4585160"/>
              <a:gd name="connsiteX18" fmla="*/ 3568877 w 4861901"/>
              <a:gd name="connsiteY18" fmla="*/ 3431654 h 4585160"/>
              <a:gd name="connsiteX19" fmla="*/ 3568877 w 4861901"/>
              <a:gd name="connsiteY19" fmla="*/ 3329442 h 4585160"/>
              <a:gd name="connsiteX20" fmla="*/ 3593213 w 4861901"/>
              <a:gd name="connsiteY20" fmla="*/ 3256433 h 4585160"/>
              <a:gd name="connsiteX21" fmla="*/ 3680824 w 4861901"/>
              <a:gd name="connsiteY21" fmla="*/ 3212627 h 4585160"/>
              <a:gd name="connsiteX22" fmla="*/ 3680824 w 4861901"/>
              <a:gd name="connsiteY22" fmla="*/ 3212627 h 4585160"/>
              <a:gd name="connsiteX23" fmla="*/ 3894984 w 4861901"/>
              <a:gd name="connsiteY23" fmla="*/ 3183423 h 4585160"/>
              <a:gd name="connsiteX24" fmla="*/ 4522863 w 4861901"/>
              <a:gd name="connsiteY24" fmla="*/ 2370589 h 4585160"/>
              <a:gd name="connsiteX25" fmla="*/ 4522863 w 4861901"/>
              <a:gd name="connsiteY25" fmla="*/ 2346252 h 4585160"/>
              <a:gd name="connsiteX26" fmla="*/ 4522863 w 4861901"/>
              <a:gd name="connsiteY26" fmla="*/ 2287845 h 4585160"/>
              <a:gd name="connsiteX27" fmla="*/ 4527730 w 4861901"/>
              <a:gd name="connsiteY27" fmla="*/ 2282978 h 4585160"/>
              <a:gd name="connsiteX28" fmla="*/ 4829501 w 4861901"/>
              <a:gd name="connsiteY28" fmla="*/ 2282978 h 4585160"/>
              <a:gd name="connsiteX29" fmla="*/ 4853837 w 4861901"/>
              <a:gd name="connsiteY29" fmla="*/ 2268376 h 4585160"/>
              <a:gd name="connsiteX30" fmla="*/ 4858705 w 4861901"/>
              <a:gd name="connsiteY30" fmla="*/ 2229438 h 4585160"/>
              <a:gd name="connsiteX31" fmla="*/ 4513128 w 4861901"/>
              <a:gd name="connsiteY31" fmla="*/ 1562621 h 4585160"/>
              <a:gd name="connsiteX32" fmla="*/ 4513128 w 4861901"/>
              <a:gd name="connsiteY32" fmla="*/ 1562621 h 4585160"/>
              <a:gd name="connsiteX33" fmla="*/ 4513128 w 4861901"/>
              <a:gd name="connsiteY33" fmla="*/ 1562621 h 4585160"/>
              <a:gd name="connsiteX34" fmla="*/ 4513128 w 4861901"/>
              <a:gd name="connsiteY34" fmla="*/ 1562621 h 4585160"/>
              <a:gd name="connsiteX35" fmla="*/ 390546 w 4861901"/>
              <a:gd name="connsiteY35" fmla="*/ 1869259 h 4585160"/>
              <a:gd name="connsiteX36" fmla="*/ 254262 w 4861901"/>
              <a:gd name="connsiteY36" fmla="*/ 1757312 h 4585160"/>
              <a:gd name="connsiteX37" fmla="*/ 220191 w 4861901"/>
              <a:gd name="connsiteY37" fmla="*/ 1455541 h 4585160"/>
              <a:gd name="connsiteX38" fmla="*/ 444086 w 4861901"/>
              <a:gd name="connsiteY38" fmla="*/ 1178106 h 4585160"/>
              <a:gd name="connsiteX39" fmla="*/ 745857 w 4861901"/>
              <a:gd name="connsiteY39" fmla="*/ 1144035 h 4585160"/>
              <a:gd name="connsiteX40" fmla="*/ 882141 w 4861901"/>
              <a:gd name="connsiteY40" fmla="*/ 1255983 h 4585160"/>
              <a:gd name="connsiteX41" fmla="*/ 887008 w 4861901"/>
              <a:gd name="connsiteY41" fmla="*/ 1304655 h 4585160"/>
              <a:gd name="connsiteX42" fmla="*/ 439219 w 4861901"/>
              <a:gd name="connsiteY42" fmla="*/ 1864392 h 4585160"/>
              <a:gd name="connsiteX43" fmla="*/ 390546 w 4861901"/>
              <a:gd name="connsiteY43" fmla="*/ 1869259 h 4585160"/>
              <a:gd name="connsiteX44" fmla="*/ 3797639 w 4861901"/>
              <a:gd name="connsiteY44" fmla="*/ 4044931 h 4585160"/>
              <a:gd name="connsiteX45" fmla="*/ 3734364 w 4861901"/>
              <a:gd name="connsiteY45" fmla="*/ 4127675 h 4585160"/>
              <a:gd name="connsiteX46" fmla="*/ 3666222 w 4861901"/>
              <a:gd name="connsiteY46" fmla="*/ 4132542 h 4585160"/>
              <a:gd name="connsiteX47" fmla="*/ 2960467 w 4861901"/>
              <a:gd name="connsiteY47" fmla="*/ 3558203 h 4585160"/>
              <a:gd name="connsiteX48" fmla="*/ 2532147 w 4861901"/>
              <a:gd name="connsiteY48" fmla="*/ 3368380 h 4585160"/>
              <a:gd name="connsiteX49" fmla="*/ 2444536 w 4861901"/>
              <a:gd name="connsiteY49" fmla="*/ 3358645 h 4585160"/>
              <a:gd name="connsiteX50" fmla="*/ 1996747 w 4861901"/>
              <a:gd name="connsiteY50" fmla="*/ 3163954 h 4585160"/>
              <a:gd name="connsiteX51" fmla="*/ 580370 w 4861901"/>
              <a:gd name="connsiteY51" fmla="*/ 2020145 h 4585160"/>
              <a:gd name="connsiteX52" fmla="*/ 575503 w 4861901"/>
              <a:gd name="connsiteY52" fmla="*/ 1971472 h 4585160"/>
              <a:gd name="connsiteX53" fmla="*/ 1023292 w 4861901"/>
              <a:gd name="connsiteY53" fmla="*/ 1416603 h 4585160"/>
              <a:gd name="connsiteX54" fmla="*/ 1071965 w 4861901"/>
              <a:gd name="connsiteY54" fmla="*/ 1411735 h 4585160"/>
              <a:gd name="connsiteX55" fmla="*/ 1325063 w 4861901"/>
              <a:gd name="connsiteY55" fmla="*/ 1616161 h 4585160"/>
              <a:gd name="connsiteX56" fmla="*/ 1325063 w 4861901"/>
              <a:gd name="connsiteY56" fmla="*/ 1621028 h 4585160"/>
              <a:gd name="connsiteX57" fmla="*/ 1349399 w 4861901"/>
              <a:gd name="connsiteY57" fmla="*/ 1635630 h 4585160"/>
              <a:gd name="connsiteX58" fmla="*/ 2493209 w 4861901"/>
              <a:gd name="connsiteY58" fmla="*/ 2555545 h 4585160"/>
              <a:gd name="connsiteX59" fmla="*/ 2780378 w 4861901"/>
              <a:gd name="connsiteY59" fmla="*/ 2949794 h 4585160"/>
              <a:gd name="connsiteX60" fmla="*/ 2814449 w 4861901"/>
              <a:gd name="connsiteY60" fmla="*/ 3032538 h 4585160"/>
              <a:gd name="connsiteX61" fmla="*/ 3091884 w 4861901"/>
              <a:gd name="connsiteY61" fmla="*/ 3407318 h 4585160"/>
              <a:gd name="connsiteX62" fmla="*/ 3792772 w 4861901"/>
              <a:gd name="connsiteY62" fmla="*/ 3981657 h 4585160"/>
              <a:gd name="connsiteX63" fmla="*/ 3797639 w 4861901"/>
              <a:gd name="connsiteY63" fmla="*/ 4044931 h 4585160"/>
              <a:gd name="connsiteX64" fmla="*/ 4420650 w 4861901"/>
              <a:gd name="connsiteY64" fmla="*/ 2117490 h 4585160"/>
              <a:gd name="connsiteX65" fmla="*/ 4371977 w 4861901"/>
              <a:gd name="connsiteY65" fmla="*/ 2166163 h 4585160"/>
              <a:gd name="connsiteX66" fmla="*/ 4371977 w 4861901"/>
              <a:gd name="connsiteY66" fmla="*/ 2341385 h 4585160"/>
              <a:gd name="connsiteX67" fmla="*/ 4371977 w 4861901"/>
              <a:gd name="connsiteY67" fmla="*/ 2360854 h 4585160"/>
              <a:gd name="connsiteX68" fmla="*/ 3690559 w 4861901"/>
              <a:gd name="connsiteY68" fmla="*/ 3042272 h 4585160"/>
              <a:gd name="connsiteX69" fmla="*/ 3471531 w 4861901"/>
              <a:gd name="connsiteY69" fmla="*/ 3154220 h 4585160"/>
              <a:gd name="connsiteX70" fmla="*/ 3422859 w 4861901"/>
              <a:gd name="connsiteY70" fmla="*/ 3309973 h 4585160"/>
              <a:gd name="connsiteX71" fmla="*/ 3422859 w 4861901"/>
              <a:gd name="connsiteY71" fmla="*/ 3382982 h 4585160"/>
              <a:gd name="connsiteX72" fmla="*/ 3374186 w 4861901"/>
              <a:gd name="connsiteY72" fmla="*/ 3407318 h 4585160"/>
              <a:gd name="connsiteX73" fmla="*/ 3203831 w 4861901"/>
              <a:gd name="connsiteY73" fmla="*/ 3266167 h 4585160"/>
              <a:gd name="connsiteX74" fmla="*/ 2979937 w 4861901"/>
              <a:gd name="connsiteY74" fmla="*/ 2959529 h 4585160"/>
              <a:gd name="connsiteX75" fmla="*/ 2945866 w 4861901"/>
              <a:gd name="connsiteY75" fmla="*/ 2876785 h 4585160"/>
              <a:gd name="connsiteX76" fmla="*/ 2605156 w 4861901"/>
              <a:gd name="connsiteY76" fmla="*/ 2409527 h 4585160"/>
              <a:gd name="connsiteX77" fmla="*/ 1485683 w 4861901"/>
              <a:gd name="connsiteY77" fmla="*/ 1509081 h 4585160"/>
              <a:gd name="connsiteX78" fmla="*/ 2897193 w 4861901"/>
              <a:gd name="connsiteY78" fmla="*/ 146244 h 4585160"/>
              <a:gd name="connsiteX79" fmla="*/ 4371977 w 4861901"/>
              <a:gd name="connsiteY79" fmla="*/ 1562621 h 4585160"/>
              <a:gd name="connsiteX80" fmla="*/ 4371977 w 4861901"/>
              <a:gd name="connsiteY80" fmla="*/ 1567488 h 4585160"/>
              <a:gd name="connsiteX81" fmla="*/ 4371977 w 4861901"/>
              <a:gd name="connsiteY81" fmla="*/ 1572355 h 4585160"/>
              <a:gd name="connsiteX82" fmla="*/ 4371977 w 4861901"/>
              <a:gd name="connsiteY82" fmla="*/ 1596692 h 4585160"/>
              <a:gd name="connsiteX83" fmla="*/ 4371977 w 4861901"/>
              <a:gd name="connsiteY83" fmla="*/ 1635630 h 4585160"/>
              <a:gd name="connsiteX84" fmla="*/ 4371977 w 4861901"/>
              <a:gd name="connsiteY84" fmla="*/ 1640497 h 4585160"/>
              <a:gd name="connsiteX85" fmla="*/ 4396314 w 4861901"/>
              <a:gd name="connsiteY85" fmla="*/ 1737843 h 4585160"/>
              <a:gd name="connsiteX86" fmla="*/ 4615341 w 4861901"/>
              <a:gd name="connsiteY86" fmla="*/ 2117490 h 4585160"/>
              <a:gd name="connsiteX87" fmla="*/ 4420650 w 4861901"/>
              <a:gd name="connsiteY87" fmla="*/ 2117490 h 458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861901" h="4585160">
                <a:moveTo>
                  <a:pt x="4858705" y="2229438"/>
                </a:moveTo>
                <a:lnTo>
                  <a:pt x="4566668" y="1723241"/>
                </a:lnTo>
                <a:cubicBezTo>
                  <a:pt x="4547199" y="1689170"/>
                  <a:pt x="4527730" y="1640497"/>
                  <a:pt x="4527730" y="1567488"/>
                </a:cubicBezTo>
                <a:lnTo>
                  <a:pt x="4527730" y="1562621"/>
                </a:lnTo>
                <a:cubicBezTo>
                  <a:pt x="4503394" y="681644"/>
                  <a:pt x="3773302" y="-14376"/>
                  <a:pt x="2892326" y="226"/>
                </a:cubicBezTo>
                <a:cubicBezTo>
                  <a:pt x="2089225" y="14827"/>
                  <a:pt x="1432143" y="628104"/>
                  <a:pt x="1334797" y="1402001"/>
                </a:cubicBezTo>
                <a:lnTo>
                  <a:pt x="852937" y="1012619"/>
                </a:lnTo>
                <a:cubicBezTo>
                  <a:pt x="687450" y="881202"/>
                  <a:pt x="444086" y="905539"/>
                  <a:pt x="307802" y="1071026"/>
                </a:cubicBezTo>
                <a:lnTo>
                  <a:pt x="83908" y="1348461"/>
                </a:lnTo>
                <a:cubicBezTo>
                  <a:pt x="-47509" y="1513948"/>
                  <a:pt x="-23172" y="1757312"/>
                  <a:pt x="147182" y="1893596"/>
                </a:cubicBezTo>
                <a:lnTo>
                  <a:pt x="1894534" y="3300238"/>
                </a:lnTo>
                <a:cubicBezTo>
                  <a:pt x="2045420" y="3421920"/>
                  <a:pt x="2230376" y="3504664"/>
                  <a:pt x="2420200" y="3533867"/>
                </a:cubicBezTo>
                <a:lnTo>
                  <a:pt x="2507811" y="3548469"/>
                </a:lnTo>
                <a:cubicBezTo>
                  <a:pt x="2634360" y="3567938"/>
                  <a:pt x="2751175" y="3621478"/>
                  <a:pt x="2853387" y="3699355"/>
                </a:cubicBezTo>
                <a:lnTo>
                  <a:pt x="3865781" y="4526791"/>
                </a:lnTo>
                <a:cubicBezTo>
                  <a:pt x="3982595" y="4619270"/>
                  <a:pt x="4152950" y="4599800"/>
                  <a:pt x="4245428" y="4482986"/>
                </a:cubicBezTo>
                <a:cubicBezTo>
                  <a:pt x="4337906" y="4366171"/>
                  <a:pt x="4318437" y="4195817"/>
                  <a:pt x="4201623" y="4103338"/>
                </a:cubicBezTo>
                <a:lnTo>
                  <a:pt x="3690559" y="3684753"/>
                </a:lnTo>
                <a:cubicBezTo>
                  <a:pt x="3612682" y="3621478"/>
                  <a:pt x="3568877" y="3529000"/>
                  <a:pt x="3568877" y="3431654"/>
                </a:cubicBezTo>
                <a:lnTo>
                  <a:pt x="3568877" y="3329442"/>
                </a:lnTo>
                <a:cubicBezTo>
                  <a:pt x="3568877" y="3305105"/>
                  <a:pt x="3573744" y="3275902"/>
                  <a:pt x="3593213" y="3256433"/>
                </a:cubicBezTo>
                <a:cubicBezTo>
                  <a:pt x="3612682" y="3227229"/>
                  <a:pt x="3646753" y="3212627"/>
                  <a:pt x="3680824" y="3212627"/>
                </a:cubicBezTo>
                <a:cubicBezTo>
                  <a:pt x="3680824" y="3212627"/>
                  <a:pt x="3680824" y="3212627"/>
                  <a:pt x="3680824" y="3212627"/>
                </a:cubicBezTo>
                <a:cubicBezTo>
                  <a:pt x="3753833" y="3212627"/>
                  <a:pt x="3826842" y="3202893"/>
                  <a:pt x="3894984" y="3183423"/>
                </a:cubicBezTo>
                <a:cubicBezTo>
                  <a:pt x="4264897" y="3086078"/>
                  <a:pt x="4522863" y="2750236"/>
                  <a:pt x="4522863" y="2370589"/>
                </a:cubicBezTo>
                <a:cubicBezTo>
                  <a:pt x="4522863" y="2360854"/>
                  <a:pt x="4522863" y="2355987"/>
                  <a:pt x="4522863" y="2346252"/>
                </a:cubicBezTo>
                <a:lnTo>
                  <a:pt x="4522863" y="2287845"/>
                </a:lnTo>
                <a:cubicBezTo>
                  <a:pt x="4522863" y="2287845"/>
                  <a:pt x="4522863" y="2282978"/>
                  <a:pt x="4527730" y="2282978"/>
                </a:cubicBezTo>
                <a:lnTo>
                  <a:pt x="4829501" y="2282978"/>
                </a:lnTo>
                <a:cubicBezTo>
                  <a:pt x="4839236" y="2282978"/>
                  <a:pt x="4848970" y="2278110"/>
                  <a:pt x="4853837" y="2268376"/>
                </a:cubicBezTo>
                <a:cubicBezTo>
                  <a:pt x="4863572" y="2248907"/>
                  <a:pt x="4863572" y="2239172"/>
                  <a:pt x="4858705" y="2229438"/>
                </a:cubicBezTo>
                <a:close/>
                <a:moveTo>
                  <a:pt x="4513128" y="1562621"/>
                </a:moveTo>
                <a:lnTo>
                  <a:pt x="4513128" y="1562621"/>
                </a:lnTo>
                <a:lnTo>
                  <a:pt x="4513128" y="1562621"/>
                </a:lnTo>
                <a:lnTo>
                  <a:pt x="4513128" y="1562621"/>
                </a:lnTo>
                <a:close/>
                <a:moveTo>
                  <a:pt x="390546" y="1869259"/>
                </a:moveTo>
                <a:lnTo>
                  <a:pt x="254262" y="1757312"/>
                </a:lnTo>
                <a:cubicBezTo>
                  <a:pt x="161784" y="1684303"/>
                  <a:pt x="147182" y="1548019"/>
                  <a:pt x="220191" y="1455541"/>
                </a:cubicBezTo>
                <a:lnTo>
                  <a:pt x="444086" y="1178106"/>
                </a:lnTo>
                <a:cubicBezTo>
                  <a:pt x="517095" y="1085628"/>
                  <a:pt x="653379" y="1071026"/>
                  <a:pt x="745857" y="1144035"/>
                </a:cubicBezTo>
                <a:lnTo>
                  <a:pt x="882141" y="1255983"/>
                </a:lnTo>
                <a:cubicBezTo>
                  <a:pt x="896743" y="1265717"/>
                  <a:pt x="901610" y="1290053"/>
                  <a:pt x="887008" y="1304655"/>
                </a:cubicBezTo>
                <a:lnTo>
                  <a:pt x="439219" y="1864392"/>
                </a:lnTo>
                <a:cubicBezTo>
                  <a:pt x="429484" y="1878994"/>
                  <a:pt x="405148" y="1878994"/>
                  <a:pt x="390546" y="1869259"/>
                </a:cubicBezTo>
                <a:close/>
                <a:moveTo>
                  <a:pt x="3797639" y="4044931"/>
                </a:moveTo>
                <a:lnTo>
                  <a:pt x="3734364" y="4127675"/>
                </a:lnTo>
                <a:cubicBezTo>
                  <a:pt x="3719762" y="4147144"/>
                  <a:pt x="3685691" y="4152011"/>
                  <a:pt x="3666222" y="4132542"/>
                </a:cubicBezTo>
                <a:lnTo>
                  <a:pt x="2960467" y="3558203"/>
                </a:lnTo>
                <a:cubicBezTo>
                  <a:pt x="2838786" y="3460858"/>
                  <a:pt x="2687900" y="3392716"/>
                  <a:pt x="2532147" y="3368380"/>
                </a:cubicBezTo>
                <a:lnTo>
                  <a:pt x="2444536" y="3358645"/>
                </a:lnTo>
                <a:cubicBezTo>
                  <a:pt x="2279049" y="3334309"/>
                  <a:pt x="2128163" y="3266167"/>
                  <a:pt x="1996747" y="3163954"/>
                </a:cubicBezTo>
                <a:lnTo>
                  <a:pt x="580370" y="2020145"/>
                </a:lnTo>
                <a:cubicBezTo>
                  <a:pt x="565768" y="2010410"/>
                  <a:pt x="560901" y="1986074"/>
                  <a:pt x="575503" y="1971472"/>
                </a:cubicBezTo>
                <a:lnTo>
                  <a:pt x="1023292" y="1416603"/>
                </a:lnTo>
                <a:cubicBezTo>
                  <a:pt x="1033026" y="1402001"/>
                  <a:pt x="1057363" y="1397134"/>
                  <a:pt x="1071965" y="1411735"/>
                </a:cubicBezTo>
                <a:lnTo>
                  <a:pt x="1325063" y="1616161"/>
                </a:lnTo>
                <a:cubicBezTo>
                  <a:pt x="1325063" y="1616161"/>
                  <a:pt x="1325063" y="1616161"/>
                  <a:pt x="1325063" y="1621028"/>
                </a:cubicBezTo>
                <a:lnTo>
                  <a:pt x="1349399" y="1635630"/>
                </a:lnTo>
                <a:lnTo>
                  <a:pt x="2493209" y="2555545"/>
                </a:lnTo>
                <a:cubicBezTo>
                  <a:pt x="2619758" y="2657758"/>
                  <a:pt x="2721971" y="2794041"/>
                  <a:pt x="2780378" y="2949794"/>
                </a:cubicBezTo>
                <a:lnTo>
                  <a:pt x="2814449" y="3032538"/>
                </a:lnTo>
                <a:cubicBezTo>
                  <a:pt x="2872856" y="3178556"/>
                  <a:pt x="2965335" y="3309973"/>
                  <a:pt x="3091884" y="3407318"/>
                </a:cubicBezTo>
                <a:lnTo>
                  <a:pt x="3792772" y="3981657"/>
                </a:lnTo>
                <a:cubicBezTo>
                  <a:pt x="3807373" y="3996258"/>
                  <a:pt x="3812241" y="4025462"/>
                  <a:pt x="3797639" y="4044931"/>
                </a:cubicBezTo>
                <a:close/>
                <a:moveTo>
                  <a:pt x="4420650" y="2117490"/>
                </a:moveTo>
                <a:cubicBezTo>
                  <a:pt x="4391446" y="2117490"/>
                  <a:pt x="4371977" y="2141827"/>
                  <a:pt x="4371977" y="2166163"/>
                </a:cubicBezTo>
                <a:lnTo>
                  <a:pt x="4371977" y="2341385"/>
                </a:lnTo>
                <a:cubicBezTo>
                  <a:pt x="4371977" y="2346252"/>
                  <a:pt x="4371977" y="2355987"/>
                  <a:pt x="4371977" y="2360854"/>
                </a:cubicBezTo>
                <a:cubicBezTo>
                  <a:pt x="4371977" y="2735634"/>
                  <a:pt x="4065339" y="3042272"/>
                  <a:pt x="3690559" y="3042272"/>
                </a:cubicBezTo>
                <a:cubicBezTo>
                  <a:pt x="3602948" y="3042272"/>
                  <a:pt x="3520204" y="3086078"/>
                  <a:pt x="3471531" y="3154220"/>
                </a:cubicBezTo>
                <a:cubicBezTo>
                  <a:pt x="3437460" y="3198025"/>
                  <a:pt x="3422859" y="3251565"/>
                  <a:pt x="3422859" y="3309973"/>
                </a:cubicBezTo>
                <a:lnTo>
                  <a:pt x="3422859" y="3382982"/>
                </a:lnTo>
                <a:cubicBezTo>
                  <a:pt x="3422859" y="3407318"/>
                  <a:pt x="3393655" y="3421920"/>
                  <a:pt x="3374186" y="3407318"/>
                </a:cubicBezTo>
                <a:lnTo>
                  <a:pt x="3203831" y="3266167"/>
                </a:lnTo>
                <a:cubicBezTo>
                  <a:pt x="3106486" y="3188291"/>
                  <a:pt x="3028609" y="3081211"/>
                  <a:pt x="2979937" y="2959529"/>
                </a:cubicBezTo>
                <a:lnTo>
                  <a:pt x="2945866" y="2876785"/>
                </a:lnTo>
                <a:cubicBezTo>
                  <a:pt x="2872856" y="2696696"/>
                  <a:pt x="2756042" y="2536076"/>
                  <a:pt x="2605156" y="2409527"/>
                </a:cubicBezTo>
                <a:lnTo>
                  <a:pt x="1485683" y="1509081"/>
                </a:lnTo>
                <a:cubicBezTo>
                  <a:pt x="1529488" y="759521"/>
                  <a:pt x="2137898" y="160846"/>
                  <a:pt x="2897193" y="146244"/>
                </a:cubicBezTo>
                <a:cubicBezTo>
                  <a:pt x="3695426" y="131642"/>
                  <a:pt x="4357375" y="764388"/>
                  <a:pt x="4371977" y="1562621"/>
                </a:cubicBezTo>
                <a:cubicBezTo>
                  <a:pt x="4371977" y="1562621"/>
                  <a:pt x="4371977" y="1567488"/>
                  <a:pt x="4371977" y="1567488"/>
                </a:cubicBezTo>
                <a:lnTo>
                  <a:pt x="4371977" y="1572355"/>
                </a:lnTo>
                <a:cubicBezTo>
                  <a:pt x="4371977" y="1582090"/>
                  <a:pt x="4371977" y="1586957"/>
                  <a:pt x="4371977" y="1596692"/>
                </a:cubicBezTo>
                <a:cubicBezTo>
                  <a:pt x="4371977" y="1611294"/>
                  <a:pt x="4371977" y="1621028"/>
                  <a:pt x="4371977" y="1635630"/>
                </a:cubicBezTo>
                <a:lnTo>
                  <a:pt x="4371977" y="1640497"/>
                </a:lnTo>
                <a:cubicBezTo>
                  <a:pt x="4371977" y="1674568"/>
                  <a:pt x="4381712" y="1708639"/>
                  <a:pt x="4396314" y="1737843"/>
                </a:cubicBezTo>
                <a:lnTo>
                  <a:pt x="4615341" y="2117490"/>
                </a:lnTo>
                <a:lnTo>
                  <a:pt x="4420650" y="2117490"/>
                </a:lnTo>
                <a:close/>
              </a:path>
            </a:pathLst>
          </a:custGeom>
          <a:solidFill>
            <a:srgbClr val="004B86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68" name="グループ化 67">
            <a:extLst>
              <a:ext uri="{FF2B5EF4-FFF2-40B4-BE49-F238E27FC236}">
                <a16:creationId xmlns:a16="http://schemas.microsoft.com/office/drawing/2014/main" id="{64623D4C-4DDA-437C-AF60-F87B501AEFA4}"/>
              </a:ext>
            </a:extLst>
          </p:cNvPr>
          <p:cNvGrpSpPr/>
          <p:nvPr/>
        </p:nvGrpSpPr>
        <p:grpSpPr>
          <a:xfrm>
            <a:off x="16254170" y="3054610"/>
            <a:ext cx="4393534" cy="3564686"/>
            <a:chOff x="23067505" y="-6318579"/>
            <a:chExt cx="4393534" cy="3564686"/>
          </a:xfrm>
        </p:grpSpPr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7B62B351-A490-435E-8A78-23DF0BC5D45B}"/>
                </a:ext>
              </a:extLst>
            </p:cNvPr>
            <p:cNvSpPr/>
            <p:nvPr/>
          </p:nvSpPr>
          <p:spPr>
            <a:xfrm>
              <a:off x="23327413" y="-5683992"/>
              <a:ext cx="1460182" cy="1947668"/>
            </a:xfrm>
            <a:custGeom>
              <a:avLst/>
              <a:gdLst>
                <a:gd name="connsiteX0" fmla="*/ 1192482 w 1460182"/>
                <a:gd name="connsiteY0" fmla="*/ 934517 h 1947668"/>
                <a:gd name="connsiteX1" fmla="*/ 58406 w 1460182"/>
                <a:gd name="connsiteY1" fmla="*/ 1591599 h 1947668"/>
                <a:gd name="connsiteX2" fmla="*/ 0 w 1460182"/>
                <a:gd name="connsiteY2" fmla="*/ 1611068 h 1947668"/>
                <a:gd name="connsiteX3" fmla="*/ 14601 w 1460182"/>
                <a:gd name="connsiteY3" fmla="*/ 1723016 h 1947668"/>
                <a:gd name="connsiteX4" fmla="*/ 111947 w 1460182"/>
                <a:gd name="connsiteY4" fmla="*/ 1688945 h 1947668"/>
                <a:gd name="connsiteX5" fmla="*/ 116814 w 1460182"/>
                <a:gd name="connsiteY5" fmla="*/ 1684077 h 1947668"/>
                <a:gd name="connsiteX6" fmla="*/ 150886 w 1460182"/>
                <a:gd name="connsiteY6" fmla="*/ 1830096 h 1947668"/>
                <a:gd name="connsiteX7" fmla="*/ 496461 w 1460182"/>
                <a:gd name="connsiteY7" fmla="*/ 1912839 h 1947668"/>
                <a:gd name="connsiteX8" fmla="*/ 773896 w 1460182"/>
                <a:gd name="connsiteY8" fmla="*/ 1752219 h 1947668"/>
                <a:gd name="connsiteX9" fmla="*/ 773896 w 1460182"/>
                <a:gd name="connsiteY9" fmla="*/ 1752219 h 1947668"/>
                <a:gd name="connsiteX10" fmla="*/ 710622 w 1460182"/>
                <a:gd name="connsiteY10" fmla="*/ 1664608 h 1947668"/>
                <a:gd name="connsiteX11" fmla="*/ 442922 w 1460182"/>
                <a:gd name="connsiteY11" fmla="*/ 1820361 h 1947668"/>
                <a:gd name="connsiteX12" fmla="*/ 253097 w 1460182"/>
                <a:gd name="connsiteY12" fmla="*/ 1776556 h 1947668"/>
                <a:gd name="connsiteX13" fmla="*/ 301770 w 1460182"/>
                <a:gd name="connsiteY13" fmla="*/ 1576997 h 1947668"/>
                <a:gd name="connsiteX14" fmla="*/ 1250889 w 1460182"/>
                <a:gd name="connsiteY14" fmla="*/ 1026995 h 1947668"/>
                <a:gd name="connsiteX15" fmla="*/ 1275225 w 1460182"/>
                <a:gd name="connsiteY15" fmla="*/ 953986 h 1947668"/>
                <a:gd name="connsiteX16" fmla="*/ 1192482 w 1460182"/>
                <a:gd name="connsiteY16" fmla="*/ 934517 h 1947668"/>
                <a:gd name="connsiteX17" fmla="*/ 1314164 w 1460182"/>
                <a:gd name="connsiteY17" fmla="*/ 29204 h 1947668"/>
                <a:gd name="connsiteX18" fmla="*/ 1314164 w 1460182"/>
                <a:gd name="connsiteY18" fmla="*/ 29204 h 1947668"/>
                <a:gd name="connsiteX19" fmla="*/ 1265492 w 1460182"/>
                <a:gd name="connsiteY19" fmla="*/ 0 h 1947668"/>
                <a:gd name="connsiteX20" fmla="*/ 880977 w 1460182"/>
                <a:gd name="connsiteY20" fmla="*/ 0 h 1947668"/>
                <a:gd name="connsiteX21" fmla="*/ 798233 w 1460182"/>
                <a:gd name="connsiteY21" fmla="*/ 111947 h 1947668"/>
                <a:gd name="connsiteX22" fmla="*/ 944251 w 1460182"/>
                <a:gd name="connsiteY22" fmla="*/ 111947 h 1947668"/>
                <a:gd name="connsiteX23" fmla="*/ 958852 w 1460182"/>
                <a:gd name="connsiteY23" fmla="*/ 170355 h 1947668"/>
                <a:gd name="connsiteX24" fmla="*/ 199559 w 1460182"/>
                <a:gd name="connsiteY24" fmla="*/ 608410 h 1947668"/>
                <a:gd name="connsiteX25" fmla="*/ 228761 w 1460182"/>
                <a:gd name="connsiteY25" fmla="*/ 661950 h 1947668"/>
                <a:gd name="connsiteX26" fmla="*/ 233629 w 1460182"/>
                <a:gd name="connsiteY26" fmla="*/ 715489 h 1947668"/>
                <a:gd name="connsiteX27" fmla="*/ 1085402 w 1460182"/>
                <a:gd name="connsiteY27" fmla="*/ 223895 h 1947668"/>
                <a:gd name="connsiteX28" fmla="*/ 1338501 w 1460182"/>
                <a:gd name="connsiteY28" fmla="*/ 253098 h 1947668"/>
                <a:gd name="connsiteX29" fmla="*/ 1460183 w 1460182"/>
                <a:gd name="connsiteY29" fmla="*/ 219027 h 1947668"/>
                <a:gd name="connsiteX30" fmla="*/ 1314164 w 1460182"/>
                <a:gd name="connsiteY30" fmla="*/ 29204 h 1947668"/>
                <a:gd name="connsiteX31" fmla="*/ 1075668 w 1460182"/>
                <a:gd name="connsiteY31" fmla="*/ 623011 h 1947668"/>
                <a:gd name="connsiteX32" fmla="*/ 997791 w 1460182"/>
                <a:gd name="connsiteY32" fmla="*/ 598675 h 1947668"/>
                <a:gd name="connsiteX33" fmla="*/ 204425 w 1460182"/>
                <a:gd name="connsiteY33" fmla="*/ 1056199 h 1947668"/>
                <a:gd name="connsiteX34" fmla="*/ 73009 w 1460182"/>
                <a:gd name="connsiteY34" fmla="*/ 1260624 h 1947668"/>
                <a:gd name="connsiteX35" fmla="*/ 1051332 w 1460182"/>
                <a:gd name="connsiteY35" fmla="*/ 696020 h 1947668"/>
                <a:gd name="connsiteX36" fmla="*/ 1075668 w 1460182"/>
                <a:gd name="connsiteY36" fmla="*/ 623011 h 1947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460182" h="1947668">
                  <a:moveTo>
                    <a:pt x="1192482" y="934517"/>
                  </a:moveTo>
                  <a:lnTo>
                    <a:pt x="58406" y="1591599"/>
                  </a:lnTo>
                  <a:cubicBezTo>
                    <a:pt x="38938" y="1601334"/>
                    <a:pt x="19469" y="1606201"/>
                    <a:pt x="0" y="1611068"/>
                  </a:cubicBezTo>
                  <a:lnTo>
                    <a:pt x="14601" y="1723016"/>
                  </a:lnTo>
                  <a:cubicBezTo>
                    <a:pt x="48673" y="1718148"/>
                    <a:pt x="77877" y="1708414"/>
                    <a:pt x="111947" y="1688945"/>
                  </a:cubicBezTo>
                  <a:lnTo>
                    <a:pt x="116814" y="1684077"/>
                  </a:lnTo>
                  <a:cubicBezTo>
                    <a:pt x="111947" y="1732750"/>
                    <a:pt x="126549" y="1786290"/>
                    <a:pt x="150886" y="1830096"/>
                  </a:cubicBezTo>
                  <a:cubicBezTo>
                    <a:pt x="223895" y="1946910"/>
                    <a:pt x="374779" y="1980981"/>
                    <a:pt x="496461" y="1912839"/>
                  </a:cubicBezTo>
                  <a:lnTo>
                    <a:pt x="773896" y="1752219"/>
                  </a:lnTo>
                  <a:cubicBezTo>
                    <a:pt x="773896" y="1752219"/>
                    <a:pt x="773896" y="1752219"/>
                    <a:pt x="773896" y="1752219"/>
                  </a:cubicBezTo>
                  <a:cubicBezTo>
                    <a:pt x="759295" y="1742485"/>
                    <a:pt x="734959" y="1703547"/>
                    <a:pt x="710622" y="1664608"/>
                  </a:cubicBezTo>
                  <a:lnTo>
                    <a:pt x="442922" y="1820361"/>
                  </a:lnTo>
                  <a:cubicBezTo>
                    <a:pt x="379647" y="1859299"/>
                    <a:pt x="292037" y="1839830"/>
                    <a:pt x="253097" y="1776556"/>
                  </a:cubicBezTo>
                  <a:cubicBezTo>
                    <a:pt x="209292" y="1708414"/>
                    <a:pt x="233629" y="1620803"/>
                    <a:pt x="301770" y="1576997"/>
                  </a:cubicBezTo>
                  <a:lnTo>
                    <a:pt x="1250889" y="1026995"/>
                  </a:lnTo>
                  <a:cubicBezTo>
                    <a:pt x="1275225" y="1012393"/>
                    <a:pt x="1289828" y="983190"/>
                    <a:pt x="1275225" y="953986"/>
                  </a:cubicBezTo>
                  <a:cubicBezTo>
                    <a:pt x="1255756" y="929650"/>
                    <a:pt x="1221686" y="919915"/>
                    <a:pt x="1192482" y="934517"/>
                  </a:cubicBezTo>
                  <a:close/>
                  <a:moveTo>
                    <a:pt x="1314164" y="29204"/>
                  </a:moveTo>
                  <a:lnTo>
                    <a:pt x="1314164" y="29204"/>
                  </a:lnTo>
                  <a:cubicBezTo>
                    <a:pt x="1304429" y="9735"/>
                    <a:pt x="1284960" y="0"/>
                    <a:pt x="1265492" y="0"/>
                  </a:cubicBezTo>
                  <a:lnTo>
                    <a:pt x="880977" y="0"/>
                  </a:lnTo>
                  <a:cubicBezTo>
                    <a:pt x="846906" y="38938"/>
                    <a:pt x="817702" y="77876"/>
                    <a:pt x="798233" y="111947"/>
                  </a:cubicBezTo>
                  <a:lnTo>
                    <a:pt x="944251" y="111947"/>
                  </a:lnTo>
                  <a:cubicBezTo>
                    <a:pt x="978323" y="111947"/>
                    <a:pt x="988056" y="155753"/>
                    <a:pt x="958852" y="170355"/>
                  </a:cubicBezTo>
                  <a:lnTo>
                    <a:pt x="199559" y="608410"/>
                  </a:lnTo>
                  <a:lnTo>
                    <a:pt x="228761" y="661950"/>
                  </a:lnTo>
                  <a:lnTo>
                    <a:pt x="233629" y="715489"/>
                  </a:lnTo>
                  <a:lnTo>
                    <a:pt x="1085402" y="223895"/>
                  </a:lnTo>
                  <a:cubicBezTo>
                    <a:pt x="1168146" y="175222"/>
                    <a:pt x="1270359" y="189824"/>
                    <a:pt x="1338501" y="253098"/>
                  </a:cubicBezTo>
                  <a:cubicBezTo>
                    <a:pt x="1372571" y="238496"/>
                    <a:pt x="1416377" y="228762"/>
                    <a:pt x="1460183" y="219027"/>
                  </a:cubicBezTo>
                  <a:cubicBezTo>
                    <a:pt x="1406642" y="165487"/>
                    <a:pt x="1353102" y="97346"/>
                    <a:pt x="1314164" y="29204"/>
                  </a:cubicBezTo>
                  <a:close/>
                  <a:moveTo>
                    <a:pt x="1075668" y="623011"/>
                  </a:moveTo>
                  <a:cubicBezTo>
                    <a:pt x="1061065" y="593808"/>
                    <a:pt x="1026995" y="584073"/>
                    <a:pt x="997791" y="598675"/>
                  </a:cubicBezTo>
                  <a:lnTo>
                    <a:pt x="204425" y="1056199"/>
                  </a:lnTo>
                  <a:lnTo>
                    <a:pt x="73009" y="1260624"/>
                  </a:lnTo>
                  <a:lnTo>
                    <a:pt x="1051332" y="696020"/>
                  </a:lnTo>
                  <a:cubicBezTo>
                    <a:pt x="1075668" y="681419"/>
                    <a:pt x="1090269" y="647348"/>
                    <a:pt x="1075668" y="623011"/>
                  </a:cubicBezTo>
                  <a:close/>
                </a:path>
              </a:pathLst>
            </a:custGeom>
            <a:solidFill>
              <a:srgbClr val="BBCCE9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3" name="フリーフォーム: 図形 12">
              <a:extLst>
                <a:ext uri="{FF2B5EF4-FFF2-40B4-BE49-F238E27FC236}">
                  <a16:creationId xmlns:a16="http://schemas.microsoft.com/office/drawing/2014/main" id="{D91D00DF-46FB-4D26-B729-EF9D0BE55F54}"/>
                </a:ext>
              </a:extLst>
            </p:cNvPr>
            <p:cNvSpPr/>
            <p:nvPr/>
          </p:nvSpPr>
          <p:spPr>
            <a:xfrm>
              <a:off x="23067505" y="-6318579"/>
              <a:ext cx="4393534" cy="3564686"/>
            </a:xfrm>
            <a:custGeom>
              <a:avLst/>
              <a:gdLst>
                <a:gd name="connsiteX0" fmla="*/ 157695 w 4393534"/>
                <a:gd name="connsiteY0" fmla="*/ 873084 h 3564686"/>
                <a:gd name="connsiteX1" fmla="*/ 206367 w 4393534"/>
                <a:gd name="connsiteY1" fmla="*/ 824411 h 3564686"/>
                <a:gd name="connsiteX2" fmla="*/ 157695 w 4393534"/>
                <a:gd name="connsiteY2" fmla="*/ 775738 h 3564686"/>
                <a:gd name="connsiteX3" fmla="*/ 109022 w 4393534"/>
                <a:gd name="connsiteY3" fmla="*/ 824411 h 3564686"/>
                <a:gd name="connsiteX4" fmla="*/ 157695 w 4393534"/>
                <a:gd name="connsiteY4" fmla="*/ 873084 h 3564686"/>
                <a:gd name="connsiteX5" fmla="*/ 4387357 w 4393534"/>
                <a:gd name="connsiteY5" fmla="*/ 1734591 h 3564686"/>
                <a:gd name="connsiteX6" fmla="*/ 4309480 w 4393534"/>
                <a:gd name="connsiteY6" fmla="*/ 1710255 h 3564686"/>
                <a:gd name="connsiteX7" fmla="*/ 3769214 w 4393534"/>
                <a:gd name="connsiteY7" fmla="*/ 2021761 h 3564686"/>
                <a:gd name="connsiteX8" fmla="*/ 3632929 w 4393534"/>
                <a:gd name="connsiteY8" fmla="*/ 2123974 h 3564686"/>
                <a:gd name="connsiteX9" fmla="*/ 3267883 w 4393534"/>
                <a:gd name="connsiteY9" fmla="*/ 2464683 h 3564686"/>
                <a:gd name="connsiteX10" fmla="*/ 3175405 w 4393534"/>
                <a:gd name="connsiteY10" fmla="*/ 2532825 h 3564686"/>
                <a:gd name="connsiteX11" fmla="*/ 2099737 w 4393534"/>
                <a:gd name="connsiteY11" fmla="*/ 3150969 h 3564686"/>
                <a:gd name="connsiteX12" fmla="*/ 1948851 w 4393534"/>
                <a:gd name="connsiteY12" fmla="*/ 3116898 h 3564686"/>
                <a:gd name="connsiteX13" fmla="*/ 1939118 w 4393534"/>
                <a:gd name="connsiteY13" fmla="*/ 3019552 h 3564686"/>
                <a:gd name="connsiteX14" fmla="*/ 1987790 w 4393534"/>
                <a:gd name="connsiteY14" fmla="*/ 2961145 h 3564686"/>
                <a:gd name="connsiteX15" fmla="*/ 2591332 w 4393534"/>
                <a:gd name="connsiteY15" fmla="*/ 2610701 h 3564686"/>
                <a:gd name="connsiteX16" fmla="*/ 2615669 w 4393534"/>
                <a:gd name="connsiteY16" fmla="*/ 2537692 h 3564686"/>
                <a:gd name="connsiteX17" fmla="*/ 2537792 w 4393534"/>
                <a:gd name="connsiteY17" fmla="*/ 2513356 h 3564686"/>
                <a:gd name="connsiteX18" fmla="*/ 1588673 w 4393534"/>
                <a:gd name="connsiteY18" fmla="*/ 3058490 h 3564686"/>
                <a:gd name="connsiteX19" fmla="*/ 1398850 w 4393534"/>
                <a:gd name="connsiteY19" fmla="*/ 3019552 h 3564686"/>
                <a:gd name="connsiteX20" fmla="*/ 1442655 w 4393534"/>
                <a:gd name="connsiteY20" fmla="*/ 2815127 h 3564686"/>
                <a:gd name="connsiteX21" fmla="*/ 2391774 w 4393534"/>
                <a:gd name="connsiteY21" fmla="*/ 2265125 h 3564686"/>
                <a:gd name="connsiteX22" fmla="*/ 2416110 w 4393534"/>
                <a:gd name="connsiteY22" fmla="*/ 2192115 h 3564686"/>
                <a:gd name="connsiteX23" fmla="*/ 2338233 w 4393534"/>
                <a:gd name="connsiteY23" fmla="*/ 2167779 h 3564686"/>
                <a:gd name="connsiteX24" fmla="*/ 1204159 w 4393534"/>
                <a:gd name="connsiteY24" fmla="*/ 2824861 h 3564686"/>
                <a:gd name="connsiteX25" fmla="*/ 1014335 w 4393534"/>
                <a:gd name="connsiteY25" fmla="*/ 2785923 h 3564686"/>
                <a:gd name="connsiteX26" fmla="*/ 1058141 w 4393534"/>
                <a:gd name="connsiteY26" fmla="*/ 2581498 h 3564686"/>
                <a:gd name="connsiteX27" fmla="*/ 2197083 w 4393534"/>
                <a:gd name="connsiteY27" fmla="*/ 1924415 h 3564686"/>
                <a:gd name="connsiteX28" fmla="*/ 2221419 w 4393534"/>
                <a:gd name="connsiteY28" fmla="*/ 1851406 h 3564686"/>
                <a:gd name="connsiteX29" fmla="*/ 2143542 w 4393534"/>
                <a:gd name="connsiteY29" fmla="*/ 1827070 h 3564686"/>
                <a:gd name="connsiteX30" fmla="*/ 1194424 w 4393534"/>
                <a:gd name="connsiteY30" fmla="*/ 2372205 h 3564686"/>
                <a:gd name="connsiteX31" fmla="*/ 1004600 w 4393534"/>
                <a:gd name="connsiteY31" fmla="*/ 2333266 h 3564686"/>
                <a:gd name="connsiteX32" fmla="*/ 1048405 w 4393534"/>
                <a:gd name="connsiteY32" fmla="*/ 2128841 h 3564686"/>
                <a:gd name="connsiteX33" fmla="*/ 2586465 w 4393534"/>
                <a:gd name="connsiteY33" fmla="*/ 1242997 h 3564686"/>
                <a:gd name="connsiteX34" fmla="*/ 2610801 w 4393534"/>
                <a:gd name="connsiteY34" fmla="*/ 1169988 h 3564686"/>
                <a:gd name="connsiteX35" fmla="*/ 2532924 w 4393534"/>
                <a:gd name="connsiteY35" fmla="*/ 1145651 h 3564686"/>
                <a:gd name="connsiteX36" fmla="*/ 2523191 w 4393534"/>
                <a:gd name="connsiteY36" fmla="*/ 1150518 h 3564686"/>
                <a:gd name="connsiteX37" fmla="*/ 2240888 w 4393534"/>
                <a:gd name="connsiteY37" fmla="*/ 1228395 h 3564686"/>
                <a:gd name="connsiteX38" fmla="*/ 1647081 w 4393534"/>
                <a:gd name="connsiteY38" fmla="*/ 1228395 h 3564686"/>
                <a:gd name="connsiteX39" fmla="*/ 1501063 w 4393534"/>
                <a:gd name="connsiteY39" fmla="*/ 1140784 h 3564686"/>
                <a:gd name="connsiteX40" fmla="*/ 1491328 w 4393534"/>
                <a:gd name="connsiteY40" fmla="*/ 1121315 h 3564686"/>
                <a:gd name="connsiteX41" fmla="*/ 1647081 w 4393534"/>
                <a:gd name="connsiteY41" fmla="*/ 907155 h 3564686"/>
                <a:gd name="connsiteX42" fmla="*/ 3248414 w 4393534"/>
                <a:gd name="connsiteY42" fmla="*/ 902287 h 3564686"/>
                <a:gd name="connsiteX43" fmla="*/ 3486911 w 4393534"/>
                <a:gd name="connsiteY43" fmla="*/ 839013 h 3564686"/>
                <a:gd name="connsiteX44" fmla="*/ 3735142 w 4393534"/>
                <a:gd name="connsiteY44" fmla="*/ 712464 h 3564686"/>
                <a:gd name="connsiteX45" fmla="*/ 3759478 w 4393534"/>
                <a:gd name="connsiteY45" fmla="*/ 639454 h 3564686"/>
                <a:gd name="connsiteX46" fmla="*/ 3681602 w 4393534"/>
                <a:gd name="connsiteY46" fmla="*/ 615118 h 3564686"/>
                <a:gd name="connsiteX47" fmla="*/ 3443105 w 4393534"/>
                <a:gd name="connsiteY47" fmla="*/ 756269 h 3564686"/>
                <a:gd name="connsiteX48" fmla="*/ 3263016 w 4393534"/>
                <a:gd name="connsiteY48" fmla="*/ 804942 h 3564686"/>
                <a:gd name="connsiteX49" fmla="*/ 2727615 w 4393534"/>
                <a:gd name="connsiteY49" fmla="*/ 804942 h 3564686"/>
                <a:gd name="connsiteX50" fmla="*/ 2372305 w 4393534"/>
                <a:gd name="connsiteY50" fmla="*/ 483702 h 3564686"/>
                <a:gd name="connsiteX51" fmla="*/ 2279827 w 4393534"/>
                <a:gd name="connsiteY51" fmla="*/ 498303 h 3564686"/>
                <a:gd name="connsiteX52" fmla="*/ 2153278 w 4393534"/>
                <a:gd name="connsiteY52" fmla="*/ 473967 h 3564686"/>
                <a:gd name="connsiteX53" fmla="*/ 2085136 w 4393534"/>
                <a:gd name="connsiteY53" fmla="*/ 425294 h 3564686"/>
                <a:gd name="connsiteX54" fmla="*/ 2060800 w 4393534"/>
                <a:gd name="connsiteY54" fmla="*/ 396091 h 3564686"/>
                <a:gd name="connsiteX55" fmla="*/ 2007259 w 4393534"/>
                <a:gd name="connsiteY55" fmla="*/ 357152 h 3564686"/>
                <a:gd name="connsiteX56" fmla="*/ 1982923 w 4393534"/>
                <a:gd name="connsiteY56" fmla="*/ 362020 h 3564686"/>
                <a:gd name="connsiteX57" fmla="*/ 1958587 w 4393534"/>
                <a:gd name="connsiteY57" fmla="*/ 362020 h 3564686"/>
                <a:gd name="connsiteX58" fmla="*/ 1690886 w 4393534"/>
                <a:gd name="connsiteY58" fmla="*/ 313347 h 3564686"/>
                <a:gd name="connsiteX59" fmla="*/ 1067876 w 4393534"/>
                <a:gd name="connsiteY59" fmla="*/ 629720 h 3564686"/>
                <a:gd name="connsiteX60" fmla="*/ 766104 w 4393534"/>
                <a:gd name="connsiteY60" fmla="*/ 629720 h 3564686"/>
                <a:gd name="connsiteX61" fmla="*/ 620086 w 4393534"/>
                <a:gd name="connsiteY61" fmla="*/ 542109 h 3564686"/>
                <a:gd name="connsiteX62" fmla="*/ 610351 w 4393534"/>
                <a:gd name="connsiteY62" fmla="*/ 522640 h 3564686"/>
                <a:gd name="connsiteX63" fmla="*/ 766104 w 4393534"/>
                <a:gd name="connsiteY63" fmla="*/ 308480 h 3564686"/>
                <a:gd name="connsiteX64" fmla="*/ 2367437 w 4393534"/>
                <a:gd name="connsiteY64" fmla="*/ 303612 h 3564686"/>
                <a:gd name="connsiteX65" fmla="*/ 2605934 w 4393534"/>
                <a:gd name="connsiteY65" fmla="*/ 240338 h 3564686"/>
                <a:gd name="connsiteX66" fmla="*/ 2844431 w 4393534"/>
                <a:gd name="connsiteY66" fmla="*/ 104054 h 3564686"/>
                <a:gd name="connsiteX67" fmla="*/ 2868768 w 4393534"/>
                <a:gd name="connsiteY67" fmla="*/ 31045 h 3564686"/>
                <a:gd name="connsiteX68" fmla="*/ 2790891 w 4393534"/>
                <a:gd name="connsiteY68" fmla="*/ 6709 h 3564686"/>
                <a:gd name="connsiteX69" fmla="*/ 2552395 w 4393534"/>
                <a:gd name="connsiteY69" fmla="*/ 147860 h 3564686"/>
                <a:gd name="connsiteX70" fmla="*/ 2372305 w 4393534"/>
                <a:gd name="connsiteY70" fmla="*/ 196532 h 3564686"/>
                <a:gd name="connsiteX71" fmla="*/ 766104 w 4393534"/>
                <a:gd name="connsiteY71" fmla="*/ 201400 h 3564686"/>
                <a:gd name="connsiteX72" fmla="*/ 493536 w 4393534"/>
                <a:gd name="connsiteY72" fmla="*/ 473967 h 3564686"/>
                <a:gd name="connsiteX73" fmla="*/ 527608 w 4393534"/>
                <a:gd name="connsiteY73" fmla="*/ 610251 h 3564686"/>
                <a:gd name="connsiteX74" fmla="*/ 571413 w 4393534"/>
                <a:gd name="connsiteY74" fmla="*/ 668658 h 3564686"/>
                <a:gd name="connsiteX75" fmla="*/ 766104 w 4393534"/>
                <a:gd name="connsiteY75" fmla="*/ 746535 h 3564686"/>
                <a:gd name="connsiteX76" fmla="*/ 999733 w 4393534"/>
                <a:gd name="connsiteY76" fmla="*/ 746535 h 3564686"/>
                <a:gd name="connsiteX77" fmla="*/ 882918 w 4393534"/>
                <a:gd name="connsiteY77" fmla="*/ 829278 h 3564686"/>
                <a:gd name="connsiteX78" fmla="*/ 878051 w 4393534"/>
                <a:gd name="connsiteY78" fmla="*/ 829278 h 3564686"/>
                <a:gd name="connsiteX79" fmla="*/ 717431 w 4393534"/>
                <a:gd name="connsiteY79" fmla="*/ 819544 h 3564686"/>
                <a:gd name="connsiteX80" fmla="*/ 537342 w 4393534"/>
                <a:gd name="connsiteY80" fmla="*/ 804942 h 3564686"/>
                <a:gd name="connsiteX81" fmla="*/ 396191 w 4393534"/>
                <a:gd name="connsiteY81" fmla="*/ 892553 h 3564686"/>
                <a:gd name="connsiteX82" fmla="*/ 332917 w 4393534"/>
                <a:gd name="connsiteY82" fmla="*/ 912022 h 3564686"/>
                <a:gd name="connsiteX83" fmla="*/ 298845 w 4393534"/>
                <a:gd name="connsiteY83" fmla="*/ 912022 h 3564686"/>
                <a:gd name="connsiteX84" fmla="*/ 225836 w 4393534"/>
                <a:gd name="connsiteY84" fmla="*/ 989898 h 3564686"/>
                <a:gd name="connsiteX85" fmla="*/ 293978 w 4393534"/>
                <a:gd name="connsiteY85" fmla="*/ 1087244 h 3564686"/>
                <a:gd name="connsiteX86" fmla="*/ 293978 w 4393534"/>
                <a:gd name="connsiteY86" fmla="*/ 1087244 h 3564686"/>
                <a:gd name="connsiteX87" fmla="*/ 332917 w 4393534"/>
                <a:gd name="connsiteY87" fmla="*/ 1126182 h 3564686"/>
                <a:gd name="connsiteX88" fmla="*/ 332917 w 4393534"/>
                <a:gd name="connsiteY88" fmla="*/ 1126182 h 3564686"/>
                <a:gd name="connsiteX89" fmla="*/ 405926 w 4393534"/>
                <a:gd name="connsiteY89" fmla="*/ 1272200 h 3564686"/>
                <a:gd name="connsiteX90" fmla="*/ 128491 w 4393534"/>
                <a:gd name="connsiteY90" fmla="*/ 1432820 h 3564686"/>
                <a:gd name="connsiteX91" fmla="*/ 31145 w 4393534"/>
                <a:gd name="connsiteY91" fmla="*/ 1773530 h 3564686"/>
                <a:gd name="connsiteX92" fmla="*/ 143093 w 4393534"/>
                <a:gd name="connsiteY92" fmla="*/ 1880610 h 3564686"/>
                <a:gd name="connsiteX93" fmla="*/ 138226 w 4393534"/>
                <a:gd name="connsiteY93" fmla="*/ 1880610 h 3564686"/>
                <a:gd name="connsiteX94" fmla="*/ 36013 w 4393534"/>
                <a:gd name="connsiteY94" fmla="*/ 2216452 h 3564686"/>
                <a:gd name="connsiteX95" fmla="*/ 220969 w 4393534"/>
                <a:gd name="connsiteY95" fmla="*/ 2347868 h 3564686"/>
                <a:gd name="connsiteX96" fmla="*/ 1077609 w 4393534"/>
                <a:gd name="connsiteY96" fmla="*/ 3175305 h 3564686"/>
                <a:gd name="connsiteX97" fmla="*/ 1389115 w 4393534"/>
                <a:gd name="connsiteY97" fmla="*/ 3141234 h 3564686"/>
                <a:gd name="connsiteX98" fmla="*/ 1564337 w 4393534"/>
                <a:gd name="connsiteY98" fmla="*/ 3185040 h 3564686"/>
                <a:gd name="connsiteX99" fmla="*/ 2065667 w 4393534"/>
                <a:gd name="connsiteY99" fmla="*/ 3564687 h 3564686"/>
                <a:gd name="connsiteX100" fmla="*/ 2313897 w 4393534"/>
                <a:gd name="connsiteY100" fmla="*/ 3501413 h 3564686"/>
                <a:gd name="connsiteX101" fmla="*/ 2357704 w 4393534"/>
                <a:gd name="connsiteY101" fmla="*/ 3496545 h 3564686"/>
                <a:gd name="connsiteX102" fmla="*/ 2503722 w 4393534"/>
                <a:gd name="connsiteY102" fmla="*/ 3457607 h 3564686"/>
                <a:gd name="connsiteX103" fmla="*/ 2508588 w 4393534"/>
                <a:gd name="connsiteY103" fmla="*/ 3452740 h 3564686"/>
                <a:gd name="connsiteX104" fmla="*/ 2523191 w 4393534"/>
                <a:gd name="connsiteY104" fmla="*/ 3452740 h 3564686"/>
                <a:gd name="connsiteX105" fmla="*/ 2547527 w 4393534"/>
                <a:gd name="connsiteY105" fmla="*/ 3472209 h 3564686"/>
                <a:gd name="connsiteX106" fmla="*/ 2605934 w 4393534"/>
                <a:gd name="connsiteY106" fmla="*/ 3462474 h 3564686"/>
                <a:gd name="connsiteX107" fmla="*/ 2605934 w 4393534"/>
                <a:gd name="connsiteY107" fmla="*/ 3369996 h 3564686"/>
                <a:gd name="connsiteX108" fmla="*/ 2542660 w 4393534"/>
                <a:gd name="connsiteY108" fmla="*/ 3365129 h 3564686"/>
                <a:gd name="connsiteX109" fmla="*/ 2528058 w 4393534"/>
                <a:gd name="connsiteY109" fmla="*/ 3360262 h 3564686"/>
                <a:gd name="connsiteX110" fmla="*/ 2518323 w 4393534"/>
                <a:gd name="connsiteY110" fmla="*/ 3331058 h 3564686"/>
                <a:gd name="connsiteX111" fmla="*/ 2518323 w 4393534"/>
                <a:gd name="connsiteY111" fmla="*/ 3287253 h 3564686"/>
                <a:gd name="connsiteX112" fmla="*/ 2576731 w 4393534"/>
                <a:gd name="connsiteY112" fmla="*/ 3048756 h 3564686"/>
                <a:gd name="connsiteX113" fmla="*/ 2576731 w 4393534"/>
                <a:gd name="connsiteY113" fmla="*/ 3000083 h 3564686"/>
                <a:gd name="connsiteX114" fmla="*/ 3243547 w 4393534"/>
                <a:gd name="connsiteY114" fmla="*/ 2615568 h 3564686"/>
                <a:gd name="connsiteX115" fmla="*/ 3355495 w 4393534"/>
                <a:gd name="connsiteY115" fmla="*/ 2532825 h 3564686"/>
                <a:gd name="connsiteX116" fmla="*/ 3720541 w 4393534"/>
                <a:gd name="connsiteY116" fmla="*/ 2192115 h 3564686"/>
                <a:gd name="connsiteX117" fmla="*/ 3837355 w 4393534"/>
                <a:gd name="connsiteY117" fmla="*/ 2109372 h 3564686"/>
                <a:gd name="connsiteX118" fmla="*/ 4377623 w 4393534"/>
                <a:gd name="connsiteY118" fmla="*/ 1797866 h 3564686"/>
                <a:gd name="connsiteX119" fmla="*/ 4387357 w 4393534"/>
                <a:gd name="connsiteY119" fmla="*/ 1734591 h 3564686"/>
                <a:gd name="connsiteX120" fmla="*/ 118757 w 4393534"/>
                <a:gd name="connsiteY120" fmla="*/ 1734591 h 3564686"/>
                <a:gd name="connsiteX121" fmla="*/ 167430 w 4393534"/>
                <a:gd name="connsiteY121" fmla="*/ 1535033 h 3564686"/>
                <a:gd name="connsiteX122" fmla="*/ 459466 w 4393534"/>
                <a:gd name="connsiteY122" fmla="*/ 1364679 h 3564686"/>
                <a:gd name="connsiteX123" fmla="*/ 459466 w 4393534"/>
                <a:gd name="connsiteY123" fmla="*/ 1384148 h 3564686"/>
                <a:gd name="connsiteX124" fmla="*/ 459466 w 4393534"/>
                <a:gd name="connsiteY124" fmla="*/ 1384148 h 3564686"/>
                <a:gd name="connsiteX125" fmla="*/ 469200 w 4393534"/>
                <a:gd name="connsiteY125" fmla="*/ 1496095 h 3564686"/>
                <a:gd name="connsiteX126" fmla="*/ 425395 w 4393534"/>
                <a:gd name="connsiteY126" fmla="*/ 1661582 h 3564686"/>
                <a:gd name="connsiteX127" fmla="*/ 357253 w 4393534"/>
                <a:gd name="connsiteY127" fmla="*/ 1754061 h 3564686"/>
                <a:gd name="connsiteX128" fmla="*/ 308581 w 4393534"/>
                <a:gd name="connsiteY128" fmla="*/ 1783264 h 3564686"/>
                <a:gd name="connsiteX129" fmla="*/ 118757 w 4393534"/>
                <a:gd name="connsiteY129" fmla="*/ 1734591 h 3564686"/>
                <a:gd name="connsiteX130" fmla="*/ 201500 w 4393534"/>
                <a:gd name="connsiteY130" fmla="*/ 2240788 h 3564686"/>
                <a:gd name="connsiteX131" fmla="*/ 123623 w 4393534"/>
                <a:gd name="connsiteY131" fmla="*/ 2182381 h 3564686"/>
                <a:gd name="connsiteX132" fmla="*/ 172296 w 4393534"/>
                <a:gd name="connsiteY132" fmla="*/ 1982822 h 3564686"/>
                <a:gd name="connsiteX133" fmla="*/ 259908 w 4393534"/>
                <a:gd name="connsiteY133" fmla="*/ 1934150 h 3564686"/>
                <a:gd name="connsiteX134" fmla="*/ 201500 w 4393534"/>
                <a:gd name="connsiteY134" fmla="*/ 2240788 h 3564686"/>
                <a:gd name="connsiteX135" fmla="*/ 1097078 w 4393534"/>
                <a:gd name="connsiteY135" fmla="*/ 3092561 h 3564686"/>
                <a:gd name="connsiteX136" fmla="*/ 293978 w 4393534"/>
                <a:gd name="connsiteY136" fmla="*/ 2294328 h 3564686"/>
                <a:gd name="connsiteX137" fmla="*/ 1121415 w 4393534"/>
                <a:gd name="connsiteY137" fmla="*/ 1427953 h 3564686"/>
                <a:gd name="connsiteX138" fmla="*/ 1170087 w 4393534"/>
                <a:gd name="connsiteY138" fmla="*/ 1389015 h 3564686"/>
                <a:gd name="connsiteX139" fmla="*/ 1126282 w 4393534"/>
                <a:gd name="connsiteY139" fmla="*/ 1340342 h 3564686"/>
                <a:gd name="connsiteX140" fmla="*/ 615218 w 4393534"/>
                <a:gd name="connsiteY140" fmla="*/ 1496095 h 3564686"/>
                <a:gd name="connsiteX141" fmla="*/ 561678 w 4393534"/>
                <a:gd name="connsiteY141" fmla="*/ 1476626 h 3564686"/>
                <a:gd name="connsiteX142" fmla="*/ 551944 w 4393534"/>
                <a:gd name="connsiteY142" fmla="*/ 1384148 h 3564686"/>
                <a:gd name="connsiteX143" fmla="*/ 595749 w 4393534"/>
                <a:gd name="connsiteY143" fmla="*/ 1179722 h 3564686"/>
                <a:gd name="connsiteX144" fmla="*/ 576281 w 4393534"/>
                <a:gd name="connsiteY144" fmla="*/ 1121315 h 3564686"/>
                <a:gd name="connsiteX145" fmla="*/ 517873 w 4393534"/>
                <a:gd name="connsiteY145" fmla="*/ 1140784 h 3564686"/>
                <a:gd name="connsiteX146" fmla="*/ 503272 w 4393534"/>
                <a:gd name="connsiteY146" fmla="*/ 1169988 h 3564686"/>
                <a:gd name="connsiteX147" fmla="*/ 435130 w 4393534"/>
                <a:gd name="connsiteY147" fmla="*/ 1174855 h 3564686"/>
                <a:gd name="connsiteX148" fmla="*/ 410794 w 4393534"/>
                <a:gd name="connsiteY148" fmla="*/ 1038571 h 3564686"/>
                <a:gd name="connsiteX149" fmla="*/ 556812 w 4393534"/>
                <a:gd name="connsiteY149" fmla="*/ 882818 h 3564686"/>
                <a:gd name="connsiteX150" fmla="*/ 780705 w 4393534"/>
                <a:gd name="connsiteY150" fmla="*/ 989898 h 3564686"/>
                <a:gd name="connsiteX151" fmla="*/ 829378 w 4393534"/>
                <a:gd name="connsiteY151" fmla="*/ 1019102 h 3564686"/>
                <a:gd name="connsiteX152" fmla="*/ 863450 w 4393534"/>
                <a:gd name="connsiteY152" fmla="*/ 955827 h 3564686"/>
                <a:gd name="connsiteX153" fmla="*/ 848848 w 4393534"/>
                <a:gd name="connsiteY153" fmla="*/ 926624 h 3564686"/>
                <a:gd name="connsiteX154" fmla="*/ 1048405 w 4393534"/>
                <a:gd name="connsiteY154" fmla="*/ 882818 h 3564686"/>
                <a:gd name="connsiteX155" fmla="*/ 1194424 w 4393534"/>
                <a:gd name="connsiteY155" fmla="*/ 907155 h 3564686"/>
                <a:gd name="connsiteX156" fmla="*/ 1247964 w 4393534"/>
                <a:gd name="connsiteY156" fmla="*/ 887685 h 3564686"/>
                <a:gd name="connsiteX157" fmla="*/ 1223628 w 4393534"/>
                <a:gd name="connsiteY157" fmla="*/ 824411 h 3564686"/>
                <a:gd name="connsiteX158" fmla="*/ 1126282 w 4393534"/>
                <a:gd name="connsiteY158" fmla="*/ 804942 h 3564686"/>
                <a:gd name="connsiteX159" fmla="*/ 1097078 w 4393534"/>
                <a:gd name="connsiteY159" fmla="*/ 751402 h 3564686"/>
                <a:gd name="connsiteX160" fmla="*/ 1690886 w 4393534"/>
                <a:gd name="connsiteY160" fmla="*/ 396091 h 3564686"/>
                <a:gd name="connsiteX161" fmla="*/ 2274959 w 4393534"/>
                <a:gd name="connsiteY161" fmla="*/ 727065 h 3564686"/>
                <a:gd name="connsiteX162" fmla="*/ 2328500 w 4393534"/>
                <a:gd name="connsiteY162" fmla="*/ 746535 h 3564686"/>
                <a:gd name="connsiteX163" fmla="*/ 2352836 w 4393534"/>
                <a:gd name="connsiteY163" fmla="*/ 683260 h 3564686"/>
                <a:gd name="connsiteX164" fmla="*/ 2313897 w 4393534"/>
                <a:gd name="connsiteY164" fmla="*/ 619985 h 3564686"/>
                <a:gd name="connsiteX165" fmla="*/ 2338233 w 4393534"/>
                <a:gd name="connsiteY165" fmla="*/ 566445 h 3564686"/>
                <a:gd name="connsiteX166" fmla="*/ 2377173 w 4393534"/>
                <a:gd name="connsiteY166" fmla="*/ 561578 h 3564686"/>
                <a:gd name="connsiteX167" fmla="*/ 2644873 w 4393534"/>
                <a:gd name="connsiteY167" fmla="*/ 795207 h 3564686"/>
                <a:gd name="connsiteX168" fmla="*/ 1671418 w 4393534"/>
                <a:gd name="connsiteY168" fmla="*/ 800074 h 3564686"/>
                <a:gd name="connsiteX169" fmla="*/ 1398850 w 4393534"/>
                <a:gd name="connsiteY169" fmla="*/ 1072642 h 3564686"/>
                <a:gd name="connsiteX170" fmla="*/ 1432921 w 4393534"/>
                <a:gd name="connsiteY170" fmla="*/ 1208926 h 3564686"/>
                <a:gd name="connsiteX171" fmla="*/ 1476727 w 4393534"/>
                <a:gd name="connsiteY171" fmla="*/ 1267333 h 3564686"/>
                <a:gd name="connsiteX172" fmla="*/ 1671418 w 4393534"/>
                <a:gd name="connsiteY172" fmla="*/ 1345209 h 3564686"/>
                <a:gd name="connsiteX173" fmla="*/ 2109472 w 4393534"/>
                <a:gd name="connsiteY173" fmla="*/ 1345209 h 3564686"/>
                <a:gd name="connsiteX174" fmla="*/ 2124074 w 4393534"/>
                <a:gd name="connsiteY174" fmla="*/ 1403617 h 3564686"/>
                <a:gd name="connsiteX175" fmla="*/ 1024069 w 4393534"/>
                <a:gd name="connsiteY175" fmla="*/ 2041230 h 3564686"/>
                <a:gd name="connsiteX176" fmla="*/ 926724 w 4393534"/>
                <a:gd name="connsiteY176" fmla="*/ 2381939 h 3564686"/>
                <a:gd name="connsiteX177" fmla="*/ 1038672 w 4393534"/>
                <a:gd name="connsiteY177" fmla="*/ 2489019 h 3564686"/>
                <a:gd name="connsiteX178" fmla="*/ 1033804 w 4393534"/>
                <a:gd name="connsiteY178" fmla="*/ 2489019 h 3564686"/>
                <a:gd name="connsiteX179" fmla="*/ 931591 w 4393534"/>
                <a:gd name="connsiteY179" fmla="*/ 2824861 h 3564686"/>
                <a:gd name="connsiteX180" fmla="*/ 1277168 w 4393534"/>
                <a:gd name="connsiteY180" fmla="*/ 2927074 h 3564686"/>
                <a:gd name="connsiteX181" fmla="*/ 1286903 w 4393534"/>
                <a:gd name="connsiteY181" fmla="*/ 2922207 h 3564686"/>
                <a:gd name="connsiteX182" fmla="*/ 1320973 w 4393534"/>
                <a:gd name="connsiteY182" fmla="*/ 3068225 h 3564686"/>
                <a:gd name="connsiteX183" fmla="*/ 1097078 w 4393534"/>
                <a:gd name="connsiteY183" fmla="*/ 3092561 h 3564686"/>
                <a:gd name="connsiteX184" fmla="*/ 2051064 w 4393534"/>
                <a:gd name="connsiteY184" fmla="*/ 3486811 h 3564686"/>
                <a:gd name="connsiteX185" fmla="*/ 1637346 w 4393534"/>
                <a:gd name="connsiteY185" fmla="*/ 3170438 h 3564686"/>
                <a:gd name="connsiteX186" fmla="*/ 1651949 w 4393534"/>
                <a:gd name="connsiteY186" fmla="*/ 3160703 h 3564686"/>
                <a:gd name="connsiteX187" fmla="*/ 1827170 w 4393534"/>
                <a:gd name="connsiteY187" fmla="*/ 3058490 h 3564686"/>
                <a:gd name="connsiteX188" fmla="*/ 1856373 w 4393534"/>
                <a:gd name="connsiteY188" fmla="*/ 3165571 h 3564686"/>
                <a:gd name="connsiteX189" fmla="*/ 1861241 w 4393534"/>
                <a:gd name="connsiteY189" fmla="*/ 3170438 h 3564686"/>
                <a:gd name="connsiteX190" fmla="*/ 2163013 w 4393534"/>
                <a:gd name="connsiteY190" fmla="*/ 3243447 h 3564686"/>
                <a:gd name="connsiteX191" fmla="*/ 2484252 w 4393534"/>
                <a:gd name="connsiteY191" fmla="*/ 3058490 h 3564686"/>
                <a:gd name="connsiteX192" fmla="*/ 2051064 w 4393534"/>
                <a:gd name="connsiteY192" fmla="*/ 3486811 h 3564686"/>
                <a:gd name="connsiteX193" fmla="*/ 2727615 w 4393534"/>
                <a:gd name="connsiteY193" fmla="*/ 3365129 h 3564686"/>
                <a:gd name="connsiteX194" fmla="*/ 2683810 w 4393534"/>
                <a:gd name="connsiteY194" fmla="*/ 3369996 h 3564686"/>
                <a:gd name="connsiteX195" fmla="*/ 2688678 w 4393534"/>
                <a:gd name="connsiteY195" fmla="*/ 3413802 h 3564686"/>
                <a:gd name="connsiteX196" fmla="*/ 2732483 w 4393534"/>
                <a:gd name="connsiteY196" fmla="*/ 3408934 h 3564686"/>
                <a:gd name="connsiteX197" fmla="*/ 2727615 w 4393534"/>
                <a:gd name="connsiteY197" fmla="*/ 3365129 h 356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4393534" h="3564686">
                  <a:moveTo>
                    <a:pt x="157695" y="873084"/>
                  </a:moveTo>
                  <a:cubicBezTo>
                    <a:pt x="182031" y="873084"/>
                    <a:pt x="206367" y="853615"/>
                    <a:pt x="206367" y="824411"/>
                  </a:cubicBezTo>
                  <a:cubicBezTo>
                    <a:pt x="206367" y="800074"/>
                    <a:pt x="186899" y="775738"/>
                    <a:pt x="157695" y="775738"/>
                  </a:cubicBezTo>
                  <a:cubicBezTo>
                    <a:pt x="128491" y="775738"/>
                    <a:pt x="109022" y="795207"/>
                    <a:pt x="109022" y="824411"/>
                  </a:cubicBezTo>
                  <a:cubicBezTo>
                    <a:pt x="109022" y="853615"/>
                    <a:pt x="128491" y="873084"/>
                    <a:pt x="157695" y="873084"/>
                  </a:cubicBezTo>
                  <a:close/>
                  <a:moveTo>
                    <a:pt x="4387357" y="1734591"/>
                  </a:moveTo>
                  <a:cubicBezTo>
                    <a:pt x="4372755" y="1705388"/>
                    <a:pt x="4338684" y="1695653"/>
                    <a:pt x="4309480" y="1710255"/>
                  </a:cubicBezTo>
                  <a:lnTo>
                    <a:pt x="3769214" y="2021761"/>
                  </a:lnTo>
                  <a:cubicBezTo>
                    <a:pt x="3720541" y="2050964"/>
                    <a:pt x="3676734" y="2085035"/>
                    <a:pt x="3632929" y="2123974"/>
                  </a:cubicBezTo>
                  <a:lnTo>
                    <a:pt x="3267883" y="2464683"/>
                  </a:lnTo>
                  <a:cubicBezTo>
                    <a:pt x="3238679" y="2489019"/>
                    <a:pt x="3209477" y="2513356"/>
                    <a:pt x="3175405" y="2532825"/>
                  </a:cubicBezTo>
                  <a:lnTo>
                    <a:pt x="2099737" y="3150969"/>
                  </a:lnTo>
                  <a:cubicBezTo>
                    <a:pt x="2046197" y="3180172"/>
                    <a:pt x="1978055" y="3165571"/>
                    <a:pt x="1948851" y="3116898"/>
                  </a:cubicBezTo>
                  <a:cubicBezTo>
                    <a:pt x="1929383" y="3087694"/>
                    <a:pt x="1929383" y="3053623"/>
                    <a:pt x="1939118" y="3019552"/>
                  </a:cubicBezTo>
                  <a:cubicBezTo>
                    <a:pt x="1948851" y="2995216"/>
                    <a:pt x="1968322" y="2975747"/>
                    <a:pt x="1987790" y="2961145"/>
                  </a:cubicBezTo>
                  <a:cubicBezTo>
                    <a:pt x="2080268" y="2907605"/>
                    <a:pt x="2489119" y="2673976"/>
                    <a:pt x="2591332" y="2610701"/>
                  </a:cubicBezTo>
                  <a:cubicBezTo>
                    <a:pt x="2615669" y="2596099"/>
                    <a:pt x="2630270" y="2566896"/>
                    <a:pt x="2615669" y="2537692"/>
                  </a:cubicBezTo>
                  <a:cubicBezTo>
                    <a:pt x="2601067" y="2508488"/>
                    <a:pt x="2566996" y="2498754"/>
                    <a:pt x="2537792" y="2513356"/>
                  </a:cubicBezTo>
                  <a:lnTo>
                    <a:pt x="1588673" y="3058490"/>
                  </a:lnTo>
                  <a:cubicBezTo>
                    <a:pt x="1525399" y="3097429"/>
                    <a:pt x="1442655" y="3077960"/>
                    <a:pt x="1398850" y="3019552"/>
                  </a:cubicBezTo>
                  <a:cubicBezTo>
                    <a:pt x="1350177" y="2951410"/>
                    <a:pt x="1369646" y="2858932"/>
                    <a:pt x="1442655" y="2815127"/>
                  </a:cubicBezTo>
                  <a:lnTo>
                    <a:pt x="2391774" y="2265125"/>
                  </a:lnTo>
                  <a:cubicBezTo>
                    <a:pt x="2416110" y="2250523"/>
                    <a:pt x="2430713" y="2221319"/>
                    <a:pt x="2416110" y="2192115"/>
                  </a:cubicBezTo>
                  <a:cubicBezTo>
                    <a:pt x="2401509" y="2162912"/>
                    <a:pt x="2367437" y="2153177"/>
                    <a:pt x="2338233" y="2167779"/>
                  </a:cubicBezTo>
                  <a:lnTo>
                    <a:pt x="1204159" y="2824861"/>
                  </a:lnTo>
                  <a:cubicBezTo>
                    <a:pt x="1140885" y="2863799"/>
                    <a:pt x="1058141" y="2844330"/>
                    <a:pt x="1014335" y="2785923"/>
                  </a:cubicBezTo>
                  <a:cubicBezTo>
                    <a:pt x="965663" y="2717781"/>
                    <a:pt x="985131" y="2625303"/>
                    <a:pt x="1058141" y="2581498"/>
                  </a:cubicBezTo>
                  <a:lnTo>
                    <a:pt x="2197083" y="1924415"/>
                  </a:lnTo>
                  <a:cubicBezTo>
                    <a:pt x="2221419" y="1909813"/>
                    <a:pt x="2236022" y="1880610"/>
                    <a:pt x="2221419" y="1851406"/>
                  </a:cubicBezTo>
                  <a:cubicBezTo>
                    <a:pt x="2206818" y="1822202"/>
                    <a:pt x="2172746" y="1812468"/>
                    <a:pt x="2143542" y="1827070"/>
                  </a:cubicBezTo>
                  <a:lnTo>
                    <a:pt x="1194424" y="2372205"/>
                  </a:lnTo>
                  <a:cubicBezTo>
                    <a:pt x="1131150" y="2411143"/>
                    <a:pt x="1048405" y="2391674"/>
                    <a:pt x="1004600" y="2333266"/>
                  </a:cubicBezTo>
                  <a:cubicBezTo>
                    <a:pt x="955928" y="2265125"/>
                    <a:pt x="975396" y="2172646"/>
                    <a:pt x="1048405" y="2128841"/>
                  </a:cubicBezTo>
                  <a:lnTo>
                    <a:pt x="2586465" y="1242997"/>
                  </a:lnTo>
                  <a:cubicBezTo>
                    <a:pt x="2610801" y="1228395"/>
                    <a:pt x="2625404" y="1199191"/>
                    <a:pt x="2610801" y="1169988"/>
                  </a:cubicBezTo>
                  <a:cubicBezTo>
                    <a:pt x="2596200" y="1140784"/>
                    <a:pt x="2562128" y="1131049"/>
                    <a:pt x="2532924" y="1145651"/>
                  </a:cubicBezTo>
                  <a:lnTo>
                    <a:pt x="2523191" y="1150518"/>
                  </a:lnTo>
                  <a:cubicBezTo>
                    <a:pt x="2435579" y="1199191"/>
                    <a:pt x="2338233" y="1228395"/>
                    <a:pt x="2240888" y="1228395"/>
                  </a:cubicBezTo>
                  <a:lnTo>
                    <a:pt x="1647081" y="1228395"/>
                  </a:lnTo>
                  <a:cubicBezTo>
                    <a:pt x="1588673" y="1228395"/>
                    <a:pt x="1530267" y="1194324"/>
                    <a:pt x="1501063" y="1140784"/>
                  </a:cubicBezTo>
                  <a:cubicBezTo>
                    <a:pt x="1496195" y="1135917"/>
                    <a:pt x="1496195" y="1126182"/>
                    <a:pt x="1491328" y="1121315"/>
                  </a:cubicBezTo>
                  <a:cubicBezTo>
                    <a:pt x="1457258" y="1009367"/>
                    <a:pt x="1540001" y="907155"/>
                    <a:pt x="1647081" y="907155"/>
                  </a:cubicBezTo>
                  <a:lnTo>
                    <a:pt x="3248414" y="902287"/>
                  </a:lnTo>
                  <a:cubicBezTo>
                    <a:pt x="3331159" y="902287"/>
                    <a:pt x="3413902" y="882818"/>
                    <a:pt x="3486911" y="839013"/>
                  </a:cubicBezTo>
                  <a:lnTo>
                    <a:pt x="3735142" y="712464"/>
                  </a:lnTo>
                  <a:cubicBezTo>
                    <a:pt x="3759478" y="697862"/>
                    <a:pt x="3774080" y="668658"/>
                    <a:pt x="3759478" y="639454"/>
                  </a:cubicBezTo>
                  <a:cubicBezTo>
                    <a:pt x="3744877" y="610251"/>
                    <a:pt x="3710806" y="600516"/>
                    <a:pt x="3681602" y="615118"/>
                  </a:cubicBezTo>
                  <a:lnTo>
                    <a:pt x="3443105" y="756269"/>
                  </a:lnTo>
                  <a:cubicBezTo>
                    <a:pt x="3389565" y="790340"/>
                    <a:pt x="3326291" y="804942"/>
                    <a:pt x="3263016" y="804942"/>
                  </a:cubicBezTo>
                  <a:lnTo>
                    <a:pt x="2727615" y="804942"/>
                  </a:lnTo>
                  <a:cubicBezTo>
                    <a:pt x="2708147" y="624853"/>
                    <a:pt x="2557261" y="483702"/>
                    <a:pt x="2372305" y="483702"/>
                  </a:cubicBezTo>
                  <a:cubicBezTo>
                    <a:pt x="2338233" y="483702"/>
                    <a:pt x="2309031" y="488569"/>
                    <a:pt x="2279827" y="498303"/>
                  </a:cubicBezTo>
                  <a:cubicBezTo>
                    <a:pt x="2236022" y="508038"/>
                    <a:pt x="2192215" y="503171"/>
                    <a:pt x="2153278" y="473967"/>
                  </a:cubicBezTo>
                  <a:cubicBezTo>
                    <a:pt x="2128941" y="459365"/>
                    <a:pt x="2109472" y="439896"/>
                    <a:pt x="2085136" y="425294"/>
                  </a:cubicBezTo>
                  <a:cubicBezTo>
                    <a:pt x="2075401" y="420427"/>
                    <a:pt x="2065667" y="410692"/>
                    <a:pt x="2060800" y="396091"/>
                  </a:cubicBezTo>
                  <a:cubicBezTo>
                    <a:pt x="2051064" y="376622"/>
                    <a:pt x="2031596" y="357152"/>
                    <a:pt x="2007259" y="357152"/>
                  </a:cubicBezTo>
                  <a:cubicBezTo>
                    <a:pt x="1997524" y="357152"/>
                    <a:pt x="1992658" y="357152"/>
                    <a:pt x="1982923" y="362020"/>
                  </a:cubicBezTo>
                  <a:cubicBezTo>
                    <a:pt x="1973188" y="366887"/>
                    <a:pt x="1963454" y="366887"/>
                    <a:pt x="1958587" y="362020"/>
                  </a:cubicBezTo>
                  <a:cubicBezTo>
                    <a:pt x="1875842" y="327949"/>
                    <a:pt x="1783364" y="313347"/>
                    <a:pt x="1690886" y="313347"/>
                  </a:cubicBezTo>
                  <a:cubicBezTo>
                    <a:pt x="1437787" y="313347"/>
                    <a:pt x="1209026" y="435029"/>
                    <a:pt x="1067876" y="629720"/>
                  </a:cubicBezTo>
                  <a:lnTo>
                    <a:pt x="766104" y="629720"/>
                  </a:lnTo>
                  <a:cubicBezTo>
                    <a:pt x="707696" y="629720"/>
                    <a:pt x="649290" y="595649"/>
                    <a:pt x="620086" y="542109"/>
                  </a:cubicBezTo>
                  <a:cubicBezTo>
                    <a:pt x="615218" y="537242"/>
                    <a:pt x="615218" y="527507"/>
                    <a:pt x="610351" y="522640"/>
                  </a:cubicBezTo>
                  <a:cubicBezTo>
                    <a:pt x="576281" y="410692"/>
                    <a:pt x="659023" y="308480"/>
                    <a:pt x="766104" y="308480"/>
                  </a:cubicBezTo>
                  <a:lnTo>
                    <a:pt x="2367437" y="303612"/>
                  </a:lnTo>
                  <a:cubicBezTo>
                    <a:pt x="2450182" y="303612"/>
                    <a:pt x="2532924" y="284143"/>
                    <a:pt x="2605934" y="240338"/>
                  </a:cubicBezTo>
                  <a:lnTo>
                    <a:pt x="2844431" y="104054"/>
                  </a:lnTo>
                  <a:cubicBezTo>
                    <a:pt x="2868768" y="89452"/>
                    <a:pt x="2883369" y="60249"/>
                    <a:pt x="2868768" y="31045"/>
                  </a:cubicBezTo>
                  <a:cubicBezTo>
                    <a:pt x="2854165" y="1841"/>
                    <a:pt x="2820095" y="-7893"/>
                    <a:pt x="2790891" y="6709"/>
                  </a:cubicBezTo>
                  <a:lnTo>
                    <a:pt x="2552395" y="147860"/>
                  </a:lnTo>
                  <a:cubicBezTo>
                    <a:pt x="2498854" y="181930"/>
                    <a:pt x="2435579" y="196532"/>
                    <a:pt x="2372305" y="196532"/>
                  </a:cubicBezTo>
                  <a:lnTo>
                    <a:pt x="766104" y="201400"/>
                  </a:lnTo>
                  <a:cubicBezTo>
                    <a:pt x="615218" y="201400"/>
                    <a:pt x="493536" y="323081"/>
                    <a:pt x="493536" y="473967"/>
                  </a:cubicBezTo>
                  <a:cubicBezTo>
                    <a:pt x="493536" y="522640"/>
                    <a:pt x="508139" y="571313"/>
                    <a:pt x="527608" y="610251"/>
                  </a:cubicBezTo>
                  <a:cubicBezTo>
                    <a:pt x="537342" y="629720"/>
                    <a:pt x="551944" y="649189"/>
                    <a:pt x="571413" y="668658"/>
                  </a:cubicBezTo>
                  <a:cubicBezTo>
                    <a:pt x="624953" y="722198"/>
                    <a:pt x="693095" y="746535"/>
                    <a:pt x="766104" y="746535"/>
                  </a:cubicBezTo>
                  <a:lnTo>
                    <a:pt x="999733" y="746535"/>
                  </a:lnTo>
                  <a:cubicBezTo>
                    <a:pt x="970530" y="785473"/>
                    <a:pt x="931591" y="819544"/>
                    <a:pt x="882918" y="829278"/>
                  </a:cubicBezTo>
                  <a:cubicBezTo>
                    <a:pt x="882918" y="829278"/>
                    <a:pt x="878051" y="829278"/>
                    <a:pt x="878051" y="829278"/>
                  </a:cubicBezTo>
                  <a:cubicBezTo>
                    <a:pt x="824512" y="843880"/>
                    <a:pt x="766104" y="843880"/>
                    <a:pt x="717431" y="819544"/>
                  </a:cubicBezTo>
                  <a:cubicBezTo>
                    <a:pt x="663891" y="795207"/>
                    <a:pt x="600617" y="790340"/>
                    <a:pt x="537342" y="804942"/>
                  </a:cubicBezTo>
                  <a:cubicBezTo>
                    <a:pt x="478935" y="819544"/>
                    <a:pt x="430262" y="848747"/>
                    <a:pt x="396191" y="892553"/>
                  </a:cubicBezTo>
                  <a:cubicBezTo>
                    <a:pt x="381590" y="912022"/>
                    <a:pt x="357253" y="916889"/>
                    <a:pt x="332917" y="912022"/>
                  </a:cubicBezTo>
                  <a:cubicBezTo>
                    <a:pt x="323182" y="912022"/>
                    <a:pt x="313448" y="907155"/>
                    <a:pt x="298845" y="912022"/>
                  </a:cubicBezTo>
                  <a:cubicBezTo>
                    <a:pt x="259908" y="916889"/>
                    <a:pt x="230704" y="950960"/>
                    <a:pt x="225836" y="989898"/>
                  </a:cubicBezTo>
                  <a:cubicBezTo>
                    <a:pt x="220969" y="1038571"/>
                    <a:pt x="250173" y="1077509"/>
                    <a:pt x="293978" y="1087244"/>
                  </a:cubicBezTo>
                  <a:lnTo>
                    <a:pt x="293978" y="1087244"/>
                  </a:lnTo>
                  <a:cubicBezTo>
                    <a:pt x="313448" y="1092111"/>
                    <a:pt x="328049" y="1096978"/>
                    <a:pt x="332917" y="1126182"/>
                  </a:cubicBezTo>
                  <a:cubicBezTo>
                    <a:pt x="332917" y="1126182"/>
                    <a:pt x="332917" y="1126182"/>
                    <a:pt x="332917" y="1126182"/>
                  </a:cubicBezTo>
                  <a:cubicBezTo>
                    <a:pt x="342651" y="1179722"/>
                    <a:pt x="366987" y="1233262"/>
                    <a:pt x="405926" y="1272200"/>
                  </a:cubicBezTo>
                  <a:lnTo>
                    <a:pt x="128491" y="1432820"/>
                  </a:lnTo>
                  <a:cubicBezTo>
                    <a:pt x="11676" y="1500962"/>
                    <a:pt x="-36996" y="1651848"/>
                    <a:pt x="31145" y="1773530"/>
                  </a:cubicBezTo>
                  <a:cubicBezTo>
                    <a:pt x="55482" y="1822202"/>
                    <a:pt x="94421" y="1856273"/>
                    <a:pt x="143093" y="1880610"/>
                  </a:cubicBezTo>
                  <a:lnTo>
                    <a:pt x="138226" y="1880610"/>
                  </a:lnTo>
                  <a:cubicBezTo>
                    <a:pt x="21412" y="1948752"/>
                    <a:pt x="-27261" y="2099637"/>
                    <a:pt x="36013" y="2216452"/>
                  </a:cubicBezTo>
                  <a:cubicBezTo>
                    <a:pt x="74950" y="2289461"/>
                    <a:pt x="143093" y="2333266"/>
                    <a:pt x="220969" y="2347868"/>
                  </a:cubicBezTo>
                  <a:cubicBezTo>
                    <a:pt x="264775" y="2795658"/>
                    <a:pt x="624953" y="3146101"/>
                    <a:pt x="1077609" y="3175305"/>
                  </a:cubicBezTo>
                  <a:cubicBezTo>
                    <a:pt x="1184690" y="3180172"/>
                    <a:pt x="1286903" y="3170438"/>
                    <a:pt x="1389115" y="3141234"/>
                  </a:cubicBezTo>
                  <a:cubicBezTo>
                    <a:pt x="1437787" y="3180172"/>
                    <a:pt x="1505931" y="3194774"/>
                    <a:pt x="1564337" y="3185040"/>
                  </a:cubicBezTo>
                  <a:cubicBezTo>
                    <a:pt x="1622745" y="3408934"/>
                    <a:pt x="1827170" y="3564687"/>
                    <a:pt x="2065667" y="3564687"/>
                  </a:cubicBezTo>
                  <a:cubicBezTo>
                    <a:pt x="2158145" y="3564687"/>
                    <a:pt x="2240888" y="3540351"/>
                    <a:pt x="2313897" y="3501413"/>
                  </a:cubicBezTo>
                  <a:cubicBezTo>
                    <a:pt x="2328500" y="3491678"/>
                    <a:pt x="2343101" y="3491678"/>
                    <a:pt x="2357704" y="3496545"/>
                  </a:cubicBezTo>
                  <a:cubicBezTo>
                    <a:pt x="2406376" y="3516014"/>
                    <a:pt x="2469650" y="3501413"/>
                    <a:pt x="2503722" y="3457607"/>
                  </a:cubicBezTo>
                  <a:cubicBezTo>
                    <a:pt x="2503722" y="3457607"/>
                    <a:pt x="2508588" y="3452740"/>
                    <a:pt x="2508588" y="3452740"/>
                  </a:cubicBezTo>
                  <a:cubicBezTo>
                    <a:pt x="2513456" y="3447872"/>
                    <a:pt x="2518323" y="3447872"/>
                    <a:pt x="2523191" y="3452740"/>
                  </a:cubicBezTo>
                  <a:cubicBezTo>
                    <a:pt x="2528058" y="3462474"/>
                    <a:pt x="2537792" y="3467342"/>
                    <a:pt x="2547527" y="3472209"/>
                  </a:cubicBezTo>
                  <a:cubicBezTo>
                    <a:pt x="2566996" y="3481944"/>
                    <a:pt x="2591332" y="3477076"/>
                    <a:pt x="2605934" y="3462474"/>
                  </a:cubicBezTo>
                  <a:cubicBezTo>
                    <a:pt x="2635138" y="3438138"/>
                    <a:pt x="2630270" y="3394332"/>
                    <a:pt x="2605934" y="3369996"/>
                  </a:cubicBezTo>
                  <a:cubicBezTo>
                    <a:pt x="2586465" y="3355394"/>
                    <a:pt x="2562128" y="3355394"/>
                    <a:pt x="2542660" y="3365129"/>
                  </a:cubicBezTo>
                  <a:cubicBezTo>
                    <a:pt x="2537792" y="3369996"/>
                    <a:pt x="2532924" y="3365129"/>
                    <a:pt x="2528058" y="3360262"/>
                  </a:cubicBezTo>
                  <a:cubicBezTo>
                    <a:pt x="2528058" y="3350527"/>
                    <a:pt x="2523191" y="3340792"/>
                    <a:pt x="2518323" y="3331058"/>
                  </a:cubicBezTo>
                  <a:cubicBezTo>
                    <a:pt x="2513456" y="3316456"/>
                    <a:pt x="2513456" y="3301854"/>
                    <a:pt x="2518323" y="3287253"/>
                  </a:cubicBezTo>
                  <a:cubicBezTo>
                    <a:pt x="2557261" y="3214243"/>
                    <a:pt x="2576731" y="3136367"/>
                    <a:pt x="2576731" y="3048756"/>
                  </a:cubicBezTo>
                  <a:cubicBezTo>
                    <a:pt x="2576731" y="3034154"/>
                    <a:pt x="2576731" y="3019552"/>
                    <a:pt x="2576731" y="3000083"/>
                  </a:cubicBezTo>
                  <a:lnTo>
                    <a:pt x="3243547" y="2615568"/>
                  </a:lnTo>
                  <a:cubicBezTo>
                    <a:pt x="3282486" y="2591232"/>
                    <a:pt x="3321424" y="2566896"/>
                    <a:pt x="3355495" y="2532825"/>
                  </a:cubicBezTo>
                  <a:lnTo>
                    <a:pt x="3720541" y="2192115"/>
                  </a:lnTo>
                  <a:cubicBezTo>
                    <a:pt x="3754611" y="2158045"/>
                    <a:pt x="3793550" y="2128841"/>
                    <a:pt x="3837355" y="2109372"/>
                  </a:cubicBezTo>
                  <a:lnTo>
                    <a:pt x="4377623" y="1797866"/>
                  </a:lnTo>
                  <a:cubicBezTo>
                    <a:pt x="4387357" y="1788131"/>
                    <a:pt x="4401959" y="1758928"/>
                    <a:pt x="4387357" y="1734591"/>
                  </a:cubicBezTo>
                  <a:close/>
                  <a:moveTo>
                    <a:pt x="118757" y="1734591"/>
                  </a:moveTo>
                  <a:cubicBezTo>
                    <a:pt x="74950" y="1666450"/>
                    <a:pt x="99287" y="1578839"/>
                    <a:pt x="167430" y="1535033"/>
                  </a:cubicBezTo>
                  <a:lnTo>
                    <a:pt x="459466" y="1364679"/>
                  </a:lnTo>
                  <a:cubicBezTo>
                    <a:pt x="459466" y="1369546"/>
                    <a:pt x="459466" y="1374413"/>
                    <a:pt x="459466" y="1384148"/>
                  </a:cubicBezTo>
                  <a:lnTo>
                    <a:pt x="459466" y="1384148"/>
                  </a:lnTo>
                  <a:cubicBezTo>
                    <a:pt x="459466" y="1423086"/>
                    <a:pt x="464332" y="1457157"/>
                    <a:pt x="469200" y="1496095"/>
                  </a:cubicBezTo>
                  <a:cubicBezTo>
                    <a:pt x="478935" y="1554502"/>
                    <a:pt x="464332" y="1612910"/>
                    <a:pt x="425395" y="1661582"/>
                  </a:cubicBezTo>
                  <a:cubicBezTo>
                    <a:pt x="401058" y="1690786"/>
                    <a:pt x="376722" y="1719990"/>
                    <a:pt x="357253" y="1754061"/>
                  </a:cubicBezTo>
                  <a:lnTo>
                    <a:pt x="308581" y="1783264"/>
                  </a:lnTo>
                  <a:cubicBezTo>
                    <a:pt x="245305" y="1817335"/>
                    <a:pt x="162562" y="1797866"/>
                    <a:pt x="118757" y="1734591"/>
                  </a:cubicBezTo>
                  <a:close/>
                  <a:moveTo>
                    <a:pt x="201500" y="2240788"/>
                  </a:moveTo>
                  <a:cubicBezTo>
                    <a:pt x="172296" y="2231054"/>
                    <a:pt x="143093" y="2211584"/>
                    <a:pt x="123623" y="2182381"/>
                  </a:cubicBezTo>
                  <a:cubicBezTo>
                    <a:pt x="79818" y="2114239"/>
                    <a:pt x="104154" y="2026628"/>
                    <a:pt x="172296" y="1982822"/>
                  </a:cubicBezTo>
                  <a:lnTo>
                    <a:pt x="259908" y="1934150"/>
                  </a:lnTo>
                  <a:cubicBezTo>
                    <a:pt x="225836" y="2026628"/>
                    <a:pt x="206367" y="2133708"/>
                    <a:pt x="201500" y="2240788"/>
                  </a:cubicBezTo>
                  <a:close/>
                  <a:moveTo>
                    <a:pt x="1097078" y="3092561"/>
                  </a:moveTo>
                  <a:cubicBezTo>
                    <a:pt x="663891" y="3077960"/>
                    <a:pt x="308581" y="2727516"/>
                    <a:pt x="293978" y="2294328"/>
                  </a:cubicBezTo>
                  <a:cubicBezTo>
                    <a:pt x="274509" y="1822202"/>
                    <a:pt x="654157" y="1427953"/>
                    <a:pt x="1121415" y="1427953"/>
                  </a:cubicBezTo>
                  <a:cubicBezTo>
                    <a:pt x="1145751" y="1427953"/>
                    <a:pt x="1165221" y="1413351"/>
                    <a:pt x="1170087" y="1389015"/>
                  </a:cubicBezTo>
                  <a:cubicBezTo>
                    <a:pt x="1174955" y="1364679"/>
                    <a:pt x="1150619" y="1340342"/>
                    <a:pt x="1126282" y="1340342"/>
                  </a:cubicBezTo>
                  <a:cubicBezTo>
                    <a:pt x="936459" y="1340342"/>
                    <a:pt x="761237" y="1398749"/>
                    <a:pt x="615218" y="1496095"/>
                  </a:cubicBezTo>
                  <a:cubicBezTo>
                    <a:pt x="595749" y="1510697"/>
                    <a:pt x="566546" y="1496095"/>
                    <a:pt x="561678" y="1476626"/>
                  </a:cubicBezTo>
                  <a:cubicBezTo>
                    <a:pt x="556812" y="1447422"/>
                    <a:pt x="551944" y="1418219"/>
                    <a:pt x="551944" y="1384148"/>
                  </a:cubicBezTo>
                  <a:cubicBezTo>
                    <a:pt x="551944" y="1311138"/>
                    <a:pt x="566546" y="1242997"/>
                    <a:pt x="595749" y="1179722"/>
                  </a:cubicBezTo>
                  <a:cubicBezTo>
                    <a:pt x="605485" y="1160253"/>
                    <a:pt x="595749" y="1131049"/>
                    <a:pt x="576281" y="1121315"/>
                  </a:cubicBezTo>
                  <a:cubicBezTo>
                    <a:pt x="551944" y="1111580"/>
                    <a:pt x="527608" y="1121315"/>
                    <a:pt x="517873" y="1140784"/>
                  </a:cubicBezTo>
                  <a:cubicBezTo>
                    <a:pt x="513005" y="1150518"/>
                    <a:pt x="508139" y="1160253"/>
                    <a:pt x="503272" y="1169988"/>
                  </a:cubicBezTo>
                  <a:cubicBezTo>
                    <a:pt x="493536" y="1199191"/>
                    <a:pt x="454599" y="1204058"/>
                    <a:pt x="435130" y="1174855"/>
                  </a:cubicBezTo>
                  <a:cubicBezTo>
                    <a:pt x="410794" y="1135917"/>
                    <a:pt x="401058" y="1087244"/>
                    <a:pt x="410794" y="1038571"/>
                  </a:cubicBezTo>
                  <a:cubicBezTo>
                    <a:pt x="425395" y="960695"/>
                    <a:pt x="483803" y="902287"/>
                    <a:pt x="556812" y="882818"/>
                  </a:cubicBezTo>
                  <a:cubicBezTo>
                    <a:pt x="649290" y="858482"/>
                    <a:pt x="741768" y="907155"/>
                    <a:pt x="780705" y="989898"/>
                  </a:cubicBezTo>
                  <a:cubicBezTo>
                    <a:pt x="790440" y="1009367"/>
                    <a:pt x="809909" y="1019102"/>
                    <a:pt x="829378" y="1019102"/>
                  </a:cubicBezTo>
                  <a:cubicBezTo>
                    <a:pt x="858582" y="1014235"/>
                    <a:pt x="873185" y="985031"/>
                    <a:pt x="863450" y="955827"/>
                  </a:cubicBezTo>
                  <a:cubicBezTo>
                    <a:pt x="858582" y="946093"/>
                    <a:pt x="853714" y="936358"/>
                    <a:pt x="848848" y="926624"/>
                  </a:cubicBezTo>
                  <a:cubicBezTo>
                    <a:pt x="912122" y="897420"/>
                    <a:pt x="980264" y="882818"/>
                    <a:pt x="1048405" y="882818"/>
                  </a:cubicBezTo>
                  <a:cubicBezTo>
                    <a:pt x="1097078" y="882818"/>
                    <a:pt x="1145751" y="892553"/>
                    <a:pt x="1194424" y="907155"/>
                  </a:cubicBezTo>
                  <a:cubicBezTo>
                    <a:pt x="1213894" y="912022"/>
                    <a:pt x="1238230" y="907155"/>
                    <a:pt x="1247964" y="887685"/>
                  </a:cubicBezTo>
                  <a:cubicBezTo>
                    <a:pt x="1262567" y="863349"/>
                    <a:pt x="1247964" y="834145"/>
                    <a:pt x="1223628" y="824411"/>
                  </a:cubicBezTo>
                  <a:cubicBezTo>
                    <a:pt x="1189558" y="814676"/>
                    <a:pt x="1160354" y="809809"/>
                    <a:pt x="1126282" y="804942"/>
                  </a:cubicBezTo>
                  <a:cubicBezTo>
                    <a:pt x="1101946" y="800074"/>
                    <a:pt x="1087345" y="775738"/>
                    <a:pt x="1097078" y="751402"/>
                  </a:cubicBezTo>
                  <a:cubicBezTo>
                    <a:pt x="1213894" y="537242"/>
                    <a:pt x="1442655" y="396091"/>
                    <a:pt x="1690886" y="396091"/>
                  </a:cubicBezTo>
                  <a:cubicBezTo>
                    <a:pt x="1929383" y="396091"/>
                    <a:pt x="2153278" y="522640"/>
                    <a:pt x="2274959" y="727065"/>
                  </a:cubicBezTo>
                  <a:cubicBezTo>
                    <a:pt x="2284695" y="746535"/>
                    <a:pt x="2309031" y="756269"/>
                    <a:pt x="2328500" y="746535"/>
                  </a:cubicBezTo>
                  <a:cubicBezTo>
                    <a:pt x="2357704" y="736800"/>
                    <a:pt x="2367437" y="707596"/>
                    <a:pt x="2352836" y="683260"/>
                  </a:cubicBezTo>
                  <a:cubicBezTo>
                    <a:pt x="2338233" y="663791"/>
                    <a:pt x="2328500" y="639454"/>
                    <a:pt x="2313897" y="619985"/>
                  </a:cubicBezTo>
                  <a:cubicBezTo>
                    <a:pt x="2299296" y="600516"/>
                    <a:pt x="2309031" y="566445"/>
                    <a:pt x="2338233" y="566445"/>
                  </a:cubicBezTo>
                  <a:cubicBezTo>
                    <a:pt x="2352836" y="566445"/>
                    <a:pt x="2362570" y="561578"/>
                    <a:pt x="2377173" y="561578"/>
                  </a:cubicBezTo>
                  <a:cubicBezTo>
                    <a:pt x="2513456" y="561578"/>
                    <a:pt x="2625404" y="663791"/>
                    <a:pt x="2644873" y="795207"/>
                  </a:cubicBezTo>
                  <a:lnTo>
                    <a:pt x="1671418" y="800074"/>
                  </a:lnTo>
                  <a:cubicBezTo>
                    <a:pt x="1520532" y="800074"/>
                    <a:pt x="1398850" y="921756"/>
                    <a:pt x="1398850" y="1072642"/>
                  </a:cubicBezTo>
                  <a:cubicBezTo>
                    <a:pt x="1398850" y="1121315"/>
                    <a:pt x="1413451" y="1169988"/>
                    <a:pt x="1432921" y="1208926"/>
                  </a:cubicBezTo>
                  <a:cubicBezTo>
                    <a:pt x="1442655" y="1228395"/>
                    <a:pt x="1457258" y="1247864"/>
                    <a:pt x="1476727" y="1267333"/>
                  </a:cubicBezTo>
                  <a:cubicBezTo>
                    <a:pt x="1530267" y="1320873"/>
                    <a:pt x="1598408" y="1345209"/>
                    <a:pt x="1671418" y="1345209"/>
                  </a:cubicBezTo>
                  <a:lnTo>
                    <a:pt x="2109472" y="1345209"/>
                  </a:lnTo>
                  <a:cubicBezTo>
                    <a:pt x="2143542" y="1345209"/>
                    <a:pt x="2153278" y="1389015"/>
                    <a:pt x="2124074" y="1403617"/>
                  </a:cubicBezTo>
                  <a:lnTo>
                    <a:pt x="1024069" y="2041230"/>
                  </a:lnTo>
                  <a:cubicBezTo>
                    <a:pt x="907255" y="2109372"/>
                    <a:pt x="858582" y="2260257"/>
                    <a:pt x="926724" y="2381939"/>
                  </a:cubicBezTo>
                  <a:cubicBezTo>
                    <a:pt x="951060" y="2430612"/>
                    <a:pt x="989999" y="2464683"/>
                    <a:pt x="1038672" y="2489019"/>
                  </a:cubicBezTo>
                  <a:lnTo>
                    <a:pt x="1033804" y="2489019"/>
                  </a:lnTo>
                  <a:cubicBezTo>
                    <a:pt x="916990" y="2557161"/>
                    <a:pt x="868317" y="2708047"/>
                    <a:pt x="931591" y="2824861"/>
                  </a:cubicBezTo>
                  <a:cubicBezTo>
                    <a:pt x="999733" y="2951410"/>
                    <a:pt x="1155486" y="2995216"/>
                    <a:pt x="1277168" y="2927074"/>
                  </a:cubicBezTo>
                  <a:lnTo>
                    <a:pt x="1286903" y="2922207"/>
                  </a:lnTo>
                  <a:cubicBezTo>
                    <a:pt x="1282036" y="2970880"/>
                    <a:pt x="1296637" y="3024420"/>
                    <a:pt x="1320973" y="3068225"/>
                  </a:cubicBezTo>
                  <a:cubicBezTo>
                    <a:pt x="1238230" y="3087694"/>
                    <a:pt x="1170087" y="3097429"/>
                    <a:pt x="1097078" y="3092561"/>
                  </a:cubicBezTo>
                  <a:close/>
                  <a:moveTo>
                    <a:pt x="2051064" y="3486811"/>
                  </a:moveTo>
                  <a:cubicBezTo>
                    <a:pt x="1856373" y="3486811"/>
                    <a:pt x="1686019" y="3355394"/>
                    <a:pt x="1637346" y="3170438"/>
                  </a:cubicBezTo>
                  <a:cubicBezTo>
                    <a:pt x="1642214" y="3165571"/>
                    <a:pt x="1647081" y="3165571"/>
                    <a:pt x="1651949" y="3160703"/>
                  </a:cubicBezTo>
                  <a:lnTo>
                    <a:pt x="1827170" y="3058490"/>
                  </a:lnTo>
                  <a:cubicBezTo>
                    <a:pt x="1827170" y="3097429"/>
                    <a:pt x="1836905" y="3131499"/>
                    <a:pt x="1856373" y="3165571"/>
                  </a:cubicBezTo>
                  <a:cubicBezTo>
                    <a:pt x="1856373" y="3165571"/>
                    <a:pt x="1856373" y="3170438"/>
                    <a:pt x="1861241" y="3170438"/>
                  </a:cubicBezTo>
                  <a:cubicBezTo>
                    <a:pt x="1924515" y="3267783"/>
                    <a:pt x="2055932" y="3301854"/>
                    <a:pt x="2163013" y="3243447"/>
                  </a:cubicBezTo>
                  <a:lnTo>
                    <a:pt x="2484252" y="3058490"/>
                  </a:lnTo>
                  <a:cubicBezTo>
                    <a:pt x="2479386" y="3296987"/>
                    <a:pt x="2289561" y="3486811"/>
                    <a:pt x="2051064" y="3486811"/>
                  </a:cubicBezTo>
                  <a:close/>
                  <a:moveTo>
                    <a:pt x="2727615" y="3365129"/>
                  </a:moveTo>
                  <a:cubicBezTo>
                    <a:pt x="2713014" y="3355394"/>
                    <a:pt x="2693545" y="3355394"/>
                    <a:pt x="2683810" y="3369996"/>
                  </a:cubicBezTo>
                  <a:cubicBezTo>
                    <a:pt x="2674077" y="3384598"/>
                    <a:pt x="2674077" y="3404067"/>
                    <a:pt x="2688678" y="3413802"/>
                  </a:cubicBezTo>
                  <a:cubicBezTo>
                    <a:pt x="2703279" y="3423536"/>
                    <a:pt x="2722749" y="3423536"/>
                    <a:pt x="2732483" y="3408934"/>
                  </a:cubicBezTo>
                  <a:cubicBezTo>
                    <a:pt x="2742218" y="3399200"/>
                    <a:pt x="2742218" y="3379731"/>
                    <a:pt x="2727615" y="3365129"/>
                  </a:cubicBezTo>
                  <a:close/>
                </a:path>
              </a:pathLst>
            </a:custGeom>
            <a:solidFill>
              <a:srgbClr val="004B86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D788BC9C-73B0-4370-9BFA-7913C2309C62}"/>
              </a:ext>
            </a:extLst>
          </p:cNvPr>
          <p:cNvGrpSpPr/>
          <p:nvPr/>
        </p:nvGrpSpPr>
        <p:grpSpPr>
          <a:xfrm rot="2700000">
            <a:off x="3812711" y="11989284"/>
            <a:ext cx="4793733" cy="4793733"/>
            <a:chOff x="16615440" y="-6725588"/>
            <a:chExt cx="3728333" cy="3728333"/>
          </a:xfrm>
        </p:grpSpPr>
        <p:sp>
          <p:nvSpPr>
            <p:cNvPr id="19" name="フリーフォーム: 図形 18">
              <a:extLst>
                <a:ext uri="{FF2B5EF4-FFF2-40B4-BE49-F238E27FC236}">
                  <a16:creationId xmlns:a16="http://schemas.microsoft.com/office/drawing/2014/main" id="{ED102391-A260-4F7F-B6A2-3035393B4B8D}"/>
                </a:ext>
              </a:extLst>
            </p:cNvPr>
            <p:cNvSpPr/>
            <p:nvPr/>
          </p:nvSpPr>
          <p:spPr>
            <a:xfrm>
              <a:off x="16615440" y="-4535314"/>
              <a:ext cx="1538059" cy="1538059"/>
            </a:xfrm>
            <a:custGeom>
              <a:avLst/>
              <a:gdLst>
                <a:gd name="connsiteX0" fmla="*/ 326107 w 1538059"/>
                <a:gd name="connsiteY0" fmla="*/ 63275 h 1538059"/>
                <a:gd name="connsiteX1" fmla="*/ 262833 w 1538059"/>
                <a:gd name="connsiteY1" fmla="*/ 0 h 1538059"/>
                <a:gd name="connsiteX2" fmla="*/ 262833 w 1538059"/>
                <a:gd name="connsiteY2" fmla="*/ 1275226 h 1538059"/>
                <a:gd name="connsiteX3" fmla="*/ 1538059 w 1538059"/>
                <a:gd name="connsiteY3" fmla="*/ 1275226 h 1538059"/>
                <a:gd name="connsiteX4" fmla="*/ 1474785 w 1538059"/>
                <a:gd name="connsiteY4" fmla="*/ 1211952 h 1538059"/>
                <a:gd name="connsiteX5" fmla="*/ 321240 w 1538059"/>
                <a:gd name="connsiteY5" fmla="*/ 1211952 h 1538059"/>
                <a:gd name="connsiteX6" fmla="*/ 326107 w 1538059"/>
                <a:gd name="connsiteY6" fmla="*/ 63275 h 153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8059" h="1538059">
                  <a:moveTo>
                    <a:pt x="326107" y="63275"/>
                  </a:moveTo>
                  <a:lnTo>
                    <a:pt x="262833" y="0"/>
                  </a:lnTo>
                  <a:cubicBezTo>
                    <a:pt x="-87611" y="350444"/>
                    <a:pt x="-87611" y="924782"/>
                    <a:pt x="262833" y="1275226"/>
                  </a:cubicBezTo>
                  <a:cubicBezTo>
                    <a:pt x="613277" y="1625670"/>
                    <a:pt x="1187616" y="1625670"/>
                    <a:pt x="1538059" y="1275226"/>
                  </a:cubicBezTo>
                  <a:lnTo>
                    <a:pt x="1474785" y="1211952"/>
                  </a:lnTo>
                  <a:cubicBezTo>
                    <a:pt x="1158412" y="1528325"/>
                    <a:pt x="642480" y="1528325"/>
                    <a:pt x="321240" y="1211952"/>
                  </a:cubicBezTo>
                  <a:cubicBezTo>
                    <a:pt x="9734" y="900446"/>
                    <a:pt x="9734" y="379647"/>
                    <a:pt x="326107" y="63275"/>
                  </a:cubicBezTo>
                  <a:close/>
                </a:path>
              </a:pathLst>
            </a:custGeom>
            <a:solidFill>
              <a:srgbClr val="004B86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1" name="フリーフォーム: 図形 20">
              <a:extLst>
                <a:ext uri="{FF2B5EF4-FFF2-40B4-BE49-F238E27FC236}">
                  <a16:creationId xmlns:a16="http://schemas.microsoft.com/office/drawing/2014/main" id="{84D7572E-059A-47EA-A676-E5C097701CA5}"/>
                </a:ext>
              </a:extLst>
            </p:cNvPr>
            <p:cNvSpPr/>
            <p:nvPr/>
          </p:nvSpPr>
          <p:spPr>
            <a:xfrm rot="18900000">
              <a:off x="16903924" y="-4563458"/>
              <a:ext cx="53539" cy="87610"/>
            </a:xfrm>
            <a:custGeom>
              <a:avLst/>
              <a:gdLst>
                <a:gd name="connsiteX0" fmla="*/ 0 w 53539"/>
                <a:gd name="connsiteY0" fmla="*/ 0 h 87610"/>
                <a:gd name="connsiteX1" fmla="*/ 53540 w 53539"/>
                <a:gd name="connsiteY1" fmla="*/ 0 h 87610"/>
                <a:gd name="connsiteX2" fmla="*/ 53540 w 53539"/>
                <a:gd name="connsiteY2" fmla="*/ 87610 h 87610"/>
                <a:gd name="connsiteX3" fmla="*/ 0 w 53539"/>
                <a:gd name="connsiteY3" fmla="*/ 87610 h 8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39" h="87610">
                  <a:moveTo>
                    <a:pt x="0" y="0"/>
                  </a:moveTo>
                  <a:lnTo>
                    <a:pt x="53540" y="0"/>
                  </a:lnTo>
                  <a:lnTo>
                    <a:pt x="53540" y="87610"/>
                  </a:lnTo>
                  <a:lnTo>
                    <a:pt x="0" y="87610"/>
                  </a:lnTo>
                  <a:close/>
                </a:path>
              </a:pathLst>
            </a:custGeom>
            <a:solidFill>
              <a:srgbClr val="005A84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" name="フリーフォーム: 図形 21">
              <a:extLst>
                <a:ext uri="{FF2B5EF4-FFF2-40B4-BE49-F238E27FC236}">
                  <a16:creationId xmlns:a16="http://schemas.microsoft.com/office/drawing/2014/main" id="{CAC6DC4F-E972-4F31-8632-6F7F58C39841}"/>
                </a:ext>
              </a:extLst>
            </p:cNvPr>
            <p:cNvSpPr/>
            <p:nvPr/>
          </p:nvSpPr>
          <p:spPr>
            <a:xfrm rot="18900000">
              <a:off x="18118430" y="-3352807"/>
              <a:ext cx="53539" cy="87610"/>
            </a:xfrm>
            <a:custGeom>
              <a:avLst/>
              <a:gdLst>
                <a:gd name="connsiteX0" fmla="*/ 0 w 53539"/>
                <a:gd name="connsiteY0" fmla="*/ 0 h 87610"/>
                <a:gd name="connsiteX1" fmla="*/ 53540 w 53539"/>
                <a:gd name="connsiteY1" fmla="*/ 0 h 87610"/>
                <a:gd name="connsiteX2" fmla="*/ 53540 w 53539"/>
                <a:gd name="connsiteY2" fmla="*/ 87610 h 87610"/>
                <a:gd name="connsiteX3" fmla="*/ 0 w 53539"/>
                <a:gd name="connsiteY3" fmla="*/ 87610 h 8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39" h="87610">
                  <a:moveTo>
                    <a:pt x="0" y="0"/>
                  </a:moveTo>
                  <a:lnTo>
                    <a:pt x="53540" y="0"/>
                  </a:lnTo>
                  <a:lnTo>
                    <a:pt x="53540" y="87610"/>
                  </a:lnTo>
                  <a:lnTo>
                    <a:pt x="0" y="87610"/>
                  </a:lnTo>
                  <a:close/>
                </a:path>
              </a:pathLst>
            </a:custGeom>
            <a:solidFill>
              <a:srgbClr val="005A84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BA82A70C-D1D7-4127-8ACC-69BAA919F12A}"/>
                </a:ext>
              </a:extLst>
            </p:cNvPr>
            <p:cNvSpPr/>
            <p:nvPr/>
          </p:nvSpPr>
          <p:spPr>
            <a:xfrm>
              <a:off x="18805714" y="-6725588"/>
              <a:ext cx="1538059" cy="1538059"/>
            </a:xfrm>
            <a:custGeom>
              <a:avLst/>
              <a:gdLst>
                <a:gd name="connsiteX0" fmla="*/ 63275 w 1538059"/>
                <a:gd name="connsiteY0" fmla="*/ 326107 h 1538059"/>
                <a:gd name="connsiteX1" fmla="*/ 0 w 1538059"/>
                <a:gd name="connsiteY1" fmla="*/ 262833 h 1538059"/>
                <a:gd name="connsiteX2" fmla="*/ 1275226 w 1538059"/>
                <a:gd name="connsiteY2" fmla="*/ 262833 h 1538059"/>
                <a:gd name="connsiteX3" fmla="*/ 1275226 w 1538059"/>
                <a:gd name="connsiteY3" fmla="*/ 1538059 h 1538059"/>
                <a:gd name="connsiteX4" fmla="*/ 1211952 w 1538059"/>
                <a:gd name="connsiteY4" fmla="*/ 1474785 h 1538059"/>
                <a:gd name="connsiteX5" fmla="*/ 1211952 w 1538059"/>
                <a:gd name="connsiteY5" fmla="*/ 321240 h 1538059"/>
                <a:gd name="connsiteX6" fmla="*/ 63275 w 1538059"/>
                <a:gd name="connsiteY6" fmla="*/ 326107 h 1538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8059" h="1538059">
                  <a:moveTo>
                    <a:pt x="63275" y="326107"/>
                  </a:moveTo>
                  <a:lnTo>
                    <a:pt x="0" y="262833"/>
                  </a:lnTo>
                  <a:cubicBezTo>
                    <a:pt x="350444" y="-87611"/>
                    <a:pt x="924782" y="-87611"/>
                    <a:pt x="1275226" y="262833"/>
                  </a:cubicBezTo>
                  <a:cubicBezTo>
                    <a:pt x="1625670" y="613277"/>
                    <a:pt x="1625670" y="1187615"/>
                    <a:pt x="1275226" y="1538059"/>
                  </a:cubicBezTo>
                  <a:lnTo>
                    <a:pt x="1211952" y="1474785"/>
                  </a:lnTo>
                  <a:cubicBezTo>
                    <a:pt x="1528325" y="1158412"/>
                    <a:pt x="1528325" y="642480"/>
                    <a:pt x="1211952" y="321240"/>
                  </a:cubicBezTo>
                  <a:cubicBezTo>
                    <a:pt x="895579" y="0"/>
                    <a:pt x="384515" y="9735"/>
                    <a:pt x="63275" y="326107"/>
                  </a:cubicBezTo>
                  <a:close/>
                </a:path>
              </a:pathLst>
            </a:custGeom>
            <a:solidFill>
              <a:srgbClr val="004B86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8DAF97B1-E014-42FE-BFD3-E3DDA4E92247}"/>
                </a:ext>
              </a:extLst>
            </p:cNvPr>
            <p:cNvSpPr/>
            <p:nvPr/>
          </p:nvSpPr>
          <p:spPr>
            <a:xfrm rot="8100000">
              <a:off x="18794349" y="-6457927"/>
              <a:ext cx="53539" cy="87610"/>
            </a:xfrm>
            <a:custGeom>
              <a:avLst/>
              <a:gdLst>
                <a:gd name="connsiteX0" fmla="*/ 0 w 53539"/>
                <a:gd name="connsiteY0" fmla="*/ 0 h 87610"/>
                <a:gd name="connsiteX1" fmla="*/ 53540 w 53539"/>
                <a:gd name="connsiteY1" fmla="*/ 0 h 87610"/>
                <a:gd name="connsiteX2" fmla="*/ 53540 w 53539"/>
                <a:gd name="connsiteY2" fmla="*/ 87610 h 87610"/>
                <a:gd name="connsiteX3" fmla="*/ 0 w 53539"/>
                <a:gd name="connsiteY3" fmla="*/ 87610 h 8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39" h="87610">
                  <a:moveTo>
                    <a:pt x="0" y="0"/>
                  </a:moveTo>
                  <a:lnTo>
                    <a:pt x="53540" y="0"/>
                  </a:lnTo>
                  <a:lnTo>
                    <a:pt x="53540" y="87610"/>
                  </a:lnTo>
                  <a:lnTo>
                    <a:pt x="0" y="87610"/>
                  </a:lnTo>
                  <a:close/>
                </a:path>
              </a:pathLst>
            </a:custGeom>
            <a:solidFill>
              <a:srgbClr val="005A84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9" name="フリーフォーム: 図形 28">
              <a:extLst>
                <a:ext uri="{FF2B5EF4-FFF2-40B4-BE49-F238E27FC236}">
                  <a16:creationId xmlns:a16="http://schemas.microsoft.com/office/drawing/2014/main" id="{34B2C63C-7019-420C-BAB6-78E70C91BA10}"/>
                </a:ext>
              </a:extLst>
            </p:cNvPr>
            <p:cNvSpPr/>
            <p:nvPr/>
          </p:nvSpPr>
          <p:spPr>
            <a:xfrm rot="8100000">
              <a:off x="20007942" y="-5240446"/>
              <a:ext cx="53539" cy="87610"/>
            </a:xfrm>
            <a:custGeom>
              <a:avLst/>
              <a:gdLst>
                <a:gd name="connsiteX0" fmla="*/ 0 w 53539"/>
                <a:gd name="connsiteY0" fmla="*/ 0 h 87610"/>
                <a:gd name="connsiteX1" fmla="*/ 53540 w 53539"/>
                <a:gd name="connsiteY1" fmla="*/ 0 h 87610"/>
                <a:gd name="connsiteX2" fmla="*/ 53540 w 53539"/>
                <a:gd name="connsiteY2" fmla="*/ 87610 h 87610"/>
                <a:gd name="connsiteX3" fmla="*/ 0 w 53539"/>
                <a:gd name="connsiteY3" fmla="*/ 87610 h 8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39" h="87610">
                  <a:moveTo>
                    <a:pt x="0" y="0"/>
                  </a:moveTo>
                  <a:lnTo>
                    <a:pt x="53540" y="0"/>
                  </a:lnTo>
                  <a:lnTo>
                    <a:pt x="53540" y="87610"/>
                  </a:lnTo>
                  <a:lnTo>
                    <a:pt x="0" y="87610"/>
                  </a:lnTo>
                  <a:close/>
                </a:path>
              </a:pathLst>
            </a:custGeom>
            <a:solidFill>
              <a:srgbClr val="005A84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0" name="フリーフォーム: 図形 29">
              <a:extLst>
                <a:ext uri="{FF2B5EF4-FFF2-40B4-BE49-F238E27FC236}">
                  <a16:creationId xmlns:a16="http://schemas.microsoft.com/office/drawing/2014/main" id="{943CC6E6-6244-4472-962C-3C79E0FEC6C4}"/>
                </a:ext>
              </a:extLst>
            </p:cNvPr>
            <p:cNvSpPr/>
            <p:nvPr/>
          </p:nvSpPr>
          <p:spPr>
            <a:xfrm>
              <a:off x="16894092" y="-6451804"/>
              <a:ext cx="3180763" cy="3180764"/>
            </a:xfrm>
            <a:custGeom>
              <a:avLst/>
              <a:gdLst>
                <a:gd name="connsiteX0" fmla="*/ 1799675 w 3180763"/>
                <a:gd name="connsiteY0" fmla="*/ 18252 h 3180764"/>
                <a:gd name="connsiteX1" fmla="*/ 18252 w 3180763"/>
                <a:gd name="connsiteY1" fmla="*/ 1799675 h 3180764"/>
                <a:gd name="connsiteX2" fmla="*/ 18252 w 3180763"/>
                <a:gd name="connsiteY2" fmla="*/ 1887286 h 3180764"/>
                <a:gd name="connsiteX3" fmla="*/ 1293478 w 3180763"/>
                <a:gd name="connsiteY3" fmla="*/ 3162512 h 3180764"/>
                <a:gd name="connsiteX4" fmla="*/ 1381089 w 3180763"/>
                <a:gd name="connsiteY4" fmla="*/ 3162512 h 3180764"/>
                <a:gd name="connsiteX5" fmla="*/ 3162512 w 3180763"/>
                <a:gd name="connsiteY5" fmla="*/ 1381090 h 3180764"/>
                <a:gd name="connsiteX6" fmla="*/ 3162512 w 3180763"/>
                <a:gd name="connsiteY6" fmla="*/ 1293479 h 3180764"/>
                <a:gd name="connsiteX7" fmla="*/ 1887286 w 3180763"/>
                <a:gd name="connsiteY7" fmla="*/ 18252 h 3180764"/>
                <a:gd name="connsiteX8" fmla="*/ 1799675 w 3180763"/>
                <a:gd name="connsiteY8" fmla="*/ 18252 h 318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80763" h="3180764">
                  <a:moveTo>
                    <a:pt x="1799675" y="18252"/>
                  </a:moveTo>
                  <a:lnTo>
                    <a:pt x="18252" y="1799675"/>
                  </a:lnTo>
                  <a:cubicBezTo>
                    <a:pt x="-6084" y="1824012"/>
                    <a:pt x="-6084" y="1862950"/>
                    <a:pt x="18252" y="1887286"/>
                  </a:cubicBezTo>
                  <a:lnTo>
                    <a:pt x="1293478" y="3162512"/>
                  </a:lnTo>
                  <a:cubicBezTo>
                    <a:pt x="1317815" y="3186849"/>
                    <a:pt x="1356753" y="3186849"/>
                    <a:pt x="1381089" y="3162512"/>
                  </a:cubicBezTo>
                  <a:lnTo>
                    <a:pt x="3162512" y="1381090"/>
                  </a:lnTo>
                  <a:cubicBezTo>
                    <a:pt x="3186848" y="1356753"/>
                    <a:pt x="3186848" y="1317815"/>
                    <a:pt x="3162512" y="1293479"/>
                  </a:cubicBezTo>
                  <a:lnTo>
                    <a:pt x="1887286" y="18252"/>
                  </a:lnTo>
                  <a:cubicBezTo>
                    <a:pt x="1862949" y="-6084"/>
                    <a:pt x="1824011" y="-6084"/>
                    <a:pt x="1799675" y="18252"/>
                  </a:cubicBezTo>
                  <a:close/>
                </a:path>
              </a:pathLst>
            </a:custGeom>
            <a:solidFill>
              <a:srgbClr val="004B86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1" name="フリーフォーム: 図形 30">
              <a:extLst>
                <a:ext uri="{FF2B5EF4-FFF2-40B4-BE49-F238E27FC236}">
                  <a16:creationId xmlns:a16="http://schemas.microsoft.com/office/drawing/2014/main" id="{E8010EA1-0E35-46BD-B228-9DE6BB23AE9B}"/>
                </a:ext>
              </a:extLst>
            </p:cNvPr>
            <p:cNvSpPr/>
            <p:nvPr/>
          </p:nvSpPr>
          <p:spPr>
            <a:xfrm>
              <a:off x="17497634" y="-5848921"/>
              <a:ext cx="1973680" cy="1979206"/>
            </a:xfrm>
            <a:custGeom>
              <a:avLst/>
              <a:gdLst>
                <a:gd name="connsiteX0" fmla="*/ 1541710 w 1973680"/>
                <a:gd name="connsiteY0" fmla="*/ 340152 h 1979206"/>
                <a:gd name="connsiteX1" fmla="*/ 334625 w 1973680"/>
                <a:gd name="connsiteY1" fmla="*/ 1547236 h 1979206"/>
                <a:gd name="connsiteX2" fmla="*/ 334625 w 1973680"/>
                <a:gd name="connsiteY2" fmla="*/ 1639714 h 1979206"/>
                <a:gd name="connsiteX3" fmla="*/ 427104 w 1973680"/>
                <a:gd name="connsiteY3" fmla="*/ 1639714 h 1979206"/>
                <a:gd name="connsiteX4" fmla="*/ 1634188 w 1973680"/>
                <a:gd name="connsiteY4" fmla="*/ 432630 h 1979206"/>
                <a:gd name="connsiteX5" fmla="*/ 1634188 w 1973680"/>
                <a:gd name="connsiteY5" fmla="*/ 340152 h 1979206"/>
                <a:gd name="connsiteX6" fmla="*/ 1541710 w 1973680"/>
                <a:gd name="connsiteY6" fmla="*/ 340152 h 1979206"/>
                <a:gd name="connsiteX7" fmla="*/ 1882419 w 1973680"/>
                <a:gd name="connsiteY7" fmla="*/ 637056 h 1979206"/>
                <a:gd name="connsiteX8" fmla="*/ 631529 w 1973680"/>
                <a:gd name="connsiteY8" fmla="*/ 1887945 h 1979206"/>
                <a:gd name="connsiteX9" fmla="*/ 631529 w 1973680"/>
                <a:gd name="connsiteY9" fmla="*/ 1941486 h 1979206"/>
                <a:gd name="connsiteX10" fmla="*/ 650998 w 1973680"/>
                <a:gd name="connsiteY10" fmla="*/ 1960955 h 1979206"/>
                <a:gd name="connsiteX11" fmla="*/ 743477 w 1973680"/>
                <a:gd name="connsiteY11" fmla="*/ 1960955 h 1979206"/>
                <a:gd name="connsiteX12" fmla="*/ 1955428 w 1973680"/>
                <a:gd name="connsiteY12" fmla="*/ 749003 h 1979206"/>
                <a:gd name="connsiteX13" fmla="*/ 1955428 w 1973680"/>
                <a:gd name="connsiteY13" fmla="*/ 656525 h 1979206"/>
                <a:gd name="connsiteX14" fmla="*/ 1935959 w 1973680"/>
                <a:gd name="connsiteY14" fmla="*/ 637056 h 1979206"/>
                <a:gd name="connsiteX15" fmla="*/ 1882419 w 1973680"/>
                <a:gd name="connsiteY15" fmla="*/ 637056 h 1979206"/>
                <a:gd name="connsiteX16" fmla="*/ 1225337 w 1973680"/>
                <a:gd name="connsiteY16" fmla="*/ 18912 h 1979206"/>
                <a:gd name="connsiteX17" fmla="*/ 18252 w 1973680"/>
                <a:gd name="connsiteY17" fmla="*/ 1225996 h 1979206"/>
                <a:gd name="connsiteX18" fmla="*/ 18252 w 1973680"/>
                <a:gd name="connsiteY18" fmla="*/ 1318474 h 1979206"/>
                <a:gd name="connsiteX19" fmla="*/ 37722 w 1973680"/>
                <a:gd name="connsiteY19" fmla="*/ 1337943 h 1979206"/>
                <a:gd name="connsiteX20" fmla="*/ 91261 w 1973680"/>
                <a:gd name="connsiteY20" fmla="*/ 1337943 h 1979206"/>
                <a:gd name="connsiteX21" fmla="*/ 1342151 w 1973680"/>
                <a:gd name="connsiteY21" fmla="*/ 87053 h 1979206"/>
                <a:gd name="connsiteX22" fmla="*/ 1342151 w 1973680"/>
                <a:gd name="connsiteY22" fmla="*/ 33513 h 1979206"/>
                <a:gd name="connsiteX23" fmla="*/ 1322682 w 1973680"/>
                <a:gd name="connsiteY23" fmla="*/ 14044 h 1979206"/>
                <a:gd name="connsiteX24" fmla="*/ 1225337 w 1973680"/>
                <a:gd name="connsiteY24" fmla="*/ 18912 h 197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73680" h="1979206">
                  <a:moveTo>
                    <a:pt x="1541710" y="340152"/>
                  </a:moveTo>
                  <a:lnTo>
                    <a:pt x="334625" y="1547236"/>
                  </a:lnTo>
                  <a:cubicBezTo>
                    <a:pt x="310289" y="1571572"/>
                    <a:pt x="310289" y="1615378"/>
                    <a:pt x="334625" y="1639714"/>
                  </a:cubicBezTo>
                  <a:cubicBezTo>
                    <a:pt x="358962" y="1664051"/>
                    <a:pt x="402767" y="1664051"/>
                    <a:pt x="427104" y="1639714"/>
                  </a:cubicBezTo>
                  <a:lnTo>
                    <a:pt x="1634188" y="432630"/>
                  </a:lnTo>
                  <a:cubicBezTo>
                    <a:pt x="1658524" y="408294"/>
                    <a:pt x="1658524" y="364488"/>
                    <a:pt x="1634188" y="340152"/>
                  </a:cubicBezTo>
                  <a:cubicBezTo>
                    <a:pt x="1609851" y="310948"/>
                    <a:pt x="1570914" y="310948"/>
                    <a:pt x="1541710" y="340152"/>
                  </a:cubicBezTo>
                  <a:close/>
                  <a:moveTo>
                    <a:pt x="1882419" y="637056"/>
                  </a:moveTo>
                  <a:lnTo>
                    <a:pt x="631529" y="1887945"/>
                  </a:lnTo>
                  <a:cubicBezTo>
                    <a:pt x="616927" y="1902547"/>
                    <a:pt x="616927" y="1926884"/>
                    <a:pt x="631529" y="1941486"/>
                  </a:cubicBezTo>
                  <a:lnTo>
                    <a:pt x="650998" y="1960955"/>
                  </a:lnTo>
                  <a:cubicBezTo>
                    <a:pt x="675334" y="1985291"/>
                    <a:pt x="719140" y="1985291"/>
                    <a:pt x="743477" y="1960955"/>
                  </a:cubicBezTo>
                  <a:lnTo>
                    <a:pt x="1955428" y="749003"/>
                  </a:lnTo>
                  <a:cubicBezTo>
                    <a:pt x="1979764" y="724667"/>
                    <a:pt x="1979764" y="680861"/>
                    <a:pt x="1955428" y="656525"/>
                  </a:cubicBezTo>
                  <a:lnTo>
                    <a:pt x="1935959" y="637056"/>
                  </a:lnTo>
                  <a:cubicBezTo>
                    <a:pt x="1921357" y="622454"/>
                    <a:pt x="1897021" y="622454"/>
                    <a:pt x="1882419" y="637056"/>
                  </a:cubicBezTo>
                  <a:close/>
                  <a:moveTo>
                    <a:pt x="1225337" y="18912"/>
                  </a:moveTo>
                  <a:lnTo>
                    <a:pt x="18252" y="1225996"/>
                  </a:lnTo>
                  <a:cubicBezTo>
                    <a:pt x="-6084" y="1250332"/>
                    <a:pt x="-6084" y="1294138"/>
                    <a:pt x="18252" y="1318474"/>
                  </a:cubicBezTo>
                  <a:lnTo>
                    <a:pt x="37722" y="1337943"/>
                  </a:lnTo>
                  <a:cubicBezTo>
                    <a:pt x="52323" y="1352545"/>
                    <a:pt x="76659" y="1352545"/>
                    <a:pt x="91261" y="1337943"/>
                  </a:cubicBezTo>
                  <a:lnTo>
                    <a:pt x="1342151" y="87053"/>
                  </a:lnTo>
                  <a:cubicBezTo>
                    <a:pt x="1356753" y="72452"/>
                    <a:pt x="1356753" y="48115"/>
                    <a:pt x="1342151" y="33513"/>
                  </a:cubicBezTo>
                  <a:lnTo>
                    <a:pt x="1322682" y="14044"/>
                  </a:lnTo>
                  <a:cubicBezTo>
                    <a:pt x="1293478" y="-5425"/>
                    <a:pt x="1249673" y="-5425"/>
                    <a:pt x="1225337" y="18912"/>
                  </a:cubicBezTo>
                  <a:close/>
                </a:path>
              </a:pathLst>
            </a:custGeom>
            <a:solidFill>
              <a:srgbClr val="BBCCE9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4" name="フリーフォーム: 図形 63">
              <a:extLst>
                <a:ext uri="{FF2B5EF4-FFF2-40B4-BE49-F238E27FC236}">
                  <a16:creationId xmlns:a16="http://schemas.microsoft.com/office/drawing/2014/main" id="{3A594F64-BE81-4844-BFAE-AEFEF69F1FE3}"/>
                </a:ext>
              </a:extLst>
            </p:cNvPr>
            <p:cNvSpPr/>
            <p:nvPr/>
          </p:nvSpPr>
          <p:spPr>
            <a:xfrm>
              <a:off x="16947632" y="-4694718"/>
              <a:ext cx="1370137" cy="1370138"/>
            </a:xfrm>
            <a:custGeom>
              <a:avLst/>
              <a:gdLst>
                <a:gd name="connsiteX0" fmla="*/ 719140 w 1370137"/>
                <a:gd name="connsiteY0" fmla="*/ 738609 h 1370138"/>
                <a:gd name="connsiteX1" fmla="*/ 738609 w 1370137"/>
                <a:gd name="connsiteY1" fmla="*/ 738609 h 1370138"/>
                <a:gd name="connsiteX2" fmla="*/ 738609 w 1370137"/>
                <a:gd name="connsiteY2" fmla="*/ 719140 h 1370138"/>
                <a:gd name="connsiteX3" fmla="*/ 724007 w 1370137"/>
                <a:gd name="connsiteY3" fmla="*/ 704538 h 1370138"/>
                <a:gd name="connsiteX4" fmla="*/ 704538 w 1370137"/>
                <a:gd name="connsiteY4" fmla="*/ 704538 h 1370138"/>
                <a:gd name="connsiteX5" fmla="*/ 704538 w 1370137"/>
                <a:gd name="connsiteY5" fmla="*/ 724007 h 1370138"/>
                <a:gd name="connsiteX6" fmla="*/ 719140 w 1370137"/>
                <a:gd name="connsiteY6" fmla="*/ 738609 h 1370138"/>
                <a:gd name="connsiteX7" fmla="*/ 933300 w 1370137"/>
                <a:gd name="connsiteY7" fmla="*/ 952769 h 1370138"/>
                <a:gd name="connsiteX8" fmla="*/ 952769 w 1370137"/>
                <a:gd name="connsiteY8" fmla="*/ 952769 h 1370138"/>
                <a:gd name="connsiteX9" fmla="*/ 952769 w 1370137"/>
                <a:gd name="connsiteY9" fmla="*/ 933300 h 1370138"/>
                <a:gd name="connsiteX10" fmla="*/ 938167 w 1370137"/>
                <a:gd name="connsiteY10" fmla="*/ 918698 h 1370138"/>
                <a:gd name="connsiteX11" fmla="*/ 918698 w 1370137"/>
                <a:gd name="connsiteY11" fmla="*/ 918698 h 1370138"/>
                <a:gd name="connsiteX12" fmla="*/ 918698 w 1370137"/>
                <a:gd name="connsiteY12" fmla="*/ 938167 h 1370138"/>
                <a:gd name="connsiteX13" fmla="*/ 933300 w 1370137"/>
                <a:gd name="connsiteY13" fmla="*/ 952769 h 1370138"/>
                <a:gd name="connsiteX14" fmla="*/ 792149 w 1370137"/>
                <a:gd name="connsiteY14" fmla="*/ 811618 h 1370138"/>
                <a:gd name="connsiteX15" fmla="*/ 811618 w 1370137"/>
                <a:gd name="connsiteY15" fmla="*/ 811618 h 1370138"/>
                <a:gd name="connsiteX16" fmla="*/ 811618 w 1370137"/>
                <a:gd name="connsiteY16" fmla="*/ 792149 h 1370138"/>
                <a:gd name="connsiteX17" fmla="*/ 797016 w 1370137"/>
                <a:gd name="connsiteY17" fmla="*/ 777547 h 1370138"/>
                <a:gd name="connsiteX18" fmla="*/ 777547 w 1370137"/>
                <a:gd name="connsiteY18" fmla="*/ 777547 h 1370138"/>
                <a:gd name="connsiteX19" fmla="*/ 777547 w 1370137"/>
                <a:gd name="connsiteY19" fmla="*/ 797016 h 1370138"/>
                <a:gd name="connsiteX20" fmla="*/ 792149 w 1370137"/>
                <a:gd name="connsiteY20" fmla="*/ 811618 h 1370138"/>
                <a:gd name="connsiteX21" fmla="*/ 865158 w 1370137"/>
                <a:gd name="connsiteY21" fmla="*/ 879760 h 1370138"/>
                <a:gd name="connsiteX22" fmla="*/ 884627 w 1370137"/>
                <a:gd name="connsiteY22" fmla="*/ 879760 h 1370138"/>
                <a:gd name="connsiteX23" fmla="*/ 884627 w 1370137"/>
                <a:gd name="connsiteY23" fmla="*/ 860291 h 1370138"/>
                <a:gd name="connsiteX24" fmla="*/ 870025 w 1370137"/>
                <a:gd name="connsiteY24" fmla="*/ 845689 h 1370138"/>
                <a:gd name="connsiteX25" fmla="*/ 850556 w 1370137"/>
                <a:gd name="connsiteY25" fmla="*/ 845689 h 1370138"/>
                <a:gd name="connsiteX26" fmla="*/ 850556 w 1370137"/>
                <a:gd name="connsiteY26" fmla="*/ 865158 h 1370138"/>
                <a:gd name="connsiteX27" fmla="*/ 865158 w 1370137"/>
                <a:gd name="connsiteY27" fmla="*/ 879760 h 1370138"/>
                <a:gd name="connsiteX28" fmla="*/ 1006309 w 1370137"/>
                <a:gd name="connsiteY28" fmla="*/ 1025778 h 1370138"/>
                <a:gd name="connsiteX29" fmla="*/ 1025778 w 1370137"/>
                <a:gd name="connsiteY29" fmla="*/ 1025778 h 1370138"/>
                <a:gd name="connsiteX30" fmla="*/ 1025778 w 1370137"/>
                <a:gd name="connsiteY30" fmla="*/ 1006309 h 1370138"/>
                <a:gd name="connsiteX31" fmla="*/ 1011177 w 1370137"/>
                <a:gd name="connsiteY31" fmla="*/ 991707 h 1370138"/>
                <a:gd name="connsiteX32" fmla="*/ 991707 w 1370137"/>
                <a:gd name="connsiteY32" fmla="*/ 991707 h 1370138"/>
                <a:gd name="connsiteX33" fmla="*/ 991707 w 1370137"/>
                <a:gd name="connsiteY33" fmla="*/ 1011177 h 1370138"/>
                <a:gd name="connsiteX34" fmla="*/ 1006309 w 1370137"/>
                <a:gd name="connsiteY34" fmla="*/ 1025778 h 1370138"/>
                <a:gd name="connsiteX35" fmla="*/ 1293479 w 1370137"/>
                <a:gd name="connsiteY35" fmla="*/ 1312947 h 1370138"/>
                <a:gd name="connsiteX36" fmla="*/ 1312947 w 1370137"/>
                <a:gd name="connsiteY36" fmla="*/ 1312947 h 1370138"/>
                <a:gd name="connsiteX37" fmla="*/ 1312947 w 1370137"/>
                <a:gd name="connsiteY37" fmla="*/ 1293479 h 1370138"/>
                <a:gd name="connsiteX38" fmla="*/ 1298345 w 1370137"/>
                <a:gd name="connsiteY38" fmla="*/ 1278877 h 1370138"/>
                <a:gd name="connsiteX39" fmla="*/ 1278877 w 1370137"/>
                <a:gd name="connsiteY39" fmla="*/ 1278877 h 1370138"/>
                <a:gd name="connsiteX40" fmla="*/ 1278877 w 1370137"/>
                <a:gd name="connsiteY40" fmla="*/ 1298346 h 1370138"/>
                <a:gd name="connsiteX41" fmla="*/ 1293479 w 1370137"/>
                <a:gd name="connsiteY41" fmla="*/ 1312947 h 1370138"/>
                <a:gd name="connsiteX42" fmla="*/ 1347018 w 1370137"/>
                <a:gd name="connsiteY42" fmla="*/ 1366488 h 1370138"/>
                <a:gd name="connsiteX43" fmla="*/ 1366488 w 1370137"/>
                <a:gd name="connsiteY43" fmla="*/ 1366488 h 1370138"/>
                <a:gd name="connsiteX44" fmla="*/ 1366488 w 1370137"/>
                <a:gd name="connsiteY44" fmla="*/ 1347019 h 1370138"/>
                <a:gd name="connsiteX45" fmla="*/ 1347018 w 1370137"/>
                <a:gd name="connsiteY45" fmla="*/ 1347019 h 1370138"/>
                <a:gd name="connsiteX46" fmla="*/ 1347018 w 1370137"/>
                <a:gd name="connsiteY46" fmla="*/ 1366488 h 1370138"/>
                <a:gd name="connsiteX47" fmla="*/ 1079318 w 1370137"/>
                <a:gd name="connsiteY47" fmla="*/ 1098788 h 1370138"/>
                <a:gd name="connsiteX48" fmla="*/ 1098788 w 1370137"/>
                <a:gd name="connsiteY48" fmla="*/ 1098788 h 1370138"/>
                <a:gd name="connsiteX49" fmla="*/ 1098788 w 1370137"/>
                <a:gd name="connsiteY49" fmla="*/ 1079318 h 1370138"/>
                <a:gd name="connsiteX50" fmla="*/ 1084186 w 1370137"/>
                <a:gd name="connsiteY50" fmla="*/ 1064717 h 1370138"/>
                <a:gd name="connsiteX51" fmla="*/ 1064716 w 1370137"/>
                <a:gd name="connsiteY51" fmla="*/ 1064717 h 1370138"/>
                <a:gd name="connsiteX52" fmla="*/ 1064716 w 1370137"/>
                <a:gd name="connsiteY52" fmla="*/ 1084186 h 1370138"/>
                <a:gd name="connsiteX53" fmla="*/ 1079318 w 1370137"/>
                <a:gd name="connsiteY53" fmla="*/ 1098788 h 1370138"/>
                <a:gd name="connsiteX54" fmla="*/ 1147460 w 1370137"/>
                <a:gd name="connsiteY54" fmla="*/ 1166929 h 1370138"/>
                <a:gd name="connsiteX55" fmla="*/ 1166929 w 1370137"/>
                <a:gd name="connsiteY55" fmla="*/ 1166929 h 1370138"/>
                <a:gd name="connsiteX56" fmla="*/ 1166929 w 1370137"/>
                <a:gd name="connsiteY56" fmla="*/ 1147460 h 1370138"/>
                <a:gd name="connsiteX57" fmla="*/ 1152327 w 1370137"/>
                <a:gd name="connsiteY57" fmla="*/ 1132858 h 1370138"/>
                <a:gd name="connsiteX58" fmla="*/ 1132858 w 1370137"/>
                <a:gd name="connsiteY58" fmla="*/ 1132858 h 1370138"/>
                <a:gd name="connsiteX59" fmla="*/ 1132858 w 1370137"/>
                <a:gd name="connsiteY59" fmla="*/ 1152328 h 1370138"/>
                <a:gd name="connsiteX60" fmla="*/ 1147460 w 1370137"/>
                <a:gd name="connsiteY60" fmla="*/ 1166929 h 1370138"/>
                <a:gd name="connsiteX61" fmla="*/ 1220470 w 1370137"/>
                <a:gd name="connsiteY61" fmla="*/ 1239938 h 1370138"/>
                <a:gd name="connsiteX62" fmla="*/ 1239938 w 1370137"/>
                <a:gd name="connsiteY62" fmla="*/ 1239938 h 1370138"/>
                <a:gd name="connsiteX63" fmla="*/ 1239938 w 1370137"/>
                <a:gd name="connsiteY63" fmla="*/ 1220470 h 1370138"/>
                <a:gd name="connsiteX64" fmla="*/ 1225336 w 1370137"/>
                <a:gd name="connsiteY64" fmla="*/ 1205868 h 1370138"/>
                <a:gd name="connsiteX65" fmla="*/ 1205868 w 1370137"/>
                <a:gd name="connsiteY65" fmla="*/ 1205868 h 1370138"/>
                <a:gd name="connsiteX66" fmla="*/ 1205868 w 1370137"/>
                <a:gd name="connsiteY66" fmla="*/ 1225337 h 1370138"/>
                <a:gd name="connsiteX67" fmla="*/ 1220470 w 1370137"/>
                <a:gd name="connsiteY67" fmla="*/ 1239938 h 1370138"/>
                <a:gd name="connsiteX68" fmla="*/ 217810 w 1370137"/>
                <a:gd name="connsiteY68" fmla="*/ 237280 h 1370138"/>
                <a:gd name="connsiteX69" fmla="*/ 237279 w 1370137"/>
                <a:gd name="connsiteY69" fmla="*/ 237280 h 1370138"/>
                <a:gd name="connsiteX70" fmla="*/ 237279 w 1370137"/>
                <a:gd name="connsiteY70" fmla="*/ 217811 h 1370138"/>
                <a:gd name="connsiteX71" fmla="*/ 222678 w 1370137"/>
                <a:gd name="connsiteY71" fmla="*/ 203209 h 1370138"/>
                <a:gd name="connsiteX72" fmla="*/ 203209 w 1370137"/>
                <a:gd name="connsiteY72" fmla="*/ 203209 h 1370138"/>
                <a:gd name="connsiteX73" fmla="*/ 203209 w 1370137"/>
                <a:gd name="connsiteY73" fmla="*/ 222678 h 1370138"/>
                <a:gd name="connsiteX74" fmla="*/ 217810 w 1370137"/>
                <a:gd name="connsiteY74" fmla="*/ 237280 h 1370138"/>
                <a:gd name="connsiteX75" fmla="*/ 290820 w 1370137"/>
                <a:gd name="connsiteY75" fmla="*/ 310289 h 1370138"/>
                <a:gd name="connsiteX76" fmla="*/ 310288 w 1370137"/>
                <a:gd name="connsiteY76" fmla="*/ 310289 h 1370138"/>
                <a:gd name="connsiteX77" fmla="*/ 310288 w 1370137"/>
                <a:gd name="connsiteY77" fmla="*/ 290820 h 1370138"/>
                <a:gd name="connsiteX78" fmla="*/ 295687 w 1370137"/>
                <a:gd name="connsiteY78" fmla="*/ 276218 h 1370138"/>
                <a:gd name="connsiteX79" fmla="*/ 276218 w 1370137"/>
                <a:gd name="connsiteY79" fmla="*/ 276218 h 1370138"/>
                <a:gd name="connsiteX80" fmla="*/ 276218 w 1370137"/>
                <a:gd name="connsiteY80" fmla="*/ 295687 h 1370138"/>
                <a:gd name="connsiteX81" fmla="*/ 290820 w 1370137"/>
                <a:gd name="connsiteY81" fmla="*/ 310289 h 1370138"/>
                <a:gd name="connsiteX82" fmla="*/ 144801 w 1370137"/>
                <a:gd name="connsiteY82" fmla="*/ 164270 h 1370138"/>
                <a:gd name="connsiteX83" fmla="*/ 164270 w 1370137"/>
                <a:gd name="connsiteY83" fmla="*/ 164270 h 1370138"/>
                <a:gd name="connsiteX84" fmla="*/ 164270 w 1370137"/>
                <a:gd name="connsiteY84" fmla="*/ 144801 h 1370138"/>
                <a:gd name="connsiteX85" fmla="*/ 149669 w 1370137"/>
                <a:gd name="connsiteY85" fmla="*/ 130200 h 1370138"/>
                <a:gd name="connsiteX86" fmla="*/ 130199 w 1370137"/>
                <a:gd name="connsiteY86" fmla="*/ 130200 h 1370138"/>
                <a:gd name="connsiteX87" fmla="*/ 130199 w 1370137"/>
                <a:gd name="connsiteY87" fmla="*/ 149669 h 1370138"/>
                <a:gd name="connsiteX88" fmla="*/ 144801 w 1370137"/>
                <a:gd name="connsiteY88" fmla="*/ 164270 h 1370138"/>
                <a:gd name="connsiteX89" fmla="*/ 76660 w 1370137"/>
                <a:gd name="connsiteY89" fmla="*/ 96129 h 1370138"/>
                <a:gd name="connsiteX90" fmla="*/ 96129 w 1370137"/>
                <a:gd name="connsiteY90" fmla="*/ 96129 h 1370138"/>
                <a:gd name="connsiteX91" fmla="*/ 96129 w 1370137"/>
                <a:gd name="connsiteY91" fmla="*/ 76660 h 1370138"/>
                <a:gd name="connsiteX92" fmla="*/ 81527 w 1370137"/>
                <a:gd name="connsiteY92" fmla="*/ 62058 h 1370138"/>
                <a:gd name="connsiteX93" fmla="*/ 62058 w 1370137"/>
                <a:gd name="connsiteY93" fmla="*/ 62058 h 1370138"/>
                <a:gd name="connsiteX94" fmla="*/ 62058 w 1370137"/>
                <a:gd name="connsiteY94" fmla="*/ 81527 h 1370138"/>
                <a:gd name="connsiteX95" fmla="*/ 76660 w 1370137"/>
                <a:gd name="connsiteY95" fmla="*/ 96129 h 1370138"/>
                <a:gd name="connsiteX96" fmla="*/ 3651 w 1370137"/>
                <a:gd name="connsiteY96" fmla="*/ 3650 h 1370138"/>
                <a:gd name="connsiteX97" fmla="*/ 3651 w 1370137"/>
                <a:gd name="connsiteY97" fmla="*/ 23120 h 1370138"/>
                <a:gd name="connsiteX98" fmla="*/ 23119 w 1370137"/>
                <a:gd name="connsiteY98" fmla="*/ 23120 h 1370138"/>
                <a:gd name="connsiteX99" fmla="*/ 23119 w 1370137"/>
                <a:gd name="connsiteY99" fmla="*/ 3650 h 1370138"/>
                <a:gd name="connsiteX100" fmla="*/ 3651 w 1370137"/>
                <a:gd name="connsiteY100" fmla="*/ 3650 h 1370138"/>
                <a:gd name="connsiteX101" fmla="*/ 646131 w 1370137"/>
                <a:gd name="connsiteY101" fmla="*/ 665600 h 1370138"/>
                <a:gd name="connsiteX102" fmla="*/ 665600 w 1370137"/>
                <a:gd name="connsiteY102" fmla="*/ 665600 h 1370138"/>
                <a:gd name="connsiteX103" fmla="*/ 665600 w 1370137"/>
                <a:gd name="connsiteY103" fmla="*/ 646131 h 1370138"/>
                <a:gd name="connsiteX104" fmla="*/ 650998 w 1370137"/>
                <a:gd name="connsiteY104" fmla="*/ 631529 h 1370138"/>
                <a:gd name="connsiteX105" fmla="*/ 631529 w 1370137"/>
                <a:gd name="connsiteY105" fmla="*/ 631529 h 1370138"/>
                <a:gd name="connsiteX106" fmla="*/ 631529 w 1370137"/>
                <a:gd name="connsiteY106" fmla="*/ 650998 h 1370138"/>
                <a:gd name="connsiteX107" fmla="*/ 646131 w 1370137"/>
                <a:gd name="connsiteY107" fmla="*/ 665600 h 1370138"/>
                <a:gd name="connsiteX108" fmla="*/ 577989 w 1370137"/>
                <a:gd name="connsiteY108" fmla="*/ 597458 h 1370138"/>
                <a:gd name="connsiteX109" fmla="*/ 597458 w 1370137"/>
                <a:gd name="connsiteY109" fmla="*/ 597458 h 1370138"/>
                <a:gd name="connsiteX110" fmla="*/ 597458 w 1370137"/>
                <a:gd name="connsiteY110" fmla="*/ 577989 h 1370138"/>
                <a:gd name="connsiteX111" fmla="*/ 582856 w 1370137"/>
                <a:gd name="connsiteY111" fmla="*/ 563387 h 1370138"/>
                <a:gd name="connsiteX112" fmla="*/ 563387 w 1370137"/>
                <a:gd name="connsiteY112" fmla="*/ 563387 h 1370138"/>
                <a:gd name="connsiteX113" fmla="*/ 563387 w 1370137"/>
                <a:gd name="connsiteY113" fmla="*/ 582856 h 1370138"/>
                <a:gd name="connsiteX114" fmla="*/ 577989 w 1370137"/>
                <a:gd name="connsiteY114" fmla="*/ 597458 h 1370138"/>
                <a:gd name="connsiteX115" fmla="*/ 504979 w 1370137"/>
                <a:gd name="connsiteY115" fmla="*/ 524449 h 1370138"/>
                <a:gd name="connsiteX116" fmla="*/ 524449 w 1370137"/>
                <a:gd name="connsiteY116" fmla="*/ 524449 h 1370138"/>
                <a:gd name="connsiteX117" fmla="*/ 524449 w 1370137"/>
                <a:gd name="connsiteY117" fmla="*/ 504980 h 1370138"/>
                <a:gd name="connsiteX118" fmla="*/ 509847 w 1370137"/>
                <a:gd name="connsiteY118" fmla="*/ 490378 h 1370138"/>
                <a:gd name="connsiteX119" fmla="*/ 490378 w 1370137"/>
                <a:gd name="connsiteY119" fmla="*/ 490378 h 1370138"/>
                <a:gd name="connsiteX120" fmla="*/ 490378 w 1370137"/>
                <a:gd name="connsiteY120" fmla="*/ 509847 h 1370138"/>
                <a:gd name="connsiteX121" fmla="*/ 504979 w 1370137"/>
                <a:gd name="connsiteY121" fmla="*/ 524449 h 1370138"/>
                <a:gd name="connsiteX122" fmla="*/ 431970 w 1370137"/>
                <a:gd name="connsiteY122" fmla="*/ 451440 h 1370138"/>
                <a:gd name="connsiteX123" fmla="*/ 451440 w 1370137"/>
                <a:gd name="connsiteY123" fmla="*/ 451440 h 1370138"/>
                <a:gd name="connsiteX124" fmla="*/ 451440 w 1370137"/>
                <a:gd name="connsiteY124" fmla="*/ 431971 h 1370138"/>
                <a:gd name="connsiteX125" fmla="*/ 436838 w 1370137"/>
                <a:gd name="connsiteY125" fmla="*/ 417369 h 1370138"/>
                <a:gd name="connsiteX126" fmla="*/ 417369 w 1370137"/>
                <a:gd name="connsiteY126" fmla="*/ 417369 h 1370138"/>
                <a:gd name="connsiteX127" fmla="*/ 417369 w 1370137"/>
                <a:gd name="connsiteY127" fmla="*/ 436838 h 1370138"/>
                <a:gd name="connsiteX128" fmla="*/ 431970 w 1370137"/>
                <a:gd name="connsiteY128" fmla="*/ 451440 h 1370138"/>
                <a:gd name="connsiteX129" fmla="*/ 363829 w 1370137"/>
                <a:gd name="connsiteY129" fmla="*/ 378431 h 1370138"/>
                <a:gd name="connsiteX130" fmla="*/ 383298 w 1370137"/>
                <a:gd name="connsiteY130" fmla="*/ 378431 h 1370138"/>
                <a:gd name="connsiteX131" fmla="*/ 383298 w 1370137"/>
                <a:gd name="connsiteY131" fmla="*/ 358961 h 1370138"/>
                <a:gd name="connsiteX132" fmla="*/ 368696 w 1370137"/>
                <a:gd name="connsiteY132" fmla="*/ 344360 h 1370138"/>
                <a:gd name="connsiteX133" fmla="*/ 349227 w 1370137"/>
                <a:gd name="connsiteY133" fmla="*/ 344360 h 1370138"/>
                <a:gd name="connsiteX134" fmla="*/ 349227 w 1370137"/>
                <a:gd name="connsiteY134" fmla="*/ 363829 h 1370138"/>
                <a:gd name="connsiteX135" fmla="*/ 363829 w 1370137"/>
                <a:gd name="connsiteY135" fmla="*/ 378431 h 137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1370137" h="1370138">
                  <a:moveTo>
                    <a:pt x="719140" y="738609"/>
                  </a:moveTo>
                  <a:cubicBezTo>
                    <a:pt x="724007" y="743476"/>
                    <a:pt x="733742" y="743476"/>
                    <a:pt x="738609" y="738609"/>
                  </a:cubicBezTo>
                  <a:cubicBezTo>
                    <a:pt x="743476" y="733742"/>
                    <a:pt x="743476" y="724007"/>
                    <a:pt x="738609" y="719140"/>
                  </a:cubicBezTo>
                  <a:lnTo>
                    <a:pt x="724007" y="704538"/>
                  </a:lnTo>
                  <a:cubicBezTo>
                    <a:pt x="719140" y="699671"/>
                    <a:pt x="709406" y="699671"/>
                    <a:pt x="704538" y="704538"/>
                  </a:cubicBezTo>
                  <a:cubicBezTo>
                    <a:pt x="699670" y="709405"/>
                    <a:pt x="699670" y="719140"/>
                    <a:pt x="704538" y="724007"/>
                  </a:cubicBezTo>
                  <a:lnTo>
                    <a:pt x="719140" y="738609"/>
                  </a:lnTo>
                  <a:close/>
                  <a:moveTo>
                    <a:pt x="933300" y="952769"/>
                  </a:moveTo>
                  <a:cubicBezTo>
                    <a:pt x="938167" y="957637"/>
                    <a:pt x="947902" y="957637"/>
                    <a:pt x="952769" y="952769"/>
                  </a:cubicBezTo>
                  <a:cubicBezTo>
                    <a:pt x="957636" y="947902"/>
                    <a:pt x="957636" y="938167"/>
                    <a:pt x="952769" y="933300"/>
                  </a:cubicBezTo>
                  <a:lnTo>
                    <a:pt x="938167" y="918698"/>
                  </a:lnTo>
                  <a:cubicBezTo>
                    <a:pt x="933300" y="913831"/>
                    <a:pt x="923565" y="913831"/>
                    <a:pt x="918698" y="918698"/>
                  </a:cubicBezTo>
                  <a:cubicBezTo>
                    <a:pt x="913831" y="923566"/>
                    <a:pt x="913831" y="933300"/>
                    <a:pt x="918698" y="938167"/>
                  </a:cubicBezTo>
                  <a:lnTo>
                    <a:pt x="933300" y="952769"/>
                  </a:lnTo>
                  <a:close/>
                  <a:moveTo>
                    <a:pt x="792149" y="811618"/>
                  </a:moveTo>
                  <a:cubicBezTo>
                    <a:pt x="797016" y="816485"/>
                    <a:pt x="806751" y="816485"/>
                    <a:pt x="811618" y="811618"/>
                  </a:cubicBezTo>
                  <a:cubicBezTo>
                    <a:pt x="816485" y="806751"/>
                    <a:pt x="816485" y="797016"/>
                    <a:pt x="811618" y="792149"/>
                  </a:cubicBezTo>
                  <a:lnTo>
                    <a:pt x="797016" y="777547"/>
                  </a:lnTo>
                  <a:cubicBezTo>
                    <a:pt x="792149" y="772680"/>
                    <a:pt x="782415" y="772680"/>
                    <a:pt x="777547" y="777547"/>
                  </a:cubicBezTo>
                  <a:cubicBezTo>
                    <a:pt x="772680" y="782415"/>
                    <a:pt x="772680" y="792149"/>
                    <a:pt x="777547" y="797016"/>
                  </a:cubicBezTo>
                  <a:lnTo>
                    <a:pt x="792149" y="811618"/>
                  </a:lnTo>
                  <a:close/>
                  <a:moveTo>
                    <a:pt x="865158" y="879760"/>
                  </a:moveTo>
                  <a:cubicBezTo>
                    <a:pt x="870025" y="884627"/>
                    <a:pt x="879760" y="884627"/>
                    <a:pt x="884627" y="879760"/>
                  </a:cubicBezTo>
                  <a:cubicBezTo>
                    <a:pt x="889495" y="874893"/>
                    <a:pt x="889495" y="865158"/>
                    <a:pt x="884627" y="860291"/>
                  </a:cubicBezTo>
                  <a:lnTo>
                    <a:pt x="870025" y="845689"/>
                  </a:lnTo>
                  <a:cubicBezTo>
                    <a:pt x="865158" y="840822"/>
                    <a:pt x="855424" y="840822"/>
                    <a:pt x="850556" y="845689"/>
                  </a:cubicBezTo>
                  <a:cubicBezTo>
                    <a:pt x="845689" y="850556"/>
                    <a:pt x="845689" y="860291"/>
                    <a:pt x="850556" y="865158"/>
                  </a:cubicBezTo>
                  <a:lnTo>
                    <a:pt x="865158" y="879760"/>
                  </a:lnTo>
                  <a:close/>
                  <a:moveTo>
                    <a:pt x="1006309" y="1025778"/>
                  </a:moveTo>
                  <a:cubicBezTo>
                    <a:pt x="1011177" y="1030646"/>
                    <a:pt x="1020911" y="1030646"/>
                    <a:pt x="1025778" y="1025778"/>
                  </a:cubicBezTo>
                  <a:cubicBezTo>
                    <a:pt x="1030645" y="1020911"/>
                    <a:pt x="1030645" y="1011177"/>
                    <a:pt x="1025778" y="1006309"/>
                  </a:cubicBezTo>
                  <a:lnTo>
                    <a:pt x="1011177" y="991707"/>
                  </a:lnTo>
                  <a:cubicBezTo>
                    <a:pt x="1006309" y="986840"/>
                    <a:pt x="996575" y="986840"/>
                    <a:pt x="991707" y="991707"/>
                  </a:cubicBezTo>
                  <a:cubicBezTo>
                    <a:pt x="986840" y="996575"/>
                    <a:pt x="986840" y="1006309"/>
                    <a:pt x="991707" y="1011177"/>
                  </a:cubicBezTo>
                  <a:lnTo>
                    <a:pt x="1006309" y="1025778"/>
                  </a:lnTo>
                  <a:close/>
                  <a:moveTo>
                    <a:pt x="1293479" y="1312947"/>
                  </a:moveTo>
                  <a:cubicBezTo>
                    <a:pt x="1298345" y="1317815"/>
                    <a:pt x="1308080" y="1317815"/>
                    <a:pt x="1312947" y="1312947"/>
                  </a:cubicBezTo>
                  <a:cubicBezTo>
                    <a:pt x="1317815" y="1308080"/>
                    <a:pt x="1317815" y="1298346"/>
                    <a:pt x="1312947" y="1293479"/>
                  </a:cubicBezTo>
                  <a:lnTo>
                    <a:pt x="1298345" y="1278877"/>
                  </a:lnTo>
                  <a:cubicBezTo>
                    <a:pt x="1293479" y="1274010"/>
                    <a:pt x="1283743" y="1274010"/>
                    <a:pt x="1278877" y="1278877"/>
                  </a:cubicBezTo>
                  <a:cubicBezTo>
                    <a:pt x="1274009" y="1283744"/>
                    <a:pt x="1274009" y="1293479"/>
                    <a:pt x="1278877" y="1298346"/>
                  </a:cubicBezTo>
                  <a:lnTo>
                    <a:pt x="1293479" y="1312947"/>
                  </a:lnTo>
                  <a:close/>
                  <a:moveTo>
                    <a:pt x="1347018" y="1366488"/>
                  </a:moveTo>
                  <a:cubicBezTo>
                    <a:pt x="1351886" y="1371355"/>
                    <a:pt x="1361620" y="1371355"/>
                    <a:pt x="1366488" y="1366488"/>
                  </a:cubicBezTo>
                  <a:cubicBezTo>
                    <a:pt x="1371355" y="1361620"/>
                    <a:pt x="1371355" y="1351886"/>
                    <a:pt x="1366488" y="1347019"/>
                  </a:cubicBezTo>
                  <a:cubicBezTo>
                    <a:pt x="1361620" y="1342151"/>
                    <a:pt x="1351886" y="1342151"/>
                    <a:pt x="1347018" y="1347019"/>
                  </a:cubicBezTo>
                  <a:cubicBezTo>
                    <a:pt x="1342151" y="1351886"/>
                    <a:pt x="1342151" y="1361620"/>
                    <a:pt x="1347018" y="1366488"/>
                  </a:cubicBezTo>
                  <a:close/>
                  <a:moveTo>
                    <a:pt x="1079318" y="1098788"/>
                  </a:moveTo>
                  <a:cubicBezTo>
                    <a:pt x="1084186" y="1103655"/>
                    <a:pt x="1093920" y="1103655"/>
                    <a:pt x="1098788" y="1098788"/>
                  </a:cubicBezTo>
                  <a:cubicBezTo>
                    <a:pt x="1103654" y="1093920"/>
                    <a:pt x="1103654" y="1084186"/>
                    <a:pt x="1098788" y="1079318"/>
                  </a:cubicBezTo>
                  <a:lnTo>
                    <a:pt x="1084186" y="1064717"/>
                  </a:lnTo>
                  <a:cubicBezTo>
                    <a:pt x="1079318" y="1059849"/>
                    <a:pt x="1069584" y="1059849"/>
                    <a:pt x="1064716" y="1064717"/>
                  </a:cubicBezTo>
                  <a:cubicBezTo>
                    <a:pt x="1059849" y="1069584"/>
                    <a:pt x="1059849" y="1079318"/>
                    <a:pt x="1064716" y="1084186"/>
                  </a:cubicBezTo>
                  <a:lnTo>
                    <a:pt x="1079318" y="1098788"/>
                  </a:lnTo>
                  <a:close/>
                  <a:moveTo>
                    <a:pt x="1147460" y="1166929"/>
                  </a:moveTo>
                  <a:cubicBezTo>
                    <a:pt x="1152327" y="1171797"/>
                    <a:pt x="1162062" y="1171797"/>
                    <a:pt x="1166929" y="1166929"/>
                  </a:cubicBezTo>
                  <a:cubicBezTo>
                    <a:pt x="1171797" y="1162062"/>
                    <a:pt x="1171797" y="1152328"/>
                    <a:pt x="1166929" y="1147460"/>
                  </a:cubicBezTo>
                  <a:lnTo>
                    <a:pt x="1152327" y="1132858"/>
                  </a:lnTo>
                  <a:cubicBezTo>
                    <a:pt x="1147460" y="1127991"/>
                    <a:pt x="1137725" y="1127991"/>
                    <a:pt x="1132858" y="1132858"/>
                  </a:cubicBezTo>
                  <a:cubicBezTo>
                    <a:pt x="1127991" y="1137726"/>
                    <a:pt x="1127991" y="1147460"/>
                    <a:pt x="1132858" y="1152328"/>
                  </a:cubicBezTo>
                  <a:lnTo>
                    <a:pt x="1147460" y="1166929"/>
                  </a:lnTo>
                  <a:close/>
                  <a:moveTo>
                    <a:pt x="1220470" y="1239938"/>
                  </a:moveTo>
                  <a:cubicBezTo>
                    <a:pt x="1225336" y="1244806"/>
                    <a:pt x="1235071" y="1244806"/>
                    <a:pt x="1239938" y="1239938"/>
                  </a:cubicBezTo>
                  <a:cubicBezTo>
                    <a:pt x="1244806" y="1235071"/>
                    <a:pt x="1244806" y="1225337"/>
                    <a:pt x="1239938" y="1220470"/>
                  </a:cubicBezTo>
                  <a:lnTo>
                    <a:pt x="1225336" y="1205868"/>
                  </a:lnTo>
                  <a:cubicBezTo>
                    <a:pt x="1220470" y="1201000"/>
                    <a:pt x="1210734" y="1201000"/>
                    <a:pt x="1205868" y="1205868"/>
                  </a:cubicBezTo>
                  <a:cubicBezTo>
                    <a:pt x="1201000" y="1210735"/>
                    <a:pt x="1201000" y="1220470"/>
                    <a:pt x="1205868" y="1225337"/>
                  </a:cubicBezTo>
                  <a:lnTo>
                    <a:pt x="1220470" y="1239938"/>
                  </a:lnTo>
                  <a:close/>
                  <a:moveTo>
                    <a:pt x="217810" y="237280"/>
                  </a:moveTo>
                  <a:cubicBezTo>
                    <a:pt x="222678" y="242147"/>
                    <a:pt x="232412" y="242147"/>
                    <a:pt x="237279" y="237280"/>
                  </a:cubicBezTo>
                  <a:cubicBezTo>
                    <a:pt x="242147" y="232412"/>
                    <a:pt x="242147" y="222678"/>
                    <a:pt x="237279" y="217811"/>
                  </a:cubicBezTo>
                  <a:lnTo>
                    <a:pt x="222678" y="203209"/>
                  </a:lnTo>
                  <a:cubicBezTo>
                    <a:pt x="217810" y="198341"/>
                    <a:pt x="208076" y="198341"/>
                    <a:pt x="203209" y="203209"/>
                  </a:cubicBezTo>
                  <a:cubicBezTo>
                    <a:pt x="198342" y="208076"/>
                    <a:pt x="198342" y="217811"/>
                    <a:pt x="203209" y="222678"/>
                  </a:cubicBezTo>
                  <a:lnTo>
                    <a:pt x="217810" y="237280"/>
                  </a:lnTo>
                  <a:close/>
                  <a:moveTo>
                    <a:pt x="290820" y="310289"/>
                  </a:moveTo>
                  <a:cubicBezTo>
                    <a:pt x="295687" y="315156"/>
                    <a:pt x="305422" y="315156"/>
                    <a:pt x="310288" y="310289"/>
                  </a:cubicBezTo>
                  <a:cubicBezTo>
                    <a:pt x="315156" y="305422"/>
                    <a:pt x="315156" y="295687"/>
                    <a:pt x="310288" y="290820"/>
                  </a:cubicBezTo>
                  <a:lnTo>
                    <a:pt x="295687" y="276218"/>
                  </a:lnTo>
                  <a:cubicBezTo>
                    <a:pt x="290820" y="271351"/>
                    <a:pt x="281085" y="271351"/>
                    <a:pt x="276218" y="276218"/>
                  </a:cubicBezTo>
                  <a:cubicBezTo>
                    <a:pt x="271351" y="281085"/>
                    <a:pt x="271351" y="290820"/>
                    <a:pt x="276218" y="295687"/>
                  </a:cubicBezTo>
                  <a:lnTo>
                    <a:pt x="290820" y="310289"/>
                  </a:lnTo>
                  <a:close/>
                  <a:moveTo>
                    <a:pt x="144801" y="164270"/>
                  </a:moveTo>
                  <a:cubicBezTo>
                    <a:pt x="149669" y="169138"/>
                    <a:pt x="159403" y="169138"/>
                    <a:pt x="164270" y="164270"/>
                  </a:cubicBezTo>
                  <a:cubicBezTo>
                    <a:pt x="169138" y="159403"/>
                    <a:pt x="169138" y="149669"/>
                    <a:pt x="164270" y="144801"/>
                  </a:cubicBezTo>
                  <a:lnTo>
                    <a:pt x="149669" y="130200"/>
                  </a:lnTo>
                  <a:cubicBezTo>
                    <a:pt x="144801" y="125332"/>
                    <a:pt x="135067" y="125332"/>
                    <a:pt x="130199" y="130200"/>
                  </a:cubicBezTo>
                  <a:cubicBezTo>
                    <a:pt x="125333" y="135067"/>
                    <a:pt x="125333" y="144801"/>
                    <a:pt x="130199" y="149669"/>
                  </a:cubicBezTo>
                  <a:lnTo>
                    <a:pt x="144801" y="164270"/>
                  </a:lnTo>
                  <a:close/>
                  <a:moveTo>
                    <a:pt x="76660" y="96129"/>
                  </a:moveTo>
                  <a:cubicBezTo>
                    <a:pt x="81527" y="100996"/>
                    <a:pt x="91261" y="100996"/>
                    <a:pt x="96129" y="96129"/>
                  </a:cubicBezTo>
                  <a:cubicBezTo>
                    <a:pt x="100996" y="91261"/>
                    <a:pt x="100996" y="81527"/>
                    <a:pt x="96129" y="76660"/>
                  </a:cubicBezTo>
                  <a:lnTo>
                    <a:pt x="81527" y="62058"/>
                  </a:lnTo>
                  <a:cubicBezTo>
                    <a:pt x="76660" y="57191"/>
                    <a:pt x="66925" y="57191"/>
                    <a:pt x="62058" y="62058"/>
                  </a:cubicBezTo>
                  <a:cubicBezTo>
                    <a:pt x="57190" y="66925"/>
                    <a:pt x="57190" y="76660"/>
                    <a:pt x="62058" y="81527"/>
                  </a:cubicBezTo>
                  <a:lnTo>
                    <a:pt x="76660" y="96129"/>
                  </a:lnTo>
                  <a:close/>
                  <a:moveTo>
                    <a:pt x="3651" y="3650"/>
                  </a:moveTo>
                  <a:cubicBezTo>
                    <a:pt x="-1217" y="8518"/>
                    <a:pt x="-1217" y="18252"/>
                    <a:pt x="3651" y="23120"/>
                  </a:cubicBezTo>
                  <a:cubicBezTo>
                    <a:pt x="8518" y="27987"/>
                    <a:pt x="18252" y="27987"/>
                    <a:pt x="23119" y="23120"/>
                  </a:cubicBezTo>
                  <a:cubicBezTo>
                    <a:pt x="27987" y="18252"/>
                    <a:pt x="27987" y="8518"/>
                    <a:pt x="23119" y="3650"/>
                  </a:cubicBezTo>
                  <a:cubicBezTo>
                    <a:pt x="18252" y="-1217"/>
                    <a:pt x="8518" y="-1217"/>
                    <a:pt x="3651" y="3650"/>
                  </a:cubicBezTo>
                  <a:close/>
                  <a:moveTo>
                    <a:pt x="646131" y="665600"/>
                  </a:moveTo>
                  <a:cubicBezTo>
                    <a:pt x="650998" y="670467"/>
                    <a:pt x="660733" y="670467"/>
                    <a:pt x="665600" y="665600"/>
                  </a:cubicBezTo>
                  <a:cubicBezTo>
                    <a:pt x="670467" y="660733"/>
                    <a:pt x="670467" y="650998"/>
                    <a:pt x="665600" y="646131"/>
                  </a:cubicBezTo>
                  <a:lnTo>
                    <a:pt x="650998" y="631529"/>
                  </a:lnTo>
                  <a:cubicBezTo>
                    <a:pt x="646131" y="626662"/>
                    <a:pt x="636396" y="626662"/>
                    <a:pt x="631529" y="631529"/>
                  </a:cubicBezTo>
                  <a:cubicBezTo>
                    <a:pt x="626661" y="636396"/>
                    <a:pt x="626661" y="646131"/>
                    <a:pt x="631529" y="650998"/>
                  </a:cubicBezTo>
                  <a:lnTo>
                    <a:pt x="646131" y="665600"/>
                  </a:lnTo>
                  <a:close/>
                  <a:moveTo>
                    <a:pt x="577989" y="597458"/>
                  </a:moveTo>
                  <a:cubicBezTo>
                    <a:pt x="582856" y="602325"/>
                    <a:pt x="592591" y="602325"/>
                    <a:pt x="597458" y="597458"/>
                  </a:cubicBezTo>
                  <a:cubicBezTo>
                    <a:pt x="602325" y="592591"/>
                    <a:pt x="602325" y="582856"/>
                    <a:pt x="597458" y="577989"/>
                  </a:cubicBezTo>
                  <a:lnTo>
                    <a:pt x="582856" y="563387"/>
                  </a:lnTo>
                  <a:cubicBezTo>
                    <a:pt x="577989" y="558520"/>
                    <a:pt x="568254" y="558520"/>
                    <a:pt x="563387" y="563387"/>
                  </a:cubicBezTo>
                  <a:cubicBezTo>
                    <a:pt x="558520" y="568255"/>
                    <a:pt x="558520" y="577989"/>
                    <a:pt x="563387" y="582856"/>
                  </a:cubicBezTo>
                  <a:lnTo>
                    <a:pt x="577989" y="597458"/>
                  </a:lnTo>
                  <a:close/>
                  <a:moveTo>
                    <a:pt x="504979" y="524449"/>
                  </a:moveTo>
                  <a:cubicBezTo>
                    <a:pt x="509847" y="529316"/>
                    <a:pt x="519581" y="529316"/>
                    <a:pt x="524449" y="524449"/>
                  </a:cubicBezTo>
                  <a:cubicBezTo>
                    <a:pt x="529316" y="519582"/>
                    <a:pt x="529316" y="509847"/>
                    <a:pt x="524449" y="504980"/>
                  </a:cubicBezTo>
                  <a:lnTo>
                    <a:pt x="509847" y="490378"/>
                  </a:lnTo>
                  <a:cubicBezTo>
                    <a:pt x="504979" y="485511"/>
                    <a:pt x="495245" y="485511"/>
                    <a:pt x="490378" y="490378"/>
                  </a:cubicBezTo>
                  <a:cubicBezTo>
                    <a:pt x="485511" y="495245"/>
                    <a:pt x="485511" y="504980"/>
                    <a:pt x="490378" y="509847"/>
                  </a:cubicBezTo>
                  <a:lnTo>
                    <a:pt x="504979" y="524449"/>
                  </a:lnTo>
                  <a:close/>
                  <a:moveTo>
                    <a:pt x="431970" y="451440"/>
                  </a:moveTo>
                  <a:cubicBezTo>
                    <a:pt x="436838" y="456307"/>
                    <a:pt x="446572" y="456307"/>
                    <a:pt x="451440" y="451440"/>
                  </a:cubicBezTo>
                  <a:cubicBezTo>
                    <a:pt x="456307" y="446573"/>
                    <a:pt x="456307" y="436838"/>
                    <a:pt x="451440" y="431971"/>
                  </a:cubicBezTo>
                  <a:lnTo>
                    <a:pt x="436838" y="417369"/>
                  </a:lnTo>
                  <a:cubicBezTo>
                    <a:pt x="431970" y="412502"/>
                    <a:pt x="422236" y="412502"/>
                    <a:pt x="417369" y="417369"/>
                  </a:cubicBezTo>
                  <a:cubicBezTo>
                    <a:pt x="412502" y="422236"/>
                    <a:pt x="412502" y="431971"/>
                    <a:pt x="417369" y="436838"/>
                  </a:cubicBezTo>
                  <a:lnTo>
                    <a:pt x="431970" y="451440"/>
                  </a:lnTo>
                  <a:close/>
                  <a:moveTo>
                    <a:pt x="363829" y="378431"/>
                  </a:moveTo>
                  <a:cubicBezTo>
                    <a:pt x="368696" y="383298"/>
                    <a:pt x="378431" y="383298"/>
                    <a:pt x="383298" y="378431"/>
                  </a:cubicBezTo>
                  <a:cubicBezTo>
                    <a:pt x="388165" y="373563"/>
                    <a:pt x="388165" y="363829"/>
                    <a:pt x="383298" y="358961"/>
                  </a:cubicBezTo>
                  <a:lnTo>
                    <a:pt x="368696" y="344360"/>
                  </a:lnTo>
                  <a:cubicBezTo>
                    <a:pt x="363829" y="339493"/>
                    <a:pt x="354094" y="339493"/>
                    <a:pt x="349227" y="344360"/>
                  </a:cubicBezTo>
                  <a:cubicBezTo>
                    <a:pt x="344360" y="349227"/>
                    <a:pt x="344360" y="358961"/>
                    <a:pt x="349227" y="363829"/>
                  </a:cubicBezTo>
                  <a:lnTo>
                    <a:pt x="363829" y="378431"/>
                  </a:lnTo>
                  <a:close/>
                </a:path>
              </a:pathLst>
            </a:custGeom>
            <a:solidFill>
              <a:srgbClr val="BBCCE9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5" name="フリーフォーム: 図形 64">
              <a:extLst>
                <a:ext uri="{FF2B5EF4-FFF2-40B4-BE49-F238E27FC236}">
                  <a16:creationId xmlns:a16="http://schemas.microsoft.com/office/drawing/2014/main" id="{82C7480F-422C-4465-804E-1B2353809DE5}"/>
                </a:ext>
              </a:extLst>
            </p:cNvPr>
            <p:cNvSpPr/>
            <p:nvPr/>
          </p:nvSpPr>
          <p:spPr>
            <a:xfrm>
              <a:off x="18651178" y="-6398264"/>
              <a:ext cx="1370137" cy="1370138"/>
            </a:xfrm>
            <a:custGeom>
              <a:avLst/>
              <a:gdLst>
                <a:gd name="connsiteX0" fmla="*/ 719140 w 1370137"/>
                <a:gd name="connsiteY0" fmla="*/ 738609 h 1370138"/>
                <a:gd name="connsiteX1" fmla="*/ 738609 w 1370137"/>
                <a:gd name="connsiteY1" fmla="*/ 738609 h 1370138"/>
                <a:gd name="connsiteX2" fmla="*/ 738609 w 1370137"/>
                <a:gd name="connsiteY2" fmla="*/ 719140 h 1370138"/>
                <a:gd name="connsiteX3" fmla="*/ 724007 w 1370137"/>
                <a:gd name="connsiteY3" fmla="*/ 704538 h 1370138"/>
                <a:gd name="connsiteX4" fmla="*/ 704538 w 1370137"/>
                <a:gd name="connsiteY4" fmla="*/ 704538 h 1370138"/>
                <a:gd name="connsiteX5" fmla="*/ 704538 w 1370137"/>
                <a:gd name="connsiteY5" fmla="*/ 724007 h 1370138"/>
                <a:gd name="connsiteX6" fmla="*/ 719140 w 1370137"/>
                <a:gd name="connsiteY6" fmla="*/ 738609 h 1370138"/>
                <a:gd name="connsiteX7" fmla="*/ 933300 w 1370137"/>
                <a:gd name="connsiteY7" fmla="*/ 952769 h 1370138"/>
                <a:gd name="connsiteX8" fmla="*/ 952769 w 1370137"/>
                <a:gd name="connsiteY8" fmla="*/ 952769 h 1370138"/>
                <a:gd name="connsiteX9" fmla="*/ 952769 w 1370137"/>
                <a:gd name="connsiteY9" fmla="*/ 933300 h 1370138"/>
                <a:gd name="connsiteX10" fmla="*/ 938167 w 1370137"/>
                <a:gd name="connsiteY10" fmla="*/ 918698 h 1370138"/>
                <a:gd name="connsiteX11" fmla="*/ 918698 w 1370137"/>
                <a:gd name="connsiteY11" fmla="*/ 918698 h 1370138"/>
                <a:gd name="connsiteX12" fmla="*/ 918698 w 1370137"/>
                <a:gd name="connsiteY12" fmla="*/ 938167 h 1370138"/>
                <a:gd name="connsiteX13" fmla="*/ 933300 w 1370137"/>
                <a:gd name="connsiteY13" fmla="*/ 952769 h 1370138"/>
                <a:gd name="connsiteX14" fmla="*/ 792149 w 1370137"/>
                <a:gd name="connsiteY14" fmla="*/ 811618 h 1370138"/>
                <a:gd name="connsiteX15" fmla="*/ 811618 w 1370137"/>
                <a:gd name="connsiteY15" fmla="*/ 811618 h 1370138"/>
                <a:gd name="connsiteX16" fmla="*/ 811618 w 1370137"/>
                <a:gd name="connsiteY16" fmla="*/ 792149 h 1370138"/>
                <a:gd name="connsiteX17" fmla="*/ 797016 w 1370137"/>
                <a:gd name="connsiteY17" fmla="*/ 777547 h 1370138"/>
                <a:gd name="connsiteX18" fmla="*/ 777547 w 1370137"/>
                <a:gd name="connsiteY18" fmla="*/ 777547 h 1370138"/>
                <a:gd name="connsiteX19" fmla="*/ 777547 w 1370137"/>
                <a:gd name="connsiteY19" fmla="*/ 797016 h 1370138"/>
                <a:gd name="connsiteX20" fmla="*/ 792149 w 1370137"/>
                <a:gd name="connsiteY20" fmla="*/ 811618 h 1370138"/>
                <a:gd name="connsiteX21" fmla="*/ 860291 w 1370137"/>
                <a:gd name="connsiteY21" fmla="*/ 884627 h 1370138"/>
                <a:gd name="connsiteX22" fmla="*/ 879760 w 1370137"/>
                <a:gd name="connsiteY22" fmla="*/ 884627 h 1370138"/>
                <a:gd name="connsiteX23" fmla="*/ 879760 w 1370137"/>
                <a:gd name="connsiteY23" fmla="*/ 865158 h 1370138"/>
                <a:gd name="connsiteX24" fmla="*/ 865158 w 1370137"/>
                <a:gd name="connsiteY24" fmla="*/ 850556 h 1370138"/>
                <a:gd name="connsiteX25" fmla="*/ 845689 w 1370137"/>
                <a:gd name="connsiteY25" fmla="*/ 850556 h 1370138"/>
                <a:gd name="connsiteX26" fmla="*/ 845689 w 1370137"/>
                <a:gd name="connsiteY26" fmla="*/ 870026 h 1370138"/>
                <a:gd name="connsiteX27" fmla="*/ 860291 w 1370137"/>
                <a:gd name="connsiteY27" fmla="*/ 884627 h 1370138"/>
                <a:gd name="connsiteX28" fmla="*/ 1006309 w 1370137"/>
                <a:gd name="connsiteY28" fmla="*/ 1025778 h 1370138"/>
                <a:gd name="connsiteX29" fmla="*/ 1025778 w 1370137"/>
                <a:gd name="connsiteY29" fmla="*/ 1025778 h 1370138"/>
                <a:gd name="connsiteX30" fmla="*/ 1025778 w 1370137"/>
                <a:gd name="connsiteY30" fmla="*/ 1006309 h 1370138"/>
                <a:gd name="connsiteX31" fmla="*/ 1011177 w 1370137"/>
                <a:gd name="connsiteY31" fmla="*/ 991707 h 1370138"/>
                <a:gd name="connsiteX32" fmla="*/ 991707 w 1370137"/>
                <a:gd name="connsiteY32" fmla="*/ 991707 h 1370138"/>
                <a:gd name="connsiteX33" fmla="*/ 991707 w 1370137"/>
                <a:gd name="connsiteY33" fmla="*/ 1011177 h 1370138"/>
                <a:gd name="connsiteX34" fmla="*/ 1006309 w 1370137"/>
                <a:gd name="connsiteY34" fmla="*/ 1025778 h 1370138"/>
                <a:gd name="connsiteX35" fmla="*/ 1293479 w 1370137"/>
                <a:gd name="connsiteY35" fmla="*/ 1312948 h 1370138"/>
                <a:gd name="connsiteX36" fmla="*/ 1312947 w 1370137"/>
                <a:gd name="connsiteY36" fmla="*/ 1312948 h 1370138"/>
                <a:gd name="connsiteX37" fmla="*/ 1312947 w 1370137"/>
                <a:gd name="connsiteY37" fmla="*/ 1293479 h 1370138"/>
                <a:gd name="connsiteX38" fmla="*/ 1298345 w 1370137"/>
                <a:gd name="connsiteY38" fmla="*/ 1278877 h 1370138"/>
                <a:gd name="connsiteX39" fmla="*/ 1278877 w 1370137"/>
                <a:gd name="connsiteY39" fmla="*/ 1278877 h 1370138"/>
                <a:gd name="connsiteX40" fmla="*/ 1278877 w 1370137"/>
                <a:gd name="connsiteY40" fmla="*/ 1298346 h 1370138"/>
                <a:gd name="connsiteX41" fmla="*/ 1293479 w 1370137"/>
                <a:gd name="connsiteY41" fmla="*/ 1312948 h 1370138"/>
                <a:gd name="connsiteX42" fmla="*/ 1347018 w 1370137"/>
                <a:gd name="connsiteY42" fmla="*/ 1366488 h 1370138"/>
                <a:gd name="connsiteX43" fmla="*/ 1366488 w 1370137"/>
                <a:gd name="connsiteY43" fmla="*/ 1366488 h 1370138"/>
                <a:gd name="connsiteX44" fmla="*/ 1366488 w 1370137"/>
                <a:gd name="connsiteY44" fmla="*/ 1347019 h 1370138"/>
                <a:gd name="connsiteX45" fmla="*/ 1347018 w 1370137"/>
                <a:gd name="connsiteY45" fmla="*/ 1347019 h 1370138"/>
                <a:gd name="connsiteX46" fmla="*/ 1347018 w 1370137"/>
                <a:gd name="connsiteY46" fmla="*/ 1366488 h 1370138"/>
                <a:gd name="connsiteX47" fmla="*/ 1074451 w 1370137"/>
                <a:gd name="connsiteY47" fmla="*/ 1098787 h 1370138"/>
                <a:gd name="connsiteX48" fmla="*/ 1093920 w 1370137"/>
                <a:gd name="connsiteY48" fmla="*/ 1098787 h 1370138"/>
                <a:gd name="connsiteX49" fmla="*/ 1093920 w 1370137"/>
                <a:gd name="connsiteY49" fmla="*/ 1079318 h 1370138"/>
                <a:gd name="connsiteX50" fmla="*/ 1079318 w 1370137"/>
                <a:gd name="connsiteY50" fmla="*/ 1064717 h 1370138"/>
                <a:gd name="connsiteX51" fmla="*/ 1059849 w 1370137"/>
                <a:gd name="connsiteY51" fmla="*/ 1064717 h 1370138"/>
                <a:gd name="connsiteX52" fmla="*/ 1059849 w 1370137"/>
                <a:gd name="connsiteY52" fmla="*/ 1084186 h 1370138"/>
                <a:gd name="connsiteX53" fmla="*/ 1074451 w 1370137"/>
                <a:gd name="connsiteY53" fmla="*/ 1098787 h 1370138"/>
                <a:gd name="connsiteX54" fmla="*/ 1147460 w 1370137"/>
                <a:gd name="connsiteY54" fmla="*/ 1171797 h 1370138"/>
                <a:gd name="connsiteX55" fmla="*/ 1166929 w 1370137"/>
                <a:gd name="connsiteY55" fmla="*/ 1171797 h 1370138"/>
                <a:gd name="connsiteX56" fmla="*/ 1166929 w 1370137"/>
                <a:gd name="connsiteY56" fmla="*/ 1152328 h 1370138"/>
                <a:gd name="connsiteX57" fmla="*/ 1152327 w 1370137"/>
                <a:gd name="connsiteY57" fmla="*/ 1137726 h 1370138"/>
                <a:gd name="connsiteX58" fmla="*/ 1132858 w 1370137"/>
                <a:gd name="connsiteY58" fmla="*/ 1137726 h 1370138"/>
                <a:gd name="connsiteX59" fmla="*/ 1132858 w 1370137"/>
                <a:gd name="connsiteY59" fmla="*/ 1157195 h 1370138"/>
                <a:gd name="connsiteX60" fmla="*/ 1147460 w 1370137"/>
                <a:gd name="connsiteY60" fmla="*/ 1171797 h 1370138"/>
                <a:gd name="connsiteX61" fmla="*/ 1220470 w 1370137"/>
                <a:gd name="connsiteY61" fmla="*/ 1239939 h 1370138"/>
                <a:gd name="connsiteX62" fmla="*/ 1239938 w 1370137"/>
                <a:gd name="connsiteY62" fmla="*/ 1239939 h 1370138"/>
                <a:gd name="connsiteX63" fmla="*/ 1239938 w 1370137"/>
                <a:gd name="connsiteY63" fmla="*/ 1220469 h 1370138"/>
                <a:gd name="connsiteX64" fmla="*/ 1225336 w 1370137"/>
                <a:gd name="connsiteY64" fmla="*/ 1205868 h 1370138"/>
                <a:gd name="connsiteX65" fmla="*/ 1205868 w 1370137"/>
                <a:gd name="connsiteY65" fmla="*/ 1205868 h 1370138"/>
                <a:gd name="connsiteX66" fmla="*/ 1205868 w 1370137"/>
                <a:gd name="connsiteY66" fmla="*/ 1225337 h 1370138"/>
                <a:gd name="connsiteX67" fmla="*/ 1220470 w 1370137"/>
                <a:gd name="connsiteY67" fmla="*/ 1239939 h 1370138"/>
                <a:gd name="connsiteX68" fmla="*/ 217810 w 1370137"/>
                <a:gd name="connsiteY68" fmla="*/ 237280 h 1370138"/>
                <a:gd name="connsiteX69" fmla="*/ 237279 w 1370137"/>
                <a:gd name="connsiteY69" fmla="*/ 237280 h 1370138"/>
                <a:gd name="connsiteX70" fmla="*/ 237279 w 1370137"/>
                <a:gd name="connsiteY70" fmla="*/ 217811 h 1370138"/>
                <a:gd name="connsiteX71" fmla="*/ 222678 w 1370137"/>
                <a:gd name="connsiteY71" fmla="*/ 203209 h 1370138"/>
                <a:gd name="connsiteX72" fmla="*/ 203209 w 1370137"/>
                <a:gd name="connsiteY72" fmla="*/ 203209 h 1370138"/>
                <a:gd name="connsiteX73" fmla="*/ 203209 w 1370137"/>
                <a:gd name="connsiteY73" fmla="*/ 222678 h 1370138"/>
                <a:gd name="connsiteX74" fmla="*/ 217810 w 1370137"/>
                <a:gd name="connsiteY74" fmla="*/ 237280 h 1370138"/>
                <a:gd name="connsiteX75" fmla="*/ 290820 w 1370137"/>
                <a:gd name="connsiteY75" fmla="*/ 310289 h 1370138"/>
                <a:gd name="connsiteX76" fmla="*/ 310288 w 1370137"/>
                <a:gd name="connsiteY76" fmla="*/ 310289 h 1370138"/>
                <a:gd name="connsiteX77" fmla="*/ 310288 w 1370137"/>
                <a:gd name="connsiteY77" fmla="*/ 290820 h 1370138"/>
                <a:gd name="connsiteX78" fmla="*/ 295687 w 1370137"/>
                <a:gd name="connsiteY78" fmla="*/ 276218 h 1370138"/>
                <a:gd name="connsiteX79" fmla="*/ 276218 w 1370137"/>
                <a:gd name="connsiteY79" fmla="*/ 276218 h 1370138"/>
                <a:gd name="connsiteX80" fmla="*/ 276218 w 1370137"/>
                <a:gd name="connsiteY80" fmla="*/ 295687 h 1370138"/>
                <a:gd name="connsiteX81" fmla="*/ 290820 w 1370137"/>
                <a:gd name="connsiteY81" fmla="*/ 310289 h 1370138"/>
                <a:gd name="connsiteX82" fmla="*/ 144801 w 1370137"/>
                <a:gd name="connsiteY82" fmla="*/ 169138 h 1370138"/>
                <a:gd name="connsiteX83" fmla="*/ 164270 w 1370137"/>
                <a:gd name="connsiteY83" fmla="*/ 169138 h 1370138"/>
                <a:gd name="connsiteX84" fmla="*/ 164270 w 1370137"/>
                <a:gd name="connsiteY84" fmla="*/ 149669 h 1370138"/>
                <a:gd name="connsiteX85" fmla="*/ 149669 w 1370137"/>
                <a:gd name="connsiteY85" fmla="*/ 135067 h 1370138"/>
                <a:gd name="connsiteX86" fmla="*/ 130199 w 1370137"/>
                <a:gd name="connsiteY86" fmla="*/ 135067 h 1370138"/>
                <a:gd name="connsiteX87" fmla="*/ 130199 w 1370137"/>
                <a:gd name="connsiteY87" fmla="*/ 154536 h 1370138"/>
                <a:gd name="connsiteX88" fmla="*/ 144801 w 1370137"/>
                <a:gd name="connsiteY88" fmla="*/ 169138 h 1370138"/>
                <a:gd name="connsiteX89" fmla="*/ 71792 w 1370137"/>
                <a:gd name="connsiteY89" fmla="*/ 96129 h 1370138"/>
                <a:gd name="connsiteX90" fmla="*/ 91261 w 1370137"/>
                <a:gd name="connsiteY90" fmla="*/ 96129 h 1370138"/>
                <a:gd name="connsiteX91" fmla="*/ 91261 w 1370137"/>
                <a:gd name="connsiteY91" fmla="*/ 76660 h 1370138"/>
                <a:gd name="connsiteX92" fmla="*/ 76660 w 1370137"/>
                <a:gd name="connsiteY92" fmla="*/ 62058 h 1370138"/>
                <a:gd name="connsiteX93" fmla="*/ 57190 w 1370137"/>
                <a:gd name="connsiteY93" fmla="*/ 62058 h 1370138"/>
                <a:gd name="connsiteX94" fmla="*/ 57190 w 1370137"/>
                <a:gd name="connsiteY94" fmla="*/ 81527 h 1370138"/>
                <a:gd name="connsiteX95" fmla="*/ 71792 w 1370137"/>
                <a:gd name="connsiteY95" fmla="*/ 96129 h 1370138"/>
                <a:gd name="connsiteX96" fmla="*/ 3651 w 1370137"/>
                <a:gd name="connsiteY96" fmla="*/ 3650 h 1370138"/>
                <a:gd name="connsiteX97" fmla="*/ 3651 w 1370137"/>
                <a:gd name="connsiteY97" fmla="*/ 23120 h 1370138"/>
                <a:gd name="connsiteX98" fmla="*/ 23119 w 1370137"/>
                <a:gd name="connsiteY98" fmla="*/ 23120 h 1370138"/>
                <a:gd name="connsiteX99" fmla="*/ 23119 w 1370137"/>
                <a:gd name="connsiteY99" fmla="*/ 3650 h 1370138"/>
                <a:gd name="connsiteX100" fmla="*/ 3651 w 1370137"/>
                <a:gd name="connsiteY100" fmla="*/ 3650 h 1370138"/>
                <a:gd name="connsiteX101" fmla="*/ 646131 w 1370137"/>
                <a:gd name="connsiteY101" fmla="*/ 670467 h 1370138"/>
                <a:gd name="connsiteX102" fmla="*/ 665600 w 1370137"/>
                <a:gd name="connsiteY102" fmla="*/ 670467 h 1370138"/>
                <a:gd name="connsiteX103" fmla="*/ 665600 w 1370137"/>
                <a:gd name="connsiteY103" fmla="*/ 650998 h 1370138"/>
                <a:gd name="connsiteX104" fmla="*/ 650998 w 1370137"/>
                <a:gd name="connsiteY104" fmla="*/ 636396 h 1370138"/>
                <a:gd name="connsiteX105" fmla="*/ 631529 w 1370137"/>
                <a:gd name="connsiteY105" fmla="*/ 636396 h 1370138"/>
                <a:gd name="connsiteX106" fmla="*/ 631529 w 1370137"/>
                <a:gd name="connsiteY106" fmla="*/ 655865 h 1370138"/>
                <a:gd name="connsiteX107" fmla="*/ 646131 w 1370137"/>
                <a:gd name="connsiteY107" fmla="*/ 670467 h 1370138"/>
                <a:gd name="connsiteX108" fmla="*/ 573122 w 1370137"/>
                <a:gd name="connsiteY108" fmla="*/ 597458 h 1370138"/>
                <a:gd name="connsiteX109" fmla="*/ 592591 w 1370137"/>
                <a:gd name="connsiteY109" fmla="*/ 597458 h 1370138"/>
                <a:gd name="connsiteX110" fmla="*/ 592591 w 1370137"/>
                <a:gd name="connsiteY110" fmla="*/ 577989 h 1370138"/>
                <a:gd name="connsiteX111" fmla="*/ 577989 w 1370137"/>
                <a:gd name="connsiteY111" fmla="*/ 563387 h 1370138"/>
                <a:gd name="connsiteX112" fmla="*/ 558520 w 1370137"/>
                <a:gd name="connsiteY112" fmla="*/ 563387 h 1370138"/>
                <a:gd name="connsiteX113" fmla="*/ 558520 w 1370137"/>
                <a:gd name="connsiteY113" fmla="*/ 582856 h 1370138"/>
                <a:gd name="connsiteX114" fmla="*/ 573122 w 1370137"/>
                <a:gd name="connsiteY114" fmla="*/ 597458 h 1370138"/>
                <a:gd name="connsiteX115" fmla="*/ 504979 w 1370137"/>
                <a:gd name="connsiteY115" fmla="*/ 524449 h 1370138"/>
                <a:gd name="connsiteX116" fmla="*/ 524449 w 1370137"/>
                <a:gd name="connsiteY116" fmla="*/ 524449 h 1370138"/>
                <a:gd name="connsiteX117" fmla="*/ 524449 w 1370137"/>
                <a:gd name="connsiteY117" fmla="*/ 504980 h 1370138"/>
                <a:gd name="connsiteX118" fmla="*/ 509847 w 1370137"/>
                <a:gd name="connsiteY118" fmla="*/ 490378 h 1370138"/>
                <a:gd name="connsiteX119" fmla="*/ 490378 w 1370137"/>
                <a:gd name="connsiteY119" fmla="*/ 490378 h 1370138"/>
                <a:gd name="connsiteX120" fmla="*/ 490378 w 1370137"/>
                <a:gd name="connsiteY120" fmla="*/ 509847 h 1370138"/>
                <a:gd name="connsiteX121" fmla="*/ 504979 w 1370137"/>
                <a:gd name="connsiteY121" fmla="*/ 524449 h 1370138"/>
                <a:gd name="connsiteX122" fmla="*/ 431970 w 1370137"/>
                <a:gd name="connsiteY122" fmla="*/ 451440 h 1370138"/>
                <a:gd name="connsiteX123" fmla="*/ 451440 w 1370137"/>
                <a:gd name="connsiteY123" fmla="*/ 451440 h 1370138"/>
                <a:gd name="connsiteX124" fmla="*/ 451440 w 1370137"/>
                <a:gd name="connsiteY124" fmla="*/ 431971 h 1370138"/>
                <a:gd name="connsiteX125" fmla="*/ 436838 w 1370137"/>
                <a:gd name="connsiteY125" fmla="*/ 417369 h 1370138"/>
                <a:gd name="connsiteX126" fmla="*/ 417369 w 1370137"/>
                <a:gd name="connsiteY126" fmla="*/ 417369 h 1370138"/>
                <a:gd name="connsiteX127" fmla="*/ 417369 w 1370137"/>
                <a:gd name="connsiteY127" fmla="*/ 436838 h 1370138"/>
                <a:gd name="connsiteX128" fmla="*/ 431970 w 1370137"/>
                <a:gd name="connsiteY128" fmla="*/ 451440 h 1370138"/>
                <a:gd name="connsiteX129" fmla="*/ 358961 w 1370137"/>
                <a:gd name="connsiteY129" fmla="*/ 383298 h 1370138"/>
                <a:gd name="connsiteX130" fmla="*/ 378431 w 1370137"/>
                <a:gd name="connsiteY130" fmla="*/ 383298 h 1370138"/>
                <a:gd name="connsiteX131" fmla="*/ 378431 w 1370137"/>
                <a:gd name="connsiteY131" fmla="*/ 363829 h 1370138"/>
                <a:gd name="connsiteX132" fmla="*/ 363829 w 1370137"/>
                <a:gd name="connsiteY132" fmla="*/ 349227 h 1370138"/>
                <a:gd name="connsiteX133" fmla="*/ 344360 w 1370137"/>
                <a:gd name="connsiteY133" fmla="*/ 349227 h 1370138"/>
                <a:gd name="connsiteX134" fmla="*/ 344360 w 1370137"/>
                <a:gd name="connsiteY134" fmla="*/ 368696 h 1370138"/>
                <a:gd name="connsiteX135" fmla="*/ 358961 w 1370137"/>
                <a:gd name="connsiteY135" fmla="*/ 383298 h 137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1370137" h="1370138">
                  <a:moveTo>
                    <a:pt x="719140" y="738609"/>
                  </a:moveTo>
                  <a:cubicBezTo>
                    <a:pt x="724007" y="743476"/>
                    <a:pt x="733742" y="743476"/>
                    <a:pt x="738609" y="738609"/>
                  </a:cubicBezTo>
                  <a:cubicBezTo>
                    <a:pt x="743476" y="733742"/>
                    <a:pt x="743476" y="724007"/>
                    <a:pt x="738609" y="719140"/>
                  </a:cubicBezTo>
                  <a:lnTo>
                    <a:pt x="724007" y="704538"/>
                  </a:lnTo>
                  <a:cubicBezTo>
                    <a:pt x="719140" y="699671"/>
                    <a:pt x="709406" y="699671"/>
                    <a:pt x="704538" y="704538"/>
                  </a:cubicBezTo>
                  <a:cubicBezTo>
                    <a:pt x="699670" y="709405"/>
                    <a:pt x="699670" y="719140"/>
                    <a:pt x="704538" y="724007"/>
                  </a:cubicBezTo>
                  <a:lnTo>
                    <a:pt x="719140" y="738609"/>
                  </a:lnTo>
                  <a:close/>
                  <a:moveTo>
                    <a:pt x="933300" y="952769"/>
                  </a:moveTo>
                  <a:cubicBezTo>
                    <a:pt x="938167" y="957636"/>
                    <a:pt x="947902" y="957636"/>
                    <a:pt x="952769" y="952769"/>
                  </a:cubicBezTo>
                  <a:cubicBezTo>
                    <a:pt x="957636" y="947902"/>
                    <a:pt x="957636" y="938167"/>
                    <a:pt x="952769" y="933300"/>
                  </a:cubicBezTo>
                  <a:lnTo>
                    <a:pt x="938167" y="918698"/>
                  </a:lnTo>
                  <a:cubicBezTo>
                    <a:pt x="933300" y="913831"/>
                    <a:pt x="923565" y="913831"/>
                    <a:pt x="918698" y="918698"/>
                  </a:cubicBezTo>
                  <a:cubicBezTo>
                    <a:pt x="913831" y="923566"/>
                    <a:pt x="913831" y="933300"/>
                    <a:pt x="918698" y="938167"/>
                  </a:cubicBezTo>
                  <a:lnTo>
                    <a:pt x="933300" y="952769"/>
                  </a:lnTo>
                  <a:close/>
                  <a:moveTo>
                    <a:pt x="792149" y="811618"/>
                  </a:moveTo>
                  <a:cubicBezTo>
                    <a:pt x="797016" y="816486"/>
                    <a:pt x="806751" y="816486"/>
                    <a:pt x="811618" y="811618"/>
                  </a:cubicBezTo>
                  <a:cubicBezTo>
                    <a:pt x="816485" y="806751"/>
                    <a:pt x="816485" y="797016"/>
                    <a:pt x="811618" y="792149"/>
                  </a:cubicBezTo>
                  <a:lnTo>
                    <a:pt x="797016" y="777547"/>
                  </a:lnTo>
                  <a:cubicBezTo>
                    <a:pt x="792149" y="772680"/>
                    <a:pt x="782415" y="772680"/>
                    <a:pt x="777547" y="777547"/>
                  </a:cubicBezTo>
                  <a:cubicBezTo>
                    <a:pt x="772680" y="782415"/>
                    <a:pt x="772680" y="792149"/>
                    <a:pt x="777547" y="797016"/>
                  </a:cubicBezTo>
                  <a:lnTo>
                    <a:pt x="792149" y="811618"/>
                  </a:lnTo>
                  <a:close/>
                  <a:moveTo>
                    <a:pt x="860291" y="884627"/>
                  </a:moveTo>
                  <a:cubicBezTo>
                    <a:pt x="865158" y="889495"/>
                    <a:pt x="874893" y="889495"/>
                    <a:pt x="879760" y="884627"/>
                  </a:cubicBezTo>
                  <a:cubicBezTo>
                    <a:pt x="884627" y="879760"/>
                    <a:pt x="884627" y="870026"/>
                    <a:pt x="879760" y="865158"/>
                  </a:cubicBezTo>
                  <a:lnTo>
                    <a:pt x="865158" y="850556"/>
                  </a:lnTo>
                  <a:cubicBezTo>
                    <a:pt x="860291" y="845689"/>
                    <a:pt x="850556" y="845689"/>
                    <a:pt x="845689" y="850556"/>
                  </a:cubicBezTo>
                  <a:cubicBezTo>
                    <a:pt x="840822" y="855424"/>
                    <a:pt x="840822" y="865158"/>
                    <a:pt x="845689" y="870026"/>
                  </a:cubicBezTo>
                  <a:lnTo>
                    <a:pt x="860291" y="884627"/>
                  </a:lnTo>
                  <a:close/>
                  <a:moveTo>
                    <a:pt x="1006309" y="1025778"/>
                  </a:moveTo>
                  <a:cubicBezTo>
                    <a:pt x="1011177" y="1030646"/>
                    <a:pt x="1020911" y="1030646"/>
                    <a:pt x="1025778" y="1025778"/>
                  </a:cubicBezTo>
                  <a:cubicBezTo>
                    <a:pt x="1030645" y="1020911"/>
                    <a:pt x="1030645" y="1011177"/>
                    <a:pt x="1025778" y="1006309"/>
                  </a:cubicBezTo>
                  <a:lnTo>
                    <a:pt x="1011177" y="991707"/>
                  </a:lnTo>
                  <a:cubicBezTo>
                    <a:pt x="1006309" y="986840"/>
                    <a:pt x="996575" y="986840"/>
                    <a:pt x="991707" y="991707"/>
                  </a:cubicBezTo>
                  <a:cubicBezTo>
                    <a:pt x="986840" y="996575"/>
                    <a:pt x="986840" y="1006309"/>
                    <a:pt x="991707" y="1011177"/>
                  </a:cubicBezTo>
                  <a:lnTo>
                    <a:pt x="1006309" y="1025778"/>
                  </a:lnTo>
                  <a:close/>
                  <a:moveTo>
                    <a:pt x="1293479" y="1312948"/>
                  </a:moveTo>
                  <a:cubicBezTo>
                    <a:pt x="1298345" y="1317815"/>
                    <a:pt x="1308080" y="1317815"/>
                    <a:pt x="1312947" y="1312948"/>
                  </a:cubicBezTo>
                  <a:cubicBezTo>
                    <a:pt x="1317815" y="1308080"/>
                    <a:pt x="1317815" y="1298346"/>
                    <a:pt x="1312947" y="1293479"/>
                  </a:cubicBezTo>
                  <a:lnTo>
                    <a:pt x="1298345" y="1278877"/>
                  </a:lnTo>
                  <a:cubicBezTo>
                    <a:pt x="1293479" y="1274010"/>
                    <a:pt x="1283743" y="1274010"/>
                    <a:pt x="1278877" y="1278877"/>
                  </a:cubicBezTo>
                  <a:cubicBezTo>
                    <a:pt x="1274009" y="1283744"/>
                    <a:pt x="1274009" y="1293479"/>
                    <a:pt x="1278877" y="1298346"/>
                  </a:cubicBezTo>
                  <a:lnTo>
                    <a:pt x="1293479" y="1312948"/>
                  </a:lnTo>
                  <a:close/>
                  <a:moveTo>
                    <a:pt x="1347018" y="1366488"/>
                  </a:moveTo>
                  <a:cubicBezTo>
                    <a:pt x="1351886" y="1371355"/>
                    <a:pt x="1361620" y="1371355"/>
                    <a:pt x="1366488" y="1366488"/>
                  </a:cubicBezTo>
                  <a:cubicBezTo>
                    <a:pt x="1371355" y="1361620"/>
                    <a:pt x="1371355" y="1351886"/>
                    <a:pt x="1366488" y="1347019"/>
                  </a:cubicBezTo>
                  <a:cubicBezTo>
                    <a:pt x="1361620" y="1342151"/>
                    <a:pt x="1351886" y="1342151"/>
                    <a:pt x="1347018" y="1347019"/>
                  </a:cubicBezTo>
                  <a:cubicBezTo>
                    <a:pt x="1342151" y="1351886"/>
                    <a:pt x="1342151" y="1361620"/>
                    <a:pt x="1347018" y="1366488"/>
                  </a:cubicBezTo>
                  <a:close/>
                  <a:moveTo>
                    <a:pt x="1074451" y="1098787"/>
                  </a:moveTo>
                  <a:cubicBezTo>
                    <a:pt x="1079318" y="1103655"/>
                    <a:pt x="1089052" y="1103655"/>
                    <a:pt x="1093920" y="1098787"/>
                  </a:cubicBezTo>
                  <a:cubicBezTo>
                    <a:pt x="1098788" y="1093920"/>
                    <a:pt x="1098788" y="1084186"/>
                    <a:pt x="1093920" y="1079318"/>
                  </a:cubicBezTo>
                  <a:lnTo>
                    <a:pt x="1079318" y="1064717"/>
                  </a:lnTo>
                  <a:cubicBezTo>
                    <a:pt x="1074451" y="1059849"/>
                    <a:pt x="1064716" y="1059849"/>
                    <a:pt x="1059849" y="1064717"/>
                  </a:cubicBezTo>
                  <a:cubicBezTo>
                    <a:pt x="1054982" y="1069584"/>
                    <a:pt x="1054982" y="1079318"/>
                    <a:pt x="1059849" y="1084186"/>
                  </a:cubicBezTo>
                  <a:lnTo>
                    <a:pt x="1074451" y="1098787"/>
                  </a:lnTo>
                  <a:close/>
                  <a:moveTo>
                    <a:pt x="1147460" y="1171797"/>
                  </a:moveTo>
                  <a:cubicBezTo>
                    <a:pt x="1152327" y="1176664"/>
                    <a:pt x="1162062" y="1176664"/>
                    <a:pt x="1166929" y="1171797"/>
                  </a:cubicBezTo>
                  <a:cubicBezTo>
                    <a:pt x="1171797" y="1166929"/>
                    <a:pt x="1171797" y="1157195"/>
                    <a:pt x="1166929" y="1152328"/>
                  </a:cubicBezTo>
                  <a:lnTo>
                    <a:pt x="1152327" y="1137726"/>
                  </a:lnTo>
                  <a:cubicBezTo>
                    <a:pt x="1147460" y="1132858"/>
                    <a:pt x="1137725" y="1132858"/>
                    <a:pt x="1132858" y="1137726"/>
                  </a:cubicBezTo>
                  <a:cubicBezTo>
                    <a:pt x="1127991" y="1142593"/>
                    <a:pt x="1127991" y="1152328"/>
                    <a:pt x="1132858" y="1157195"/>
                  </a:cubicBezTo>
                  <a:lnTo>
                    <a:pt x="1147460" y="1171797"/>
                  </a:lnTo>
                  <a:close/>
                  <a:moveTo>
                    <a:pt x="1220470" y="1239939"/>
                  </a:moveTo>
                  <a:cubicBezTo>
                    <a:pt x="1225336" y="1244806"/>
                    <a:pt x="1235071" y="1244806"/>
                    <a:pt x="1239938" y="1239939"/>
                  </a:cubicBezTo>
                  <a:cubicBezTo>
                    <a:pt x="1244806" y="1235071"/>
                    <a:pt x="1244806" y="1225337"/>
                    <a:pt x="1239938" y="1220469"/>
                  </a:cubicBezTo>
                  <a:lnTo>
                    <a:pt x="1225336" y="1205868"/>
                  </a:lnTo>
                  <a:cubicBezTo>
                    <a:pt x="1220470" y="1201000"/>
                    <a:pt x="1210734" y="1201000"/>
                    <a:pt x="1205868" y="1205868"/>
                  </a:cubicBezTo>
                  <a:cubicBezTo>
                    <a:pt x="1201000" y="1210735"/>
                    <a:pt x="1201000" y="1220469"/>
                    <a:pt x="1205868" y="1225337"/>
                  </a:cubicBezTo>
                  <a:lnTo>
                    <a:pt x="1220470" y="1239939"/>
                  </a:lnTo>
                  <a:close/>
                  <a:moveTo>
                    <a:pt x="217810" y="237280"/>
                  </a:moveTo>
                  <a:cubicBezTo>
                    <a:pt x="222678" y="242147"/>
                    <a:pt x="232412" y="242147"/>
                    <a:pt x="237279" y="237280"/>
                  </a:cubicBezTo>
                  <a:cubicBezTo>
                    <a:pt x="242147" y="232412"/>
                    <a:pt x="242147" y="222678"/>
                    <a:pt x="237279" y="217811"/>
                  </a:cubicBezTo>
                  <a:lnTo>
                    <a:pt x="222678" y="203209"/>
                  </a:lnTo>
                  <a:cubicBezTo>
                    <a:pt x="217810" y="198342"/>
                    <a:pt x="208076" y="198342"/>
                    <a:pt x="203209" y="203209"/>
                  </a:cubicBezTo>
                  <a:cubicBezTo>
                    <a:pt x="198342" y="208076"/>
                    <a:pt x="198342" y="217811"/>
                    <a:pt x="203209" y="222678"/>
                  </a:cubicBezTo>
                  <a:lnTo>
                    <a:pt x="217810" y="237280"/>
                  </a:lnTo>
                  <a:close/>
                  <a:moveTo>
                    <a:pt x="290820" y="310289"/>
                  </a:moveTo>
                  <a:cubicBezTo>
                    <a:pt x="295687" y="315156"/>
                    <a:pt x="305422" y="315156"/>
                    <a:pt x="310288" y="310289"/>
                  </a:cubicBezTo>
                  <a:cubicBezTo>
                    <a:pt x="315156" y="305422"/>
                    <a:pt x="315156" y="295687"/>
                    <a:pt x="310288" y="290820"/>
                  </a:cubicBezTo>
                  <a:lnTo>
                    <a:pt x="295687" y="276218"/>
                  </a:lnTo>
                  <a:cubicBezTo>
                    <a:pt x="290820" y="271351"/>
                    <a:pt x="281085" y="271351"/>
                    <a:pt x="276218" y="276218"/>
                  </a:cubicBezTo>
                  <a:cubicBezTo>
                    <a:pt x="271351" y="281085"/>
                    <a:pt x="271351" y="290820"/>
                    <a:pt x="276218" y="295687"/>
                  </a:cubicBezTo>
                  <a:lnTo>
                    <a:pt x="290820" y="310289"/>
                  </a:lnTo>
                  <a:close/>
                  <a:moveTo>
                    <a:pt x="144801" y="169138"/>
                  </a:moveTo>
                  <a:cubicBezTo>
                    <a:pt x="149669" y="174005"/>
                    <a:pt x="159403" y="174005"/>
                    <a:pt x="164270" y="169138"/>
                  </a:cubicBezTo>
                  <a:cubicBezTo>
                    <a:pt x="169138" y="164271"/>
                    <a:pt x="169138" y="154536"/>
                    <a:pt x="164270" y="149669"/>
                  </a:cubicBezTo>
                  <a:lnTo>
                    <a:pt x="149669" y="135067"/>
                  </a:lnTo>
                  <a:cubicBezTo>
                    <a:pt x="144801" y="130200"/>
                    <a:pt x="135067" y="130200"/>
                    <a:pt x="130199" y="135067"/>
                  </a:cubicBezTo>
                  <a:cubicBezTo>
                    <a:pt x="125333" y="139934"/>
                    <a:pt x="125333" y="149669"/>
                    <a:pt x="130199" y="154536"/>
                  </a:cubicBezTo>
                  <a:lnTo>
                    <a:pt x="144801" y="169138"/>
                  </a:lnTo>
                  <a:close/>
                  <a:moveTo>
                    <a:pt x="71792" y="96129"/>
                  </a:moveTo>
                  <a:cubicBezTo>
                    <a:pt x="76660" y="100996"/>
                    <a:pt x="86394" y="100996"/>
                    <a:pt x="91261" y="96129"/>
                  </a:cubicBezTo>
                  <a:cubicBezTo>
                    <a:pt x="96129" y="91261"/>
                    <a:pt x="96129" y="81527"/>
                    <a:pt x="91261" y="76660"/>
                  </a:cubicBezTo>
                  <a:lnTo>
                    <a:pt x="76660" y="62058"/>
                  </a:lnTo>
                  <a:cubicBezTo>
                    <a:pt x="71792" y="57190"/>
                    <a:pt x="62058" y="57190"/>
                    <a:pt x="57190" y="62058"/>
                  </a:cubicBezTo>
                  <a:cubicBezTo>
                    <a:pt x="52323" y="66925"/>
                    <a:pt x="52323" y="76660"/>
                    <a:pt x="57190" y="81527"/>
                  </a:cubicBezTo>
                  <a:lnTo>
                    <a:pt x="71792" y="96129"/>
                  </a:lnTo>
                  <a:close/>
                  <a:moveTo>
                    <a:pt x="3651" y="3650"/>
                  </a:moveTo>
                  <a:cubicBezTo>
                    <a:pt x="-1217" y="8518"/>
                    <a:pt x="-1217" y="18252"/>
                    <a:pt x="3651" y="23120"/>
                  </a:cubicBezTo>
                  <a:cubicBezTo>
                    <a:pt x="8518" y="27987"/>
                    <a:pt x="18252" y="27987"/>
                    <a:pt x="23119" y="23120"/>
                  </a:cubicBezTo>
                  <a:cubicBezTo>
                    <a:pt x="27987" y="18252"/>
                    <a:pt x="27987" y="8518"/>
                    <a:pt x="23119" y="3650"/>
                  </a:cubicBezTo>
                  <a:cubicBezTo>
                    <a:pt x="13385" y="-1217"/>
                    <a:pt x="8518" y="-1217"/>
                    <a:pt x="3651" y="3650"/>
                  </a:cubicBezTo>
                  <a:close/>
                  <a:moveTo>
                    <a:pt x="646131" y="670467"/>
                  </a:moveTo>
                  <a:cubicBezTo>
                    <a:pt x="650998" y="675335"/>
                    <a:pt x="660733" y="675335"/>
                    <a:pt x="665600" y="670467"/>
                  </a:cubicBezTo>
                  <a:cubicBezTo>
                    <a:pt x="670467" y="665600"/>
                    <a:pt x="670467" y="655865"/>
                    <a:pt x="665600" y="650998"/>
                  </a:cubicBezTo>
                  <a:lnTo>
                    <a:pt x="650998" y="636396"/>
                  </a:lnTo>
                  <a:cubicBezTo>
                    <a:pt x="646131" y="631529"/>
                    <a:pt x="636396" y="631529"/>
                    <a:pt x="631529" y="636396"/>
                  </a:cubicBezTo>
                  <a:cubicBezTo>
                    <a:pt x="626661" y="641264"/>
                    <a:pt x="626661" y="650998"/>
                    <a:pt x="631529" y="655865"/>
                  </a:cubicBezTo>
                  <a:lnTo>
                    <a:pt x="646131" y="670467"/>
                  </a:lnTo>
                  <a:close/>
                  <a:moveTo>
                    <a:pt x="573122" y="597458"/>
                  </a:moveTo>
                  <a:cubicBezTo>
                    <a:pt x="577989" y="602325"/>
                    <a:pt x="587724" y="602325"/>
                    <a:pt x="592591" y="597458"/>
                  </a:cubicBezTo>
                  <a:cubicBezTo>
                    <a:pt x="597458" y="592591"/>
                    <a:pt x="597458" y="582856"/>
                    <a:pt x="592591" y="577989"/>
                  </a:cubicBezTo>
                  <a:lnTo>
                    <a:pt x="577989" y="563387"/>
                  </a:lnTo>
                  <a:cubicBezTo>
                    <a:pt x="573122" y="558520"/>
                    <a:pt x="563387" y="558520"/>
                    <a:pt x="558520" y="563387"/>
                  </a:cubicBezTo>
                  <a:cubicBezTo>
                    <a:pt x="553652" y="568254"/>
                    <a:pt x="553652" y="577989"/>
                    <a:pt x="558520" y="582856"/>
                  </a:cubicBezTo>
                  <a:lnTo>
                    <a:pt x="573122" y="597458"/>
                  </a:lnTo>
                  <a:close/>
                  <a:moveTo>
                    <a:pt x="504979" y="524449"/>
                  </a:moveTo>
                  <a:cubicBezTo>
                    <a:pt x="509847" y="529316"/>
                    <a:pt x="519581" y="529316"/>
                    <a:pt x="524449" y="524449"/>
                  </a:cubicBezTo>
                  <a:cubicBezTo>
                    <a:pt x="529316" y="519582"/>
                    <a:pt x="529316" y="509847"/>
                    <a:pt x="524449" y="504980"/>
                  </a:cubicBezTo>
                  <a:lnTo>
                    <a:pt x="509847" y="490378"/>
                  </a:lnTo>
                  <a:cubicBezTo>
                    <a:pt x="504979" y="485511"/>
                    <a:pt x="495245" y="485511"/>
                    <a:pt x="490378" y="490378"/>
                  </a:cubicBezTo>
                  <a:cubicBezTo>
                    <a:pt x="485511" y="495245"/>
                    <a:pt x="485511" y="504980"/>
                    <a:pt x="490378" y="509847"/>
                  </a:cubicBezTo>
                  <a:lnTo>
                    <a:pt x="504979" y="524449"/>
                  </a:lnTo>
                  <a:close/>
                  <a:moveTo>
                    <a:pt x="431970" y="451440"/>
                  </a:moveTo>
                  <a:cubicBezTo>
                    <a:pt x="436838" y="456307"/>
                    <a:pt x="446572" y="456307"/>
                    <a:pt x="451440" y="451440"/>
                  </a:cubicBezTo>
                  <a:cubicBezTo>
                    <a:pt x="456307" y="446573"/>
                    <a:pt x="456307" y="436838"/>
                    <a:pt x="451440" y="431971"/>
                  </a:cubicBezTo>
                  <a:lnTo>
                    <a:pt x="436838" y="417369"/>
                  </a:lnTo>
                  <a:cubicBezTo>
                    <a:pt x="431970" y="412502"/>
                    <a:pt x="422236" y="412502"/>
                    <a:pt x="417369" y="417369"/>
                  </a:cubicBezTo>
                  <a:cubicBezTo>
                    <a:pt x="412502" y="422236"/>
                    <a:pt x="412502" y="431971"/>
                    <a:pt x="417369" y="436838"/>
                  </a:cubicBezTo>
                  <a:lnTo>
                    <a:pt x="431970" y="451440"/>
                  </a:lnTo>
                  <a:close/>
                  <a:moveTo>
                    <a:pt x="358961" y="383298"/>
                  </a:moveTo>
                  <a:cubicBezTo>
                    <a:pt x="363829" y="388165"/>
                    <a:pt x="373563" y="388165"/>
                    <a:pt x="378431" y="383298"/>
                  </a:cubicBezTo>
                  <a:cubicBezTo>
                    <a:pt x="383298" y="378431"/>
                    <a:pt x="383298" y="368696"/>
                    <a:pt x="378431" y="363829"/>
                  </a:cubicBezTo>
                  <a:lnTo>
                    <a:pt x="363829" y="349227"/>
                  </a:lnTo>
                  <a:cubicBezTo>
                    <a:pt x="358961" y="344360"/>
                    <a:pt x="349227" y="344360"/>
                    <a:pt x="344360" y="349227"/>
                  </a:cubicBezTo>
                  <a:cubicBezTo>
                    <a:pt x="339492" y="354094"/>
                    <a:pt x="339492" y="363829"/>
                    <a:pt x="344360" y="368696"/>
                  </a:cubicBezTo>
                  <a:lnTo>
                    <a:pt x="358961" y="383298"/>
                  </a:lnTo>
                  <a:close/>
                </a:path>
              </a:pathLst>
            </a:custGeom>
            <a:solidFill>
              <a:srgbClr val="BBCCE9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69" name="グループ化 68">
            <a:extLst>
              <a:ext uri="{FF2B5EF4-FFF2-40B4-BE49-F238E27FC236}">
                <a16:creationId xmlns:a16="http://schemas.microsoft.com/office/drawing/2014/main" id="{0F75AD50-F160-4731-90A7-5DB988272D5B}"/>
              </a:ext>
            </a:extLst>
          </p:cNvPr>
          <p:cNvGrpSpPr/>
          <p:nvPr/>
        </p:nvGrpSpPr>
        <p:grpSpPr>
          <a:xfrm>
            <a:off x="28369120" y="2960160"/>
            <a:ext cx="3996032" cy="3767271"/>
            <a:chOff x="9718512" y="-6589305"/>
            <a:chExt cx="3996032" cy="3767271"/>
          </a:xfrm>
        </p:grpSpPr>
        <p:sp>
          <p:nvSpPr>
            <p:cNvPr id="66" name="フリーフォーム: 図形 65">
              <a:extLst>
                <a:ext uri="{FF2B5EF4-FFF2-40B4-BE49-F238E27FC236}">
                  <a16:creationId xmlns:a16="http://schemas.microsoft.com/office/drawing/2014/main" id="{31CECDE6-935E-4958-A59B-D6009A0D061B}"/>
                </a:ext>
              </a:extLst>
            </p:cNvPr>
            <p:cNvSpPr/>
            <p:nvPr/>
          </p:nvSpPr>
          <p:spPr>
            <a:xfrm>
              <a:off x="10487541" y="-5000238"/>
              <a:ext cx="1798040" cy="1277758"/>
            </a:xfrm>
            <a:custGeom>
              <a:avLst/>
              <a:gdLst>
                <a:gd name="connsiteX0" fmla="*/ 481860 w 1798040"/>
                <a:gd name="connsiteY0" fmla="*/ 722889 h 1277758"/>
                <a:gd name="connsiteX1" fmla="*/ 481860 w 1798040"/>
                <a:gd name="connsiteY1" fmla="*/ 756960 h 1277758"/>
                <a:gd name="connsiteX2" fmla="*/ 515931 w 1798040"/>
                <a:gd name="connsiteY2" fmla="*/ 756960 h 1277758"/>
                <a:gd name="connsiteX3" fmla="*/ 515931 w 1798040"/>
                <a:gd name="connsiteY3" fmla="*/ 722889 h 1277758"/>
                <a:gd name="connsiteX4" fmla="*/ 481860 w 1798040"/>
                <a:gd name="connsiteY4" fmla="*/ 722889 h 1277758"/>
                <a:gd name="connsiteX5" fmla="*/ 506197 w 1798040"/>
                <a:gd name="connsiteY5" fmla="*/ 202090 h 1277758"/>
                <a:gd name="connsiteX6" fmla="*/ 481860 w 1798040"/>
                <a:gd name="connsiteY6" fmla="*/ 241029 h 1277758"/>
                <a:gd name="connsiteX7" fmla="*/ 520798 w 1798040"/>
                <a:gd name="connsiteY7" fmla="*/ 265365 h 1277758"/>
                <a:gd name="connsiteX8" fmla="*/ 545135 w 1798040"/>
                <a:gd name="connsiteY8" fmla="*/ 226427 h 1277758"/>
                <a:gd name="connsiteX9" fmla="*/ 506197 w 1798040"/>
                <a:gd name="connsiteY9" fmla="*/ 202090 h 1277758"/>
                <a:gd name="connsiteX10" fmla="*/ 481860 w 1798040"/>
                <a:gd name="connsiteY10" fmla="*/ 460056 h 1277758"/>
                <a:gd name="connsiteX11" fmla="*/ 442922 w 1798040"/>
                <a:gd name="connsiteY11" fmla="*/ 450322 h 1277758"/>
                <a:gd name="connsiteX12" fmla="*/ 433188 w 1798040"/>
                <a:gd name="connsiteY12" fmla="*/ 489260 h 1277758"/>
                <a:gd name="connsiteX13" fmla="*/ 472126 w 1798040"/>
                <a:gd name="connsiteY13" fmla="*/ 498994 h 1277758"/>
                <a:gd name="connsiteX14" fmla="*/ 481860 w 1798040"/>
                <a:gd name="connsiteY14" fmla="*/ 460056 h 1277758"/>
                <a:gd name="connsiteX15" fmla="*/ 399117 w 1798040"/>
                <a:gd name="connsiteY15" fmla="*/ 265365 h 1277758"/>
                <a:gd name="connsiteX16" fmla="*/ 365046 w 1798040"/>
                <a:gd name="connsiteY16" fmla="*/ 245896 h 1277758"/>
                <a:gd name="connsiteX17" fmla="*/ 345577 w 1798040"/>
                <a:gd name="connsiteY17" fmla="*/ 279967 h 1277758"/>
                <a:gd name="connsiteX18" fmla="*/ 379647 w 1798040"/>
                <a:gd name="connsiteY18" fmla="*/ 299436 h 1277758"/>
                <a:gd name="connsiteX19" fmla="*/ 399117 w 1798040"/>
                <a:gd name="connsiteY19" fmla="*/ 265365 h 1277758"/>
                <a:gd name="connsiteX20" fmla="*/ 399117 w 1798040"/>
                <a:gd name="connsiteY20" fmla="*/ 815367 h 1277758"/>
                <a:gd name="connsiteX21" fmla="*/ 399117 w 1798040"/>
                <a:gd name="connsiteY21" fmla="*/ 839704 h 1277758"/>
                <a:gd name="connsiteX22" fmla="*/ 423453 w 1798040"/>
                <a:gd name="connsiteY22" fmla="*/ 839704 h 1277758"/>
                <a:gd name="connsiteX23" fmla="*/ 423453 w 1798040"/>
                <a:gd name="connsiteY23" fmla="*/ 815367 h 1277758"/>
                <a:gd name="connsiteX24" fmla="*/ 399117 w 1798040"/>
                <a:gd name="connsiteY24" fmla="*/ 815367 h 1277758"/>
                <a:gd name="connsiteX25" fmla="*/ 598675 w 1798040"/>
                <a:gd name="connsiteY25" fmla="*/ 425985 h 1277758"/>
                <a:gd name="connsiteX26" fmla="*/ 608409 w 1798040"/>
                <a:gd name="connsiteY26" fmla="*/ 382180 h 1277758"/>
                <a:gd name="connsiteX27" fmla="*/ 564604 w 1798040"/>
                <a:gd name="connsiteY27" fmla="*/ 372445 h 1277758"/>
                <a:gd name="connsiteX28" fmla="*/ 554869 w 1798040"/>
                <a:gd name="connsiteY28" fmla="*/ 416251 h 1277758"/>
                <a:gd name="connsiteX29" fmla="*/ 598675 w 1798040"/>
                <a:gd name="connsiteY29" fmla="*/ 425985 h 1277758"/>
                <a:gd name="connsiteX30" fmla="*/ 671684 w 1798040"/>
                <a:gd name="connsiteY30" fmla="*/ 523331 h 1277758"/>
                <a:gd name="connsiteX31" fmla="*/ 671684 w 1798040"/>
                <a:gd name="connsiteY31" fmla="*/ 567136 h 1277758"/>
                <a:gd name="connsiteX32" fmla="*/ 715489 w 1798040"/>
                <a:gd name="connsiteY32" fmla="*/ 567136 h 1277758"/>
                <a:gd name="connsiteX33" fmla="*/ 715489 w 1798040"/>
                <a:gd name="connsiteY33" fmla="*/ 523331 h 1277758"/>
                <a:gd name="connsiteX34" fmla="*/ 671684 w 1798040"/>
                <a:gd name="connsiteY34" fmla="*/ 523331 h 1277758"/>
                <a:gd name="connsiteX35" fmla="*/ 584073 w 1798040"/>
                <a:gd name="connsiteY35" fmla="*/ 1087935 h 1277758"/>
                <a:gd name="connsiteX36" fmla="*/ 564604 w 1798040"/>
                <a:gd name="connsiteY36" fmla="*/ 1092802 h 1277758"/>
                <a:gd name="connsiteX37" fmla="*/ 569471 w 1798040"/>
                <a:gd name="connsiteY37" fmla="*/ 1112271 h 1277758"/>
                <a:gd name="connsiteX38" fmla="*/ 588940 w 1798040"/>
                <a:gd name="connsiteY38" fmla="*/ 1107404 h 1277758"/>
                <a:gd name="connsiteX39" fmla="*/ 584073 w 1798040"/>
                <a:gd name="connsiteY39" fmla="*/ 1087935 h 1277758"/>
                <a:gd name="connsiteX40" fmla="*/ 749560 w 1798040"/>
                <a:gd name="connsiteY40" fmla="*/ 304303 h 1277758"/>
                <a:gd name="connsiteX41" fmla="*/ 696020 w 1798040"/>
                <a:gd name="connsiteY41" fmla="*/ 289702 h 1277758"/>
                <a:gd name="connsiteX42" fmla="*/ 681418 w 1798040"/>
                <a:gd name="connsiteY42" fmla="*/ 343242 h 1277758"/>
                <a:gd name="connsiteX43" fmla="*/ 734959 w 1798040"/>
                <a:gd name="connsiteY43" fmla="*/ 357843 h 1277758"/>
                <a:gd name="connsiteX44" fmla="*/ 749560 w 1798040"/>
                <a:gd name="connsiteY44" fmla="*/ 304303 h 1277758"/>
                <a:gd name="connsiteX45" fmla="*/ 710622 w 1798040"/>
                <a:gd name="connsiteY45" fmla="*/ 873775 h 1277758"/>
                <a:gd name="connsiteX46" fmla="*/ 681418 w 1798040"/>
                <a:gd name="connsiteY46" fmla="*/ 883509 h 1277758"/>
                <a:gd name="connsiteX47" fmla="*/ 691153 w 1798040"/>
                <a:gd name="connsiteY47" fmla="*/ 912713 h 1277758"/>
                <a:gd name="connsiteX48" fmla="*/ 720357 w 1798040"/>
                <a:gd name="connsiteY48" fmla="*/ 902978 h 1277758"/>
                <a:gd name="connsiteX49" fmla="*/ 710622 w 1798040"/>
                <a:gd name="connsiteY49" fmla="*/ 873775 h 1277758"/>
                <a:gd name="connsiteX50" fmla="*/ 330975 w 1798040"/>
                <a:gd name="connsiteY50" fmla="*/ 518463 h 1277758"/>
                <a:gd name="connsiteX51" fmla="*/ 321240 w 1798040"/>
                <a:gd name="connsiteY51" fmla="*/ 547667 h 1277758"/>
                <a:gd name="connsiteX52" fmla="*/ 350444 w 1798040"/>
                <a:gd name="connsiteY52" fmla="*/ 557402 h 1277758"/>
                <a:gd name="connsiteX53" fmla="*/ 360178 w 1798040"/>
                <a:gd name="connsiteY53" fmla="*/ 528198 h 1277758"/>
                <a:gd name="connsiteX54" fmla="*/ 330975 w 1798040"/>
                <a:gd name="connsiteY54" fmla="*/ 518463 h 1277758"/>
                <a:gd name="connsiteX55" fmla="*/ 574338 w 1798040"/>
                <a:gd name="connsiteY55" fmla="*/ 625544 h 1277758"/>
                <a:gd name="connsiteX56" fmla="*/ 574338 w 1798040"/>
                <a:gd name="connsiteY56" fmla="*/ 664482 h 1277758"/>
                <a:gd name="connsiteX57" fmla="*/ 613277 w 1798040"/>
                <a:gd name="connsiteY57" fmla="*/ 664482 h 1277758"/>
                <a:gd name="connsiteX58" fmla="*/ 613277 w 1798040"/>
                <a:gd name="connsiteY58" fmla="*/ 625544 h 1277758"/>
                <a:gd name="connsiteX59" fmla="*/ 574338 w 1798040"/>
                <a:gd name="connsiteY59" fmla="*/ 625544 h 1277758"/>
                <a:gd name="connsiteX60" fmla="*/ 778764 w 1798040"/>
                <a:gd name="connsiteY60" fmla="*/ 752093 h 1277758"/>
                <a:gd name="connsiteX61" fmla="*/ 739826 w 1798040"/>
                <a:gd name="connsiteY61" fmla="*/ 761827 h 1277758"/>
                <a:gd name="connsiteX62" fmla="*/ 749560 w 1798040"/>
                <a:gd name="connsiteY62" fmla="*/ 800766 h 1277758"/>
                <a:gd name="connsiteX63" fmla="*/ 788499 w 1798040"/>
                <a:gd name="connsiteY63" fmla="*/ 791031 h 1277758"/>
                <a:gd name="connsiteX64" fmla="*/ 778764 w 1798040"/>
                <a:gd name="connsiteY64" fmla="*/ 752093 h 1277758"/>
                <a:gd name="connsiteX65" fmla="*/ 642480 w 1798040"/>
                <a:gd name="connsiteY65" fmla="*/ 985722 h 1277758"/>
                <a:gd name="connsiteX66" fmla="*/ 618144 w 1798040"/>
                <a:gd name="connsiteY66" fmla="*/ 990589 h 1277758"/>
                <a:gd name="connsiteX67" fmla="*/ 623011 w 1798040"/>
                <a:gd name="connsiteY67" fmla="*/ 1014926 h 1277758"/>
                <a:gd name="connsiteX68" fmla="*/ 647348 w 1798040"/>
                <a:gd name="connsiteY68" fmla="*/ 1010058 h 1277758"/>
                <a:gd name="connsiteX69" fmla="*/ 642480 w 1798040"/>
                <a:gd name="connsiteY69" fmla="*/ 985722 h 1277758"/>
                <a:gd name="connsiteX70" fmla="*/ 890711 w 1798040"/>
                <a:gd name="connsiteY70" fmla="*/ 343242 h 1277758"/>
                <a:gd name="connsiteX71" fmla="*/ 949119 w 1798040"/>
                <a:gd name="connsiteY71" fmla="*/ 343242 h 1277758"/>
                <a:gd name="connsiteX72" fmla="*/ 949119 w 1798040"/>
                <a:gd name="connsiteY72" fmla="*/ 284834 h 1277758"/>
                <a:gd name="connsiteX73" fmla="*/ 890711 w 1798040"/>
                <a:gd name="connsiteY73" fmla="*/ 284834 h 1277758"/>
                <a:gd name="connsiteX74" fmla="*/ 890711 w 1798040"/>
                <a:gd name="connsiteY74" fmla="*/ 343242 h 1277758"/>
                <a:gd name="connsiteX75" fmla="*/ 1017261 w 1798040"/>
                <a:gd name="connsiteY75" fmla="*/ 338374 h 1277758"/>
                <a:gd name="connsiteX76" fmla="*/ 958853 w 1798040"/>
                <a:gd name="connsiteY76" fmla="*/ 352976 h 1277758"/>
                <a:gd name="connsiteX77" fmla="*/ 973455 w 1798040"/>
                <a:gd name="connsiteY77" fmla="*/ 411383 h 1277758"/>
                <a:gd name="connsiteX78" fmla="*/ 1031862 w 1798040"/>
                <a:gd name="connsiteY78" fmla="*/ 396782 h 1277758"/>
                <a:gd name="connsiteX79" fmla="*/ 1017261 w 1798040"/>
                <a:gd name="connsiteY79" fmla="*/ 338374 h 1277758"/>
                <a:gd name="connsiteX80" fmla="*/ 321240 w 1798040"/>
                <a:gd name="connsiteY80" fmla="*/ 898111 h 1277758"/>
                <a:gd name="connsiteX81" fmla="*/ 321240 w 1798040"/>
                <a:gd name="connsiteY81" fmla="*/ 917580 h 1277758"/>
                <a:gd name="connsiteX82" fmla="*/ 340709 w 1798040"/>
                <a:gd name="connsiteY82" fmla="*/ 917580 h 1277758"/>
                <a:gd name="connsiteX83" fmla="*/ 340709 w 1798040"/>
                <a:gd name="connsiteY83" fmla="*/ 898111 h 1277758"/>
                <a:gd name="connsiteX84" fmla="*/ 321240 w 1798040"/>
                <a:gd name="connsiteY84" fmla="*/ 898111 h 1277758"/>
                <a:gd name="connsiteX85" fmla="*/ 944251 w 1798040"/>
                <a:gd name="connsiteY85" fmla="*/ 153418 h 1277758"/>
                <a:gd name="connsiteX86" fmla="*/ 949119 w 1798040"/>
                <a:gd name="connsiteY86" fmla="*/ 192356 h 1277758"/>
                <a:gd name="connsiteX87" fmla="*/ 978322 w 1798040"/>
                <a:gd name="connsiteY87" fmla="*/ 211825 h 1277758"/>
                <a:gd name="connsiteX88" fmla="*/ 992924 w 1798040"/>
                <a:gd name="connsiteY88" fmla="*/ 245896 h 1277758"/>
                <a:gd name="connsiteX89" fmla="*/ 1026995 w 1798040"/>
                <a:gd name="connsiteY89" fmla="*/ 255631 h 1277758"/>
                <a:gd name="connsiteX90" fmla="*/ 1046464 w 1798040"/>
                <a:gd name="connsiteY90" fmla="*/ 284834 h 1277758"/>
                <a:gd name="connsiteX91" fmla="*/ 1085402 w 1798040"/>
                <a:gd name="connsiteY91" fmla="*/ 289702 h 1277758"/>
                <a:gd name="connsiteX92" fmla="*/ 1114606 w 1798040"/>
                <a:gd name="connsiteY92" fmla="*/ 314038 h 1277758"/>
                <a:gd name="connsiteX93" fmla="*/ 1148677 w 1798040"/>
                <a:gd name="connsiteY93" fmla="*/ 309171 h 1277758"/>
                <a:gd name="connsiteX94" fmla="*/ 1182748 w 1798040"/>
                <a:gd name="connsiteY94" fmla="*/ 323772 h 1277758"/>
                <a:gd name="connsiteX95" fmla="*/ 1216819 w 1798040"/>
                <a:gd name="connsiteY95" fmla="*/ 309171 h 1277758"/>
                <a:gd name="connsiteX96" fmla="*/ 1250890 w 1798040"/>
                <a:gd name="connsiteY96" fmla="*/ 314038 h 1277758"/>
                <a:gd name="connsiteX97" fmla="*/ 1280093 w 1798040"/>
                <a:gd name="connsiteY97" fmla="*/ 289702 h 1277758"/>
                <a:gd name="connsiteX98" fmla="*/ 1319032 w 1798040"/>
                <a:gd name="connsiteY98" fmla="*/ 284834 h 1277758"/>
                <a:gd name="connsiteX99" fmla="*/ 1333633 w 1798040"/>
                <a:gd name="connsiteY99" fmla="*/ 226427 h 1277758"/>
                <a:gd name="connsiteX100" fmla="*/ 1275226 w 1798040"/>
                <a:gd name="connsiteY100" fmla="*/ 211825 h 1277758"/>
                <a:gd name="connsiteX101" fmla="*/ 1255757 w 1798040"/>
                <a:gd name="connsiteY101" fmla="*/ 231294 h 1277758"/>
                <a:gd name="connsiteX102" fmla="*/ 1231421 w 1798040"/>
                <a:gd name="connsiteY102" fmla="*/ 231294 h 1277758"/>
                <a:gd name="connsiteX103" fmla="*/ 1207084 w 1798040"/>
                <a:gd name="connsiteY103" fmla="*/ 245896 h 1277758"/>
                <a:gd name="connsiteX104" fmla="*/ 1182748 w 1798040"/>
                <a:gd name="connsiteY104" fmla="*/ 236161 h 1277758"/>
                <a:gd name="connsiteX105" fmla="*/ 1158411 w 1798040"/>
                <a:gd name="connsiteY105" fmla="*/ 245896 h 1277758"/>
                <a:gd name="connsiteX106" fmla="*/ 1134075 w 1798040"/>
                <a:gd name="connsiteY106" fmla="*/ 231294 h 1277758"/>
                <a:gd name="connsiteX107" fmla="*/ 1109739 w 1798040"/>
                <a:gd name="connsiteY107" fmla="*/ 231294 h 1277758"/>
                <a:gd name="connsiteX108" fmla="*/ 1090270 w 1798040"/>
                <a:gd name="connsiteY108" fmla="*/ 211825 h 1277758"/>
                <a:gd name="connsiteX109" fmla="*/ 1065933 w 1798040"/>
                <a:gd name="connsiteY109" fmla="*/ 206958 h 1277758"/>
                <a:gd name="connsiteX110" fmla="*/ 1056199 w 1798040"/>
                <a:gd name="connsiteY110" fmla="*/ 182621 h 1277758"/>
                <a:gd name="connsiteX111" fmla="*/ 1031862 w 1798040"/>
                <a:gd name="connsiteY111" fmla="*/ 172887 h 1277758"/>
                <a:gd name="connsiteX112" fmla="*/ 1026995 w 1798040"/>
                <a:gd name="connsiteY112" fmla="*/ 148551 h 1277758"/>
                <a:gd name="connsiteX113" fmla="*/ 1007526 w 1798040"/>
                <a:gd name="connsiteY113" fmla="*/ 129081 h 1277758"/>
                <a:gd name="connsiteX114" fmla="*/ 1007526 w 1798040"/>
                <a:gd name="connsiteY114" fmla="*/ 104745 h 1277758"/>
                <a:gd name="connsiteX115" fmla="*/ 953986 w 1798040"/>
                <a:gd name="connsiteY115" fmla="*/ 75541 h 1277758"/>
                <a:gd name="connsiteX116" fmla="*/ 924782 w 1798040"/>
                <a:gd name="connsiteY116" fmla="*/ 129081 h 1277758"/>
                <a:gd name="connsiteX117" fmla="*/ 944251 w 1798040"/>
                <a:gd name="connsiteY117" fmla="*/ 153418 h 1277758"/>
                <a:gd name="connsiteX118" fmla="*/ 832304 w 1798040"/>
                <a:gd name="connsiteY118" fmla="*/ 192356 h 1277758"/>
                <a:gd name="connsiteX119" fmla="*/ 861508 w 1798040"/>
                <a:gd name="connsiteY119" fmla="*/ 143683 h 1277758"/>
                <a:gd name="connsiteX120" fmla="*/ 812835 w 1798040"/>
                <a:gd name="connsiteY120" fmla="*/ 114480 h 1277758"/>
                <a:gd name="connsiteX121" fmla="*/ 783631 w 1798040"/>
                <a:gd name="connsiteY121" fmla="*/ 163152 h 1277758"/>
                <a:gd name="connsiteX122" fmla="*/ 832304 w 1798040"/>
                <a:gd name="connsiteY122" fmla="*/ 192356 h 1277758"/>
                <a:gd name="connsiteX123" fmla="*/ 1328766 w 1798040"/>
                <a:gd name="connsiteY123" fmla="*/ 396782 h 1277758"/>
                <a:gd name="connsiteX124" fmla="*/ 1387173 w 1798040"/>
                <a:gd name="connsiteY124" fmla="*/ 411383 h 1277758"/>
                <a:gd name="connsiteX125" fmla="*/ 1401775 w 1798040"/>
                <a:gd name="connsiteY125" fmla="*/ 352976 h 1277758"/>
                <a:gd name="connsiteX126" fmla="*/ 1343368 w 1798040"/>
                <a:gd name="connsiteY126" fmla="*/ 338374 h 1277758"/>
                <a:gd name="connsiteX127" fmla="*/ 1328766 w 1798040"/>
                <a:gd name="connsiteY127" fmla="*/ 396782 h 1277758"/>
                <a:gd name="connsiteX128" fmla="*/ 1168146 w 1798040"/>
                <a:gd name="connsiteY128" fmla="*/ 104745 h 1277758"/>
                <a:gd name="connsiteX129" fmla="*/ 1231421 w 1798040"/>
                <a:gd name="connsiteY129" fmla="*/ 65807 h 1277758"/>
                <a:gd name="connsiteX130" fmla="*/ 1192482 w 1798040"/>
                <a:gd name="connsiteY130" fmla="*/ 2532 h 1277758"/>
                <a:gd name="connsiteX131" fmla="*/ 1129208 w 1798040"/>
                <a:gd name="connsiteY131" fmla="*/ 41470 h 1277758"/>
                <a:gd name="connsiteX132" fmla="*/ 1168146 w 1798040"/>
                <a:gd name="connsiteY132" fmla="*/ 104745 h 1277758"/>
                <a:gd name="connsiteX133" fmla="*/ 842039 w 1798040"/>
                <a:gd name="connsiteY133" fmla="*/ 202090 h 1277758"/>
                <a:gd name="connsiteX134" fmla="*/ 827437 w 1798040"/>
                <a:gd name="connsiteY134" fmla="*/ 260498 h 1277758"/>
                <a:gd name="connsiteX135" fmla="*/ 885844 w 1798040"/>
                <a:gd name="connsiteY135" fmla="*/ 275100 h 1277758"/>
                <a:gd name="connsiteX136" fmla="*/ 900446 w 1798040"/>
                <a:gd name="connsiteY136" fmla="*/ 216692 h 1277758"/>
                <a:gd name="connsiteX137" fmla="*/ 842039 w 1798040"/>
                <a:gd name="connsiteY137" fmla="*/ 202090 h 1277758"/>
                <a:gd name="connsiteX138" fmla="*/ 228762 w 1798040"/>
                <a:gd name="connsiteY138" fmla="*/ 586605 h 1277758"/>
                <a:gd name="connsiteX139" fmla="*/ 223895 w 1798040"/>
                <a:gd name="connsiteY139" fmla="*/ 610942 h 1277758"/>
                <a:gd name="connsiteX140" fmla="*/ 248231 w 1798040"/>
                <a:gd name="connsiteY140" fmla="*/ 615809 h 1277758"/>
                <a:gd name="connsiteX141" fmla="*/ 253098 w 1798040"/>
                <a:gd name="connsiteY141" fmla="*/ 591473 h 1277758"/>
                <a:gd name="connsiteX142" fmla="*/ 228762 w 1798040"/>
                <a:gd name="connsiteY142" fmla="*/ 586605 h 1277758"/>
                <a:gd name="connsiteX143" fmla="*/ 131416 w 1798040"/>
                <a:gd name="connsiteY143" fmla="*/ 649880 h 1277758"/>
                <a:gd name="connsiteX144" fmla="*/ 126549 w 1798040"/>
                <a:gd name="connsiteY144" fmla="*/ 669349 h 1277758"/>
                <a:gd name="connsiteX145" fmla="*/ 146018 w 1798040"/>
                <a:gd name="connsiteY145" fmla="*/ 674216 h 1277758"/>
                <a:gd name="connsiteX146" fmla="*/ 150886 w 1798040"/>
                <a:gd name="connsiteY146" fmla="*/ 654747 h 1277758"/>
                <a:gd name="connsiteX147" fmla="*/ 131416 w 1798040"/>
                <a:gd name="connsiteY147" fmla="*/ 649880 h 1277758"/>
                <a:gd name="connsiteX148" fmla="*/ 671684 w 1798040"/>
                <a:gd name="connsiteY148" fmla="*/ 231294 h 1277758"/>
                <a:gd name="connsiteX149" fmla="*/ 700888 w 1798040"/>
                <a:gd name="connsiteY149" fmla="*/ 182621 h 1277758"/>
                <a:gd name="connsiteX150" fmla="*/ 652215 w 1798040"/>
                <a:gd name="connsiteY150" fmla="*/ 153418 h 1277758"/>
                <a:gd name="connsiteX151" fmla="*/ 623011 w 1798040"/>
                <a:gd name="connsiteY151" fmla="*/ 202090 h 1277758"/>
                <a:gd name="connsiteX152" fmla="*/ 671684 w 1798040"/>
                <a:gd name="connsiteY152" fmla="*/ 231294 h 1277758"/>
                <a:gd name="connsiteX153" fmla="*/ 238497 w 1798040"/>
                <a:gd name="connsiteY153" fmla="*/ 284834 h 1277758"/>
                <a:gd name="connsiteX154" fmla="*/ 223895 w 1798040"/>
                <a:gd name="connsiteY154" fmla="*/ 314038 h 1277758"/>
                <a:gd name="connsiteX155" fmla="*/ 253098 w 1798040"/>
                <a:gd name="connsiteY155" fmla="*/ 328640 h 1277758"/>
                <a:gd name="connsiteX156" fmla="*/ 267700 w 1798040"/>
                <a:gd name="connsiteY156" fmla="*/ 299436 h 1277758"/>
                <a:gd name="connsiteX157" fmla="*/ 238497 w 1798040"/>
                <a:gd name="connsiteY157" fmla="*/ 284834 h 1277758"/>
                <a:gd name="connsiteX158" fmla="*/ 131416 w 1798040"/>
                <a:gd name="connsiteY158" fmla="*/ 352976 h 1277758"/>
                <a:gd name="connsiteX159" fmla="*/ 146018 w 1798040"/>
                <a:gd name="connsiteY159" fmla="*/ 333507 h 1277758"/>
                <a:gd name="connsiteX160" fmla="*/ 126549 w 1798040"/>
                <a:gd name="connsiteY160" fmla="*/ 318905 h 1277758"/>
                <a:gd name="connsiteX161" fmla="*/ 111947 w 1798040"/>
                <a:gd name="connsiteY161" fmla="*/ 338374 h 1277758"/>
                <a:gd name="connsiteX162" fmla="*/ 131416 w 1798040"/>
                <a:gd name="connsiteY162" fmla="*/ 352976 h 1277758"/>
                <a:gd name="connsiteX163" fmla="*/ 9735 w 1798040"/>
                <a:gd name="connsiteY163" fmla="*/ 357843 h 1277758"/>
                <a:gd name="connsiteX164" fmla="*/ 0 w 1798040"/>
                <a:gd name="connsiteY164" fmla="*/ 372445 h 1277758"/>
                <a:gd name="connsiteX165" fmla="*/ 14602 w 1798040"/>
                <a:gd name="connsiteY165" fmla="*/ 382180 h 1277758"/>
                <a:gd name="connsiteX166" fmla="*/ 24336 w 1798040"/>
                <a:gd name="connsiteY166" fmla="*/ 367578 h 1277758"/>
                <a:gd name="connsiteX167" fmla="*/ 9735 w 1798040"/>
                <a:gd name="connsiteY167" fmla="*/ 357843 h 1277758"/>
                <a:gd name="connsiteX168" fmla="*/ 895579 w 1798040"/>
                <a:gd name="connsiteY168" fmla="*/ 552534 h 1277758"/>
                <a:gd name="connsiteX169" fmla="*/ 949119 w 1798040"/>
                <a:gd name="connsiteY169" fmla="*/ 537933 h 1277758"/>
                <a:gd name="connsiteX170" fmla="*/ 934517 w 1798040"/>
                <a:gd name="connsiteY170" fmla="*/ 484393 h 1277758"/>
                <a:gd name="connsiteX171" fmla="*/ 880977 w 1798040"/>
                <a:gd name="connsiteY171" fmla="*/ 498994 h 1277758"/>
                <a:gd name="connsiteX172" fmla="*/ 895579 w 1798040"/>
                <a:gd name="connsiteY172" fmla="*/ 552534 h 1277758"/>
                <a:gd name="connsiteX173" fmla="*/ 1460183 w 1798040"/>
                <a:gd name="connsiteY173" fmla="*/ 1092802 h 1277758"/>
                <a:gd name="connsiteX174" fmla="*/ 1445581 w 1798040"/>
                <a:gd name="connsiteY174" fmla="*/ 1112271 h 1277758"/>
                <a:gd name="connsiteX175" fmla="*/ 1465050 w 1798040"/>
                <a:gd name="connsiteY175" fmla="*/ 1126873 h 1277758"/>
                <a:gd name="connsiteX176" fmla="*/ 1479652 w 1798040"/>
                <a:gd name="connsiteY176" fmla="*/ 1107404 h 1277758"/>
                <a:gd name="connsiteX177" fmla="*/ 1460183 w 1798040"/>
                <a:gd name="connsiteY177" fmla="*/ 1092802 h 1277758"/>
                <a:gd name="connsiteX178" fmla="*/ 1392041 w 1798040"/>
                <a:gd name="connsiteY178" fmla="*/ 713154 h 1277758"/>
                <a:gd name="connsiteX179" fmla="*/ 1353102 w 1798040"/>
                <a:gd name="connsiteY179" fmla="*/ 688818 h 1277758"/>
                <a:gd name="connsiteX180" fmla="*/ 1328766 w 1798040"/>
                <a:gd name="connsiteY180" fmla="*/ 727756 h 1277758"/>
                <a:gd name="connsiteX181" fmla="*/ 1367704 w 1798040"/>
                <a:gd name="connsiteY181" fmla="*/ 752093 h 1277758"/>
                <a:gd name="connsiteX182" fmla="*/ 1392041 w 1798040"/>
                <a:gd name="connsiteY182" fmla="*/ 713154 h 1277758"/>
                <a:gd name="connsiteX183" fmla="*/ 1182748 w 1798040"/>
                <a:gd name="connsiteY183" fmla="*/ 382180 h 1277758"/>
                <a:gd name="connsiteX184" fmla="*/ 1138942 w 1798040"/>
                <a:gd name="connsiteY184" fmla="*/ 425985 h 1277758"/>
                <a:gd name="connsiteX185" fmla="*/ 1182748 w 1798040"/>
                <a:gd name="connsiteY185" fmla="*/ 469791 h 1277758"/>
                <a:gd name="connsiteX186" fmla="*/ 1226553 w 1798040"/>
                <a:gd name="connsiteY186" fmla="*/ 425985 h 1277758"/>
                <a:gd name="connsiteX187" fmla="*/ 1182748 w 1798040"/>
                <a:gd name="connsiteY187" fmla="*/ 382180 h 1277758"/>
                <a:gd name="connsiteX188" fmla="*/ 1426112 w 1798040"/>
                <a:gd name="connsiteY188" fmla="*/ 854306 h 1277758"/>
                <a:gd name="connsiteX189" fmla="*/ 1392041 w 1798040"/>
                <a:gd name="connsiteY189" fmla="*/ 834836 h 1277758"/>
                <a:gd name="connsiteX190" fmla="*/ 1372572 w 1798040"/>
                <a:gd name="connsiteY190" fmla="*/ 868907 h 1277758"/>
                <a:gd name="connsiteX191" fmla="*/ 1406643 w 1798040"/>
                <a:gd name="connsiteY191" fmla="*/ 888376 h 1277758"/>
                <a:gd name="connsiteX192" fmla="*/ 1426112 w 1798040"/>
                <a:gd name="connsiteY192" fmla="*/ 854306 h 1277758"/>
                <a:gd name="connsiteX193" fmla="*/ 827437 w 1798040"/>
                <a:gd name="connsiteY193" fmla="*/ 406516 h 1277758"/>
                <a:gd name="connsiteX194" fmla="*/ 773897 w 1798040"/>
                <a:gd name="connsiteY194" fmla="*/ 406516 h 1277758"/>
                <a:gd name="connsiteX195" fmla="*/ 773897 w 1798040"/>
                <a:gd name="connsiteY195" fmla="*/ 460056 h 1277758"/>
                <a:gd name="connsiteX196" fmla="*/ 827437 w 1798040"/>
                <a:gd name="connsiteY196" fmla="*/ 460056 h 1277758"/>
                <a:gd name="connsiteX197" fmla="*/ 827437 w 1798040"/>
                <a:gd name="connsiteY197" fmla="*/ 406516 h 1277758"/>
                <a:gd name="connsiteX198" fmla="*/ 1319032 w 1798040"/>
                <a:gd name="connsiteY198" fmla="*/ 401649 h 1277758"/>
                <a:gd name="connsiteX199" fmla="*/ 1270359 w 1798040"/>
                <a:gd name="connsiteY199" fmla="*/ 372445 h 1277758"/>
                <a:gd name="connsiteX200" fmla="*/ 1241155 w 1798040"/>
                <a:gd name="connsiteY200" fmla="*/ 421118 h 1277758"/>
                <a:gd name="connsiteX201" fmla="*/ 1289828 w 1798040"/>
                <a:gd name="connsiteY201" fmla="*/ 450322 h 1277758"/>
                <a:gd name="connsiteX202" fmla="*/ 1319032 w 1798040"/>
                <a:gd name="connsiteY202" fmla="*/ 401649 h 1277758"/>
                <a:gd name="connsiteX203" fmla="*/ 1455315 w 1798040"/>
                <a:gd name="connsiteY203" fmla="*/ 980855 h 1277758"/>
                <a:gd name="connsiteX204" fmla="*/ 1426112 w 1798040"/>
                <a:gd name="connsiteY204" fmla="*/ 966253 h 1277758"/>
                <a:gd name="connsiteX205" fmla="*/ 1411510 w 1798040"/>
                <a:gd name="connsiteY205" fmla="*/ 995457 h 1277758"/>
                <a:gd name="connsiteX206" fmla="*/ 1440714 w 1798040"/>
                <a:gd name="connsiteY206" fmla="*/ 1010058 h 1277758"/>
                <a:gd name="connsiteX207" fmla="*/ 1455315 w 1798040"/>
                <a:gd name="connsiteY207" fmla="*/ 980855 h 1277758"/>
                <a:gd name="connsiteX208" fmla="*/ 1430979 w 1798040"/>
                <a:gd name="connsiteY208" fmla="*/ 484393 h 1277758"/>
                <a:gd name="connsiteX209" fmla="*/ 1416377 w 1798040"/>
                <a:gd name="connsiteY209" fmla="*/ 537933 h 1277758"/>
                <a:gd name="connsiteX210" fmla="*/ 1469917 w 1798040"/>
                <a:gd name="connsiteY210" fmla="*/ 552534 h 1277758"/>
                <a:gd name="connsiteX211" fmla="*/ 1484519 w 1798040"/>
                <a:gd name="connsiteY211" fmla="*/ 498994 h 1277758"/>
                <a:gd name="connsiteX212" fmla="*/ 1430979 w 1798040"/>
                <a:gd name="connsiteY212" fmla="*/ 484393 h 1277758"/>
                <a:gd name="connsiteX213" fmla="*/ 1718148 w 1798040"/>
                <a:gd name="connsiteY213" fmla="*/ 985722 h 1277758"/>
                <a:gd name="connsiteX214" fmla="*/ 1713281 w 1798040"/>
                <a:gd name="connsiteY214" fmla="*/ 1010058 h 1277758"/>
                <a:gd name="connsiteX215" fmla="*/ 1737617 w 1798040"/>
                <a:gd name="connsiteY215" fmla="*/ 1014926 h 1277758"/>
                <a:gd name="connsiteX216" fmla="*/ 1742484 w 1798040"/>
                <a:gd name="connsiteY216" fmla="*/ 990589 h 1277758"/>
                <a:gd name="connsiteX217" fmla="*/ 1718148 w 1798040"/>
                <a:gd name="connsiteY217" fmla="*/ 985722 h 1277758"/>
                <a:gd name="connsiteX218" fmla="*/ 1796025 w 1798040"/>
                <a:gd name="connsiteY218" fmla="*/ 1092802 h 1277758"/>
                <a:gd name="connsiteX219" fmla="*/ 1776555 w 1798040"/>
                <a:gd name="connsiteY219" fmla="*/ 1087935 h 1277758"/>
                <a:gd name="connsiteX220" fmla="*/ 1771688 w 1798040"/>
                <a:gd name="connsiteY220" fmla="*/ 1107404 h 1277758"/>
                <a:gd name="connsiteX221" fmla="*/ 1791157 w 1798040"/>
                <a:gd name="connsiteY221" fmla="*/ 1112271 h 1277758"/>
                <a:gd name="connsiteX222" fmla="*/ 1796025 w 1798040"/>
                <a:gd name="connsiteY222" fmla="*/ 1092802 h 1277758"/>
                <a:gd name="connsiteX223" fmla="*/ 1654874 w 1798040"/>
                <a:gd name="connsiteY223" fmla="*/ 873775 h 1277758"/>
                <a:gd name="connsiteX224" fmla="*/ 1645139 w 1798040"/>
                <a:gd name="connsiteY224" fmla="*/ 902978 h 1277758"/>
                <a:gd name="connsiteX225" fmla="*/ 1674343 w 1798040"/>
                <a:gd name="connsiteY225" fmla="*/ 912713 h 1277758"/>
                <a:gd name="connsiteX226" fmla="*/ 1684077 w 1798040"/>
                <a:gd name="connsiteY226" fmla="*/ 883509 h 1277758"/>
                <a:gd name="connsiteX227" fmla="*/ 1654874 w 1798040"/>
                <a:gd name="connsiteY227" fmla="*/ 873775 h 1277758"/>
                <a:gd name="connsiteX228" fmla="*/ 1513723 w 1798040"/>
                <a:gd name="connsiteY228" fmla="*/ 625544 h 1277758"/>
                <a:gd name="connsiteX229" fmla="*/ 1503988 w 1798040"/>
                <a:gd name="connsiteY229" fmla="*/ 669349 h 1277758"/>
                <a:gd name="connsiteX230" fmla="*/ 1547793 w 1798040"/>
                <a:gd name="connsiteY230" fmla="*/ 679084 h 1277758"/>
                <a:gd name="connsiteX231" fmla="*/ 1557528 w 1798040"/>
                <a:gd name="connsiteY231" fmla="*/ 635278 h 1277758"/>
                <a:gd name="connsiteX232" fmla="*/ 1513723 w 1798040"/>
                <a:gd name="connsiteY232" fmla="*/ 625544 h 1277758"/>
                <a:gd name="connsiteX233" fmla="*/ 1586732 w 1798040"/>
                <a:gd name="connsiteY233" fmla="*/ 752093 h 1277758"/>
                <a:gd name="connsiteX234" fmla="*/ 1576997 w 1798040"/>
                <a:gd name="connsiteY234" fmla="*/ 791031 h 1277758"/>
                <a:gd name="connsiteX235" fmla="*/ 1615935 w 1798040"/>
                <a:gd name="connsiteY235" fmla="*/ 800766 h 1277758"/>
                <a:gd name="connsiteX236" fmla="*/ 1625670 w 1798040"/>
                <a:gd name="connsiteY236" fmla="*/ 761827 h 1277758"/>
                <a:gd name="connsiteX237" fmla="*/ 1586732 w 1798040"/>
                <a:gd name="connsiteY237" fmla="*/ 752093 h 1277758"/>
                <a:gd name="connsiteX238" fmla="*/ 1357970 w 1798040"/>
                <a:gd name="connsiteY238" fmla="*/ 562269 h 1277758"/>
                <a:gd name="connsiteX239" fmla="*/ 1309297 w 1798040"/>
                <a:gd name="connsiteY239" fmla="*/ 533065 h 1277758"/>
                <a:gd name="connsiteX240" fmla="*/ 1280093 w 1798040"/>
                <a:gd name="connsiteY240" fmla="*/ 581738 h 1277758"/>
                <a:gd name="connsiteX241" fmla="*/ 1328766 w 1798040"/>
                <a:gd name="connsiteY241" fmla="*/ 610942 h 1277758"/>
                <a:gd name="connsiteX242" fmla="*/ 1357970 w 1798040"/>
                <a:gd name="connsiteY242" fmla="*/ 562269 h 1277758"/>
                <a:gd name="connsiteX243" fmla="*/ 973455 w 1798040"/>
                <a:gd name="connsiteY243" fmla="*/ 834836 h 1277758"/>
                <a:gd name="connsiteX244" fmla="*/ 939384 w 1798040"/>
                <a:gd name="connsiteY244" fmla="*/ 854306 h 1277758"/>
                <a:gd name="connsiteX245" fmla="*/ 958853 w 1798040"/>
                <a:gd name="connsiteY245" fmla="*/ 888376 h 1277758"/>
                <a:gd name="connsiteX246" fmla="*/ 992924 w 1798040"/>
                <a:gd name="connsiteY246" fmla="*/ 868907 h 1277758"/>
                <a:gd name="connsiteX247" fmla="*/ 973455 w 1798040"/>
                <a:gd name="connsiteY247" fmla="*/ 834836 h 1277758"/>
                <a:gd name="connsiteX248" fmla="*/ 939384 w 1798040"/>
                <a:gd name="connsiteY248" fmla="*/ 966253 h 1277758"/>
                <a:gd name="connsiteX249" fmla="*/ 910180 w 1798040"/>
                <a:gd name="connsiteY249" fmla="*/ 980855 h 1277758"/>
                <a:gd name="connsiteX250" fmla="*/ 924782 w 1798040"/>
                <a:gd name="connsiteY250" fmla="*/ 1010058 h 1277758"/>
                <a:gd name="connsiteX251" fmla="*/ 953986 w 1798040"/>
                <a:gd name="connsiteY251" fmla="*/ 995457 h 1277758"/>
                <a:gd name="connsiteX252" fmla="*/ 939384 w 1798040"/>
                <a:gd name="connsiteY252" fmla="*/ 966253 h 1277758"/>
                <a:gd name="connsiteX253" fmla="*/ 1012393 w 1798040"/>
                <a:gd name="connsiteY253" fmla="*/ 693685 h 1277758"/>
                <a:gd name="connsiteX254" fmla="*/ 973455 w 1798040"/>
                <a:gd name="connsiteY254" fmla="*/ 718022 h 1277758"/>
                <a:gd name="connsiteX255" fmla="*/ 997791 w 1798040"/>
                <a:gd name="connsiteY255" fmla="*/ 756960 h 1277758"/>
                <a:gd name="connsiteX256" fmla="*/ 1036730 w 1798040"/>
                <a:gd name="connsiteY256" fmla="*/ 732624 h 1277758"/>
                <a:gd name="connsiteX257" fmla="*/ 1012393 w 1798040"/>
                <a:gd name="connsiteY257" fmla="*/ 693685 h 1277758"/>
                <a:gd name="connsiteX258" fmla="*/ 851773 w 1798040"/>
                <a:gd name="connsiteY258" fmla="*/ 625544 h 1277758"/>
                <a:gd name="connsiteX259" fmla="*/ 807968 w 1798040"/>
                <a:gd name="connsiteY259" fmla="*/ 635278 h 1277758"/>
                <a:gd name="connsiteX260" fmla="*/ 817702 w 1798040"/>
                <a:gd name="connsiteY260" fmla="*/ 679084 h 1277758"/>
                <a:gd name="connsiteX261" fmla="*/ 861508 w 1798040"/>
                <a:gd name="connsiteY261" fmla="*/ 669349 h 1277758"/>
                <a:gd name="connsiteX262" fmla="*/ 851773 w 1798040"/>
                <a:gd name="connsiteY262" fmla="*/ 625544 h 1277758"/>
                <a:gd name="connsiteX263" fmla="*/ 1051332 w 1798040"/>
                <a:gd name="connsiteY263" fmla="*/ 537933 h 1277758"/>
                <a:gd name="connsiteX264" fmla="*/ 1002659 w 1798040"/>
                <a:gd name="connsiteY264" fmla="*/ 567136 h 1277758"/>
                <a:gd name="connsiteX265" fmla="*/ 1031862 w 1798040"/>
                <a:gd name="connsiteY265" fmla="*/ 615809 h 1277758"/>
                <a:gd name="connsiteX266" fmla="*/ 1080535 w 1798040"/>
                <a:gd name="connsiteY266" fmla="*/ 586605 h 1277758"/>
                <a:gd name="connsiteX267" fmla="*/ 1051332 w 1798040"/>
                <a:gd name="connsiteY267" fmla="*/ 537933 h 1277758"/>
                <a:gd name="connsiteX268" fmla="*/ 905313 w 1798040"/>
                <a:gd name="connsiteY268" fmla="*/ 1092802 h 1277758"/>
                <a:gd name="connsiteX269" fmla="*/ 885844 w 1798040"/>
                <a:gd name="connsiteY269" fmla="*/ 1107404 h 1277758"/>
                <a:gd name="connsiteX270" fmla="*/ 900446 w 1798040"/>
                <a:gd name="connsiteY270" fmla="*/ 1126873 h 1277758"/>
                <a:gd name="connsiteX271" fmla="*/ 919915 w 1798040"/>
                <a:gd name="connsiteY271" fmla="*/ 1112271 h 1277758"/>
                <a:gd name="connsiteX272" fmla="*/ 905313 w 1798040"/>
                <a:gd name="connsiteY272" fmla="*/ 1092802 h 1277758"/>
                <a:gd name="connsiteX273" fmla="*/ 1182748 w 1798040"/>
                <a:gd name="connsiteY273" fmla="*/ 552534 h 1277758"/>
                <a:gd name="connsiteX274" fmla="*/ 1143810 w 1798040"/>
                <a:gd name="connsiteY274" fmla="*/ 591473 h 1277758"/>
                <a:gd name="connsiteX275" fmla="*/ 1182748 w 1798040"/>
                <a:gd name="connsiteY275" fmla="*/ 630411 h 1277758"/>
                <a:gd name="connsiteX276" fmla="*/ 1221686 w 1798040"/>
                <a:gd name="connsiteY276" fmla="*/ 591473 h 1277758"/>
                <a:gd name="connsiteX277" fmla="*/ 1182748 w 1798040"/>
                <a:gd name="connsiteY277" fmla="*/ 552534 h 1277758"/>
                <a:gd name="connsiteX278" fmla="*/ 1182748 w 1798040"/>
                <a:gd name="connsiteY278" fmla="*/ 864040 h 1277758"/>
                <a:gd name="connsiteX279" fmla="*/ 1158411 w 1798040"/>
                <a:gd name="connsiteY279" fmla="*/ 893244 h 1277758"/>
                <a:gd name="connsiteX280" fmla="*/ 1187615 w 1798040"/>
                <a:gd name="connsiteY280" fmla="*/ 917580 h 1277758"/>
                <a:gd name="connsiteX281" fmla="*/ 1211952 w 1798040"/>
                <a:gd name="connsiteY281" fmla="*/ 888376 h 1277758"/>
                <a:gd name="connsiteX282" fmla="*/ 1182748 w 1798040"/>
                <a:gd name="connsiteY282" fmla="*/ 864040 h 1277758"/>
                <a:gd name="connsiteX283" fmla="*/ 1182748 w 1798040"/>
                <a:gd name="connsiteY283" fmla="*/ 1000324 h 1277758"/>
                <a:gd name="connsiteX284" fmla="*/ 1158411 w 1798040"/>
                <a:gd name="connsiteY284" fmla="*/ 1024660 h 1277758"/>
                <a:gd name="connsiteX285" fmla="*/ 1182748 w 1798040"/>
                <a:gd name="connsiteY285" fmla="*/ 1048997 h 1277758"/>
                <a:gd name="connsiteX286" fmla="*/ 1207084 w 1798040"/>
                <a:gd name="connsiteY286" fmla="*/ 1024660 h 1277758"/>
                <a:gd name="connsiteX287" fmla="*/ 1182748 w 1798040"/>
                <a:gd name="connsiteY287" fmla="*/ 1000324 h 1277758"/>
                <a:gd name="connsiteX288" fmla="*/ 1182748 w 1798040"/>
                <a:gd name="connsiteY288" fmla="*/ 713154 h 1277758"/>
                <a:gd name="connsiteX289" fmla="*/ 1148677 w 1798040"/>
                <a:gd name="connsiteY289" fmla="*/ 747225 h 1277758"/>
                <a:gd name="connsiteX290" fmla="*/ 1182748 w 1798040"/>
                <a:gd name="connsiteY290" fmla="*/ 781296 h 1277758"/>
                <a:gd name="connsiteX291" fmla="*/ 1216819 w 1798040"/>
                <a:gd name="connsiteY291" fmla="*/ 747225 h 1277758"/>
                <a:gd name="connsiteX292" fmla="*/ 1182748 w 1798040"/>
                <a:gd name="connsiteY292" fmla="*/ 713154 h 1277758"/>
                <a:gd name="connsiteX293" fmla="*/ 1095137 w 1798040"/>
                <a:gd name="connsiteY293" fmla="*/ 372445 h 1277758"/>
                <a:gd name="connsiteX294" fmla="*/ 1046464 w 1798040"/>
                <a:gd name="connsiteY294" fmla="*/ 401649 h 1277758"/>
                <a:gd name="connsiteX295" fmla="*/ 1075668 w 1798040"/>
                <a:gd name="connsiteY295" fmla="*/ 450322 h 1277758"/>
                <a:gd name="connsiteX296" fmla="*/ 1124341 w 1798040"/>
                <a:gd name="connsiteY296" fmla="*/ 421118 h 1277758"/>
                <a:gd name="connsiteX297" fmla="*/ 1095137 w 1798040"/>
                <a:gd name="connsiteY297" fmla="*/ 372445 h 1277758"/>
                <a:gd name="connsiteX298" fmla="*/ 1182748 w 1798040"/>
                <a:gd name="connsiteY298" fmla="*/ 1248555 h 1277758"/>
                <a:gd name="connsiteX299" fmla="*/ 1168146 w 1798040"/>
                <a:gd name="connsiteY299" fmla="*/ 1263157 h 1277758"/>
                <a:gd name="connsiteX300" fmla="*/ 1182748 w 1798040"/>
                <a:gd name="connsiteY300" fmla="*/ 1277759 h 1277758"/>
                <a:gd name="connsiteX301" fmla="*/ 1197350 w 1798040"/>
                <a:gd name="connsiteY301" fmla="*/ 1263157 h 1277758"/>
                <a:gd name="connsiteX302" fmla="*/ 1182748 w 1798040"/>
                <a:gd name="connsiteY302" fmla="*/ 1248555 h 1277758"/>
                <a:gd name="connsiteX303" fmla="*/ 1182748 w 1798040"/>
                <a:gd name="connsiteY303" fmla="*/ 1126873 h 1277758"/>
                <a:gd name="connsiteX304" fmla="*/ 1163279 w 1798040"/>
                <a:gd name="connsiteY304" fmla="*/ 1146342 h 1277758"/>
                <a:gd name="connsiteX305" fmla="*/ 1182748 w 1798040"/>
                <a:gd name="connsiteY305" fmla="*/ 1165811 h 1277758"/>
                <a:gd name="connsiteX306" fmla="*/ 1202217 w 1798040"/>
                <a:gd name="connsiteY306" fmla="*/ 1146342 h 1277758"/>
                <a:gd name="connsiteX307" fmla="*/ 1182748 w 1798040"/>
                <a:gd name="connsiteY307" fmla="*/ 1126873 h 127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1798040" h="1277758">
                  <a:moveTo>
                    <a:pt x="481860" y="722889"/>
                  </a:moveTo>
                  <a:cubicBezTo>
                    <a:pt x="472126" y="732624"/>
                    <a:pt x="472126" y="747225"/>
                    <a:pt x="481860" y="756960"/>
                  </a:cubicBezTo>
                  <a:cubicBezTo>
                    <a:pt x="491595" y="766695"/>
                    <a:pt x="506197" y="766695"/>
                    <a:pt x="515931" y="756960"/>
                  </a:cubicBezTo>
                  <a:cubicBezTo>
                    <a:pt x="525666" y="747225"/>
                    <a:pt x="525666" y="732624"/>
                    <a:pt x="515931" y="722889"/>
                  </a:cubicBezTo>
                  <a:cubicBezTo>
                    <a:pt x="506197" y="713154"/>
                    <a:pt x="491595" y="713154"/>
                    <a:pt x="481860" y="722889"/>
                  </a:cubicBezTo>
                  <a:close/>
                  <a:moveTo>
                    <a:pt x="506197" y="202090"/>
                  </a:moveTo>
                  <a:cubicBezTo>
                    <a:pt x="491595" y="206958"/>
                    <a:pt x="476993" y="226427"/>
                    <a:pt x="481860" y="241029"/>
                  </a:cubicBezTo>
                  <a:cubicBezTo>
                    <a:pt x="486727" y="255631"/>
                    <a:pt x="506197" y="270232"/>
                    <a:pt x="520798" y="265365"/>
                  </a:cubicBezTo>
                  <a:cubicBezTo>
                    <a:pt x="535400" y="260498"/>
                    <a:pt x="550002" y="241029"/>
                    <a:pt x="545135" y="226427"/>
                  </a:cubicBezTo>
                  <a:cubicBezTo>
                    <a:pt x="540268" y="206958"/>
                    <a:pt x="520798" y="197223"/>
                    <a:pt x="506197" y="202090"/>
                  </a:cubicBezTo>
                  <a:close/>
                  <a:moveTo>
                    <a:pt x="481860" y="460056"/>
                  </a:moveTo>
                  <a:cubicBezTo>
                    <a:pt x="472126" y="445454"/>
                    <a:pt x="457524" y="440587"/>
                    <a:pt x="442922" y="450322"/>
                  </a:cubicBezTo>
                  <a:cubicBezTo>
                    <a:pt x="428320" y="460056"/>
                    <a:pt x="423453" y="474658"/>
                    <a:pt x="433188" y="489260"/>
                  </a:cubicBezTo>
                  <a:cubicBezTo>
                    <a:pt x="442922" y="503862"/>
                    <a:pt x="457524" y="508729"/>
                    <a:pt x="472126" y="498994"/>
                  </a:cubicBezTo>
                  <a:cubicBezTo>
                    <a:pt x="486727" y="489260"/>
                    <a:pt x="486727" y="469791"/>
                    <a:pt x="481860" y="460056"/>
                  </a:cubicBezTo>
                  <a:close/>
                  <a:moveTo>
                    <a:pt x="399117" y="265365"/>
                  </a:moveTo>
                  <a:cubicBezTo>
                    <a:pt x="394249" y="250763"/>
                    <a:pt x="379647" y="241029"/>
                    <a:pt x="365046" y="245896"/>
                  </a:cubicBezTo>
                  <a:cubicBezTo>
                    <a:pt x="350444" y="250763"/>
                    <a:pt x="340709" y="265365"/>
                    <a:pt x="345577" y="279967"/>
                  </a:cubicBezTo>
                  <a:cubicBezTo>
                    <a:pt x="350444" y="294569"/>
                    <a:pt x="365046" y="304303"/>
                    <a:pt x="379647" y="299436"/>
                  </a:cubicBezTo>
                  <a:cubicBezTo>
                    <a:pt x="394249" y="294569"/>
                    <a:pt x="403984" y="279967"/>
                    <a:pt x="399117" y="265365"/>
                  </a:cubicBezTo>
                  <a:close/>
                  <a:moveTo>
                    <a:pt x="399117" y="815367"/>
                  </a:moveTo>
                  <a:cubicBezTo>
                    <a:pt x="394249" y="820235"/>
                    <a:pt x="394249" y="834836"/>
                    <a:pt x="399117" y="839704"/>
                  </a:cubicBezTo>
                  <a:cubicBezTo>
                    <a:pt x="403984" y="844571"/>
                    <a:pt x="418586" y="844571"/>
                    <a:pt x="423453" y="839704"/>
                  </a:cubicBezTo>
                  <a:cubicBezTo>
                    <a:pt x="428320" y="834836"/>
                    <a:pt x="428320" y="820235"/>
                    <a:pt x="423453" y="815367"/>
                  </a:cubicBezTo>
                  <a:cubicBezTo>
                    <a:pt x="413718" y="810500"/>
                    <a:pt x="403984" y="810500"/>
                    <a:pt x="399117" y="815367"/>
                  </a:cubicBezTo>
                  <a:close/>
                  <a:moveTo>
                    <a:pt x="598675" y="425985"/>
                  </a:moveTo>
                  <a:cubicBezTo>
                    <a:pt x="613277" y="416251"/>
                    <a:pt x="618144" y="396782"/>
                    <a:pt x="608409" y="382180"/>
                  </a:cubicBezTo>
                  <a:cubicBezTo>
                    <a:pt x="598675" y="367578"/>
                    <a:pt x="579206" y="362711"/>
                    <a:pt x="564604" y="372445"/>
                  </a:cubicBezTo>
                  <a:cubicBezTo>
                    <a:pt x="550002" y="382180"/>
                    <a:pt x="545135" y="401649"/>
                    <a:pt x="554869" y="416251"/>
                  </a:cubicBezTo>
                  <a:cubicBezTo>
                    <a:pt x="564604" y="430852"/>
                    <a:pt x="584073" y="435720"/>
                    <a:pt x="598675" y="425985"/>
                  </a:cubicBezTo>
                  <a:close/>
                  <a:moveTo>
                    <a:pt x="671684" y="523331"/>
                  </a:moveTo>
                  <a:cubicBezTo>
                    <a:pt x="657082" y="537933"/>
                    <a:pt x="657082" y="557402"/>
                    <a:pt x="671684" y="567136"/>
                  </a:cubicBezTo>
                  <a:cubicBezTo>
                    <a:pt x="686286" y="581738"/>
                    <a:pt x="705755" y="581738"/>
                    <a:pt x="715489" y="567136"/>
                  </a:cubicBezTo>
                  <a:cubicBezTo>
                    <a:pt x="730091" y="552534"/>
                    <a:pt x="730091" y="533065"/>
                    <a:pt x="715489" y="523331"/>
                  </a:cubicBezTo>
                  <a:cubicBezTo>
                    <a:pt x="700888" y="513596"/>
                    <a:pt x="681418" y="508729"/>
                    <a:pt x="671684" y="523331"/>
                  </a:cubicBezTo>
                  <a:close/>
                  <a:moveTo>
                    <a:pt x="584073" y="1087935"/>
                  </a:moveTo>
                  <a:cubicBezTo>
                    <a:pt x="579206" y="1083068"/>
                    <a:pt x="569471" y="1087935"/>
                    <a:pt x="564604" y="1092802"/>
                  </a:cubicBezTo>
                  <a:cubicBezTo>
                    <a:pt x="559737" y="1097669"/>
                    <a:pt x="564604" y="1107404"/>
                    <a:pt x="569471" y="1112271"/>
                  </a:cubicBezTo>
                  <a:cubicBezTo>
                    <a:pt x="574338" y="1117139"/>
                    <a:pt x="584073" y="1112271"/>
                    <a:pt x="588940" y="1107404"/>
                  </a:cubicBezTo>
                  <a:cubicBezTo>
                    <a:pt x="593808" y="1102537"/>
                    <a:pt x="588940" y="1092802"/>
                    <a:pt x="584073" y="1087935"/>
                  </a:cubicBezTo>
                  <a:close/>
                  <a:moveTo>
                    <a:pt x="749560" y="304303"/>
                  </a:moveTo>
                  <a:cubicBezTo>
                    <a:pt x="739826" y="284834"/>
                    <a:pt x="715489" y="279967"/>
                    <a:pt x="696020" y="289702"/>
                  </a:cubicBezTo>
                  <a:cubicBezTo>
                    <a:pt x="676551" y="299436"/>
                    <a:pt x="671684" y="323772"/>
                    <a:pt x="681418" y="343242"/>
                  </a:cubicBezTo>
                  <a:cubicBezTo>
                    <a:pt x="691153" y="362711"/>
                    <a:pt x="715489" y="367578"/>
                    <a:pt x="734959" y="357843"/>
                  </a:cubicBezTo>
                  <a:cubicBezTo>
                    <a:pt x="754428" y="348109"/>
                    <a:pt x="759295" y="323772"/>
                    <a:pt x="749560" y="304303"/>
                  </a:cubicBezTo>
                  <a:close/>
                  <a:moveTo>
                    <a:pt x="710622" y="873775"/>
                  </a:moveTo>
                  <a:cubicBezTo>
                    <a:pt x="700888" y="868907"/>
                    <a:pt x="686286" y="868907"/>
                    <a:pt x="681418" y="883509"/>
                  </a:cubicBezTo>
                  <a:cubicBezTo>
                    <a:pt x="676551" y="898111"/>
                    <a:pt x="676551" y="907845"/>
                    <a:pt x="691153" y="912713"/>
                  </a:cubicBezTo>
                  <a:cubicBezTo>
                    <a:pt x="700888" y="917580"/>
                    <a:pt x="715489" y="917580"/>
                    <a:pt x="720357" y="902978"/>
                  </a:cubicBezTo>
                  <a:cubicBezTo>
                    <a:pt x="725224" y="893244"/>
                    <a:pt x="720357" y="878642"/>
                    <a:pt x="710622" y="873775"/>
                  </a:cubicBezTo>
                  <a:close/>
                  <a:moveTo>
                    <a:pt x="330975" y="518463"/>
                  </a:moveTo>
                  <a:cubicBezTo>
                    <a:pt x="321240" y="523331"/>
                    <a:pt x="316373" y="537933"/>
                    <a:pt x="321240" y="547667"/>
                  </a:cubicBezTo>
                  <a:cubicBezTo>
                    <a:pt x="326107" y="557402"/>
                    <a:pt x="340709" y="562269"/>
                    <a:pt x="350444" y="557402"/>
                  </a:cubicBezTo>
                  <a:cubicBezTo>
                    <a:pt x="360178" y="552534"/>
                    <a:pt x="365046" y="537933"/>
                    <a:pt x="360178" y="528198"/>
                  </a:cubicBezTo>
                  <a:cubicBezTo>
                    <a:pt x="355311" y="518463"/>
                    <a:pt x="340709" y="513596"/>
                    <a:pt x="330975" y="518463"/>
                  </a:cubicBezTo>
                  <a:close/>
                  <a:moveTo>
                    <a:pt x="574338" y="625544"/>
                  </a:moveTo>
                  <a:cubicBezTo>
                    <a:pt x="564604" y="635278"/>
                    <a:pt x="564604" y="654747"/>
                    <a:pt x="574338" y="664482"/>
                  </a:cubicBezTo>
                  <a:cubicBezTo>
                    <a:pt x="584073" y="674216"/>
                    <a:pt x="603542" y="674216"/>
                    <a:pt x="613277" y="664482"/>
                  </a:cubicBezTo>
                  <a:cubicBezTo>
                    <a:pt x="623011" y="654747"/>
                    <a:pt x="623011" y="635278"/>
                    <a:pt x="613277" y="625544"/>
                  </a:cubicBezTo>
                  <a:cubicBezTo>
                    <a:pt x="598675" y="615809"/>
                    <a:pt x="584073" y="615809"/>
                    <a:pt x="574338" y="625544"/>
                  </a:cubicBezTo>
                  <a:close/>
                  <a:moveTo>
                    <a:pt x="778764" y="752093"/>
                  </a:moveTo>
                  <a:cubicBezTo>
                    <a:pt x="764162" y="742358"/>
                    <a:pt x="749560" y="747225"/>
                    <a:pt x="739826" y="761827"/>
                  </a:cubicBezTo>
                  <a:cubicBezTo>
                    <a:pt x="730091" y="776429"/>
                    <a:pt x="734959" y="791031"/>
                    <a:pt x="749560" y="800766"/>
                  </a:cubicBezTo>
                  <a:cubicBezTo>
                    <a:pt x="764162" y="810500"/>
                    <a:pt x="778764" y="805633"/>
                    <a:pt x="788499" y="791031"/>
                  </a:cubicBezTo>
                  <a:cubicBezTo>
                    <a:pt x="793366" y="776429"/>
                    <a:pt x="788499" y="761827"/>
                    <a:pt x="778764" y="752093"/>
                  </a:cubicBezTo>
                  <a:close/>
                  <a:moveTo>
                    <a:pt x="642480" y="985722"/>
                  </a:moveTo>
                  <a:cubicBezTo>
                    <a:pt x="632746" y="980855"/>
                    <a:pt x="623011" y="985722"/>
                    <a:pt x="618144" y="990589"/>
                  </a:cubicBezTo>
                  <a:cubicBezTo>
                    <a:pt x="613277" y="1000324"/>
                    <a:pt x="618144" y="1010058"/>
                    <a:pt x="623011" y="1014926"/>
                  </a:cubicBezTo>
                  <a:cubicBezTo>
                    <a:pt x="632746" y="1019793"/>
                    <a:pt x="642480" y="1014926"/>
                    <a:pt x="647348" y="1010058"/>
                  </a:cubicBezTo>
                  <a:cubicBezTo>
                    <a:pt x="657082" y="1000324"/>
                    <a:pt x="652215" y="990589"/>
                    <a:pt x="642480" y="985722"/>
                  </a:cubicBezTo>
                  <a:close/>
                  <a:moveTo>
                    <a:pt x="890711" y="343242"/>
                  </a:moveTo>
                  <a:cubicBezTo>
                    <a:pt x="905313" y="357843"/>
                    <a:pt x="934517" y="357843"/>
                    <a:pt x="949119" y="343242"/>
                  </a:cubicBezTo>
                  <a:cubicBezTo>
                    <a:pt x="963720" y="328640"/>
                    <a:pt x="963720" y="299436"/>
                    <a:pt x="949119" y="284834"/>
                  </a:cubicBezTo>
                  <a:cubicBezTo>
                    <a:pt x="934517" y="270232"/>
                    <a:pt x="905313" y="270232"/>
                    <a:pt x="890711" y="284834"/>
                  </a:cubicBezTo>
                  <a:cubicBezTo>
                    <a:pt x="876109" y="304303"/>
                    <a:pt x="876109" y="328640"/>
                    <a:pt x="890711" y="343242"/>
                  </a:cubicBezTo>
                  <a:close/>
                  <a:moveTo>
                    <a:pt x="1017261" y="338374"/>
                  </a:moveTo>
                  <a:cubicBezTo>
                    <a:pt x="997791" y="328640"/>
                    <a:pt x="973455" y="333507"/>
                    <a:pt x="958853" y="352976"/>
                  </a:cubicBezTo>
                  <a:cubicBezTo>
                    <a:pt x="949119" y="372445"/>
                    <a:pt x="953986" y="396782"/>
                    <a:pt x="973455" y="411383"/>
                  </a:cubicBezTo>
                  <a:cubicBezTo>
                    <a:pt x="992924" y="421118"/>
                    <a:pt x="1017261" y="416251"/>
                    <a:pt x="1031862" y="396782"/>
                  </a:cubicBezTo>
                  <a:cubicBezTo>
                    <a:pt x="1041597" y="377313"/>
                    <a:pt x="1036730" y="348109"/>
                    <a:pt x="1017261" y="338374"/>
                  </a:cubicBezTo>
                  <a:close/>
                  <a:moveTo>
                    <a:pt x="321240" y="898111"/>
                  </a:moveTo>
                  <a:cubicBezTo>
                    <a:pt x="316373" y="902978"/>
                    <a:pt x="316373" y="912713"/>
                    <a:pt x="321240" y="917580"/>
                  </a:cubicBezTo>
                  <a:cubicBezTo>
                    <a:pt x="326107" y="922447"/>
                    <a:pt x="335842" y="922447"/>
                    <a:pt x="340709" y="917580"/>
                  </a:cubicBezTo>
                  <a:cubicBezTo>
                    <a:pt x="345577" y="912713"/>
                    <a:pt x="345577" y="902978"/>
                    <a:pt x="340709" y="898111"/>
                  </a:cubicBezTo>
                  <a:cubicBezTo>
                    <a:pt x="330975" y="893244"/>
                    <a:pt x="326107" y="893244"/>
                    <a:pt x="321240" y="898111"/>
                  </a:cubicBezTo>
                  <a:close/>
                  <a:moveTo>
                    <a:pt x="944251" y="153418"/>
                  </a:moveTo>
                  <a:cubicBezTo>
                    <a:pt x="939384" y="163152"/>
                    <a:pt x="939384" y="177754"/>
                    <a:pt x="949119" y="192356"/>
                  </a:cubicBezTo>
                  <a:cubicBezTo>
                    <a:pt x="953986" y="202090"/>
                    <a:pt x="968588" y="211825"/>
                    <a:pt x="978322" y="211825"/>
                  </a:cubicBezTo>
                  <a:cubicBezTo>
                    <a:pt x="978322" y="226427"/>
                    <a:pt x="983190" y="236161"/>
                    <a:pt x="992924" y="245896"/>
                  </a:cubicBezTo>
                  <a:cubicBezTo>
                    <a:pt x="1002659" y="255631"/>
                    <a:pt x="1017261" y="260498"/>
                    <a:pt x="1026995" y="255631"/>
                  </a:cubicBezTo>
                  <a:cubicBezTo>
                    <a:pt x="1026995" y="270232"/>
                    <a:pt x="1036730" y="279967"/>
                    <a:pt x="1046464" y="284834"/>
                  </a:cubicBezTo>
                  <a:cubicBezTo>
                    <a:pt x="1056199" y="289702"/>
                    <a:pt x="1070801" y="289702"/>
                    <a:pt x="1085402" y="289702"/>
                  </a:cubicBezTo>
                  <a:cubicBezTo>
                    <a:pt x="1090270" y="299436"/>
                    <a:pt x="1100004" y="309171"/>
                    <a:pt x="1114606" y="314038"/>
                  </a:cubicBezTo>
                  <a:cubicBezTo>
                    <a:pt x="1129208" y="318905"/>
                    <a:pt x="1138942" y="314038"/>
                    <a:pt x="1148677" y="309171"/>
                  </a:cubicBezTo>
                  <a:cubicBezTo>
                    <a:pt x="1158411" y="318905"/>
                    <a:pt x="1168146" y="323772"/>
                    <a:pt x="1182748" y="323772"/>
                  </a:cubicBezTo>
                  <a:cubicBezTo>
                    <a:pt x="1197350" y="323772"/>
                    <a:pt x="1207084" y="318905"/>
                    <a:pt x="1216819" y="309171"/>
                  </a:cubicBezTo>
                  <a:cubicBezTo>
                    <a:pt x="1226553" y="314038"/>
                    <a:pt x="1241155" y="318905"/>
                    <a:pt x="1250890" y="314038"/>
                  </a:cubicBezTo>
                  <a:cubicBezTo>
                    <a:pt x="1265492" y="309171"/>
                    <a:pt x="1275226" y="299436"/>
                    <a:pt x="1280093" y="289702"/>
                  </a:cubicBezTo>
                  <a:cubicBezTo>
                    <a:pt x="1289828" y="294569"/>
                    <a:pt x="1304430" y="294569"/>
                    <a:pt x="1319032" y="284834"/>
                  </a:cubicBezTo>
                  <a:cubicBezTo>
                    <a:pt x="1338501" y="275100"/>
                    <a:pt x="1348235" y="245896"/>
                    <a:pt x="1333633" y="226427"/>
                  </a:cubicBezTo>
                  <a:cubicBezTo>
                    <a:pt x="1323899" y="206958"/>
                    <a:pt x="1294695" y="197223"/>
                    <a:pt x="1275226" y="211825"/>
                  </a:cubicBezTo>
                  <a:cubicBezTo>
                    <a:pt x="1265492" y="216692"/>
                    <a:pt x="1260624" y="221560"/>
                    <a:pt x="1255757" y="231294"/>
                  </a:cubicBezTo>
                  <a:cubicBezTo>
                    <a:pt x="1246023" y="226427"/>
                    <a:pt x="1236288" y="226427"/>
                    <a:pt x="1231421" y="231294"/>
                  </a:cubicBezTo>
                  <a:cubicBezTo>
                    <a:pt x="1221686" y="236161"/>
                    <a:pt x="1216819" y="241029"/>
                    <a:pt x="1207084" y="245896"/>
                  </a:cubicBezTo>
                  <a:cubicBezTo>
                    <a:pt x="1202217" y="241029"/>
                    <a:pt x="1192482" y="236161"/>
                    <a:pt x="1182748" y="236161"/>
                  </a:cubicBezTo>
                  <a:cubicBezTo>
                    <a:pt x="1173013" y="236161"/>
                    <a:pt x="1163279" y="241029"/>
                    <a:pt x="1158411" y="245896"/>
                  </a:cubicBezTo>
                  <a:cubicBezTo>
                    <a:pt x="1153544" y="241029"/>
                    <a:pt x="1143810" y="236161"/>
                    <a:pt x="1134075" y="231294"/>
                  </a:cubicBezTo>
                  <a:cubicBezTo>
                    <a:pt x="1124341" y="226427"/>
                    <a:pt x="1114606" y="231294"/>
                    <a:pt x="1109739" y="231294"/>
                  </a:cubicBezTo>
                  <a:cubicBezTo>
                    <a:pt x="1104871" y="221560"/>
                    <a:pt x="1100004" y="216692"/>
                    <a:pt x="1090270" y="211825"/>
                  </a:cubicBezTo>
                  <a:cubicBezTo>
                    <a:pt x="1080535" y="206958"/>
                    <a:pt x="1070801" y="206958"/>
                    <a:pt x="1065933" y="206958"/>
                  </a:cubicBezTo>
                  <a:cubicBezTo>
                    <a:pt x="1065933" y="197223"/>
                    <a:pt x="1061066" y="192356"/>
                    <a:pt x="1056199" y="182621"/>
                  </a:cubicBezTo>
                  <a:cubicBezTo>
                    <a:pt x="1051332" y="177754"/>
                    <a:pt x="1041597" y="172887"/>
                    <a:pt x="1031862" y="172887"/>
                  </a:cubicBezTo>
                  <a:cubicBezTo>
                    <a:pt x="1031862" y="163152"/>
                    <a:pt x="1031862" y="153418"/>
                    <a:pt x="1026995" y="148551"/>
                  </a:cubicBezTo>
                  <a:cubicBezTo>
                    <a:pt x="1022128" y="143683"/>
                    <a:pt x="1017261" y="133949"/>
                    <a:pt x="1007526" y="129081"/>
                  </a:cubicBezTo>
                  <a:cubicBezTo>
                    <a:pt x="1012393" y="119347"/>
                    <a:pt x="1012393" y="109612"/>
                    <a:pt x="1007526" y="104745"/>
                  </a:cubicBezTo>
                  <a:cubicBezTo>
                    <a:pt x="1002659" y="80409"/>
                    <a:pt x="978322" y="65807"/>
                    <a:pt x="953986" y="75541"/>
                  </a:cubicBezTo>
                  <a:cubicBezTo>
                    <a:pt x="929650" y="80409"/>
                    <a:pt x="915048" y="104745"/>
                    <a:pt x="924782" y="129081"/>
                  </a:cubicBezTo>
                  <a:cubicBezTo>
                    <a:pt x="924782" y="138816"/>
                    <a:pt x="934517" y="148551"/>
                    <a:pt x="944251" y="153418"/>
                  </a:cubicBezTo>
                  <a:close/>
                  <a:moveTo>
                    <a:pt x="832304" y="192356"/>
                  </a:moveTo>
                  <a:cubicBezTo>
                    <a:pt x="856641" y="187489"/>
                    <a:pt x="866375" y="163152"/>
                    <a:pt x="861508" y="143683"/>
                  </a:cubicBezTo>
                  <a:cubicBezTo>
                    <a:pt x="856641" y="119347"/>
                    <a:pt x="832304" y="109612"/>
                    <a:pt x="812835" y="114480"/>
                  </a:cubicBezTo>
                  <a:cubicBezTo>
                    <a:pt x="788499" y="119347"/>
                    <a:pt x="778764" y="143683"/>
                    <a:pt x="783631" y="163152"/>
                  </a:cubicBezTo>
                  <a:cubicBezTo>
                    <a:pt x="788499" y="182621"/>
                    <a:pt x="812835" y="197223"/>
                    <a:pt x="832304" y="192356"/>
                  </a:cubicBezTo>
                  <a:close/>
                  <a:moveTo>
                    <a:pt x="1328766" y="396782"/>
                  </a:moveTo>
                  <a:cubicBezTo>
                    <a:pt x="1338501" y="416251"/>
                    <a:pt x="1367704" y="421118"/>
                    <a:pt x="1387173" y="411383"/>
                  </a:cubicBezTo>
                  <a:cubicBezTo>
                    <a:pt x="1406643" y="401649"/>
                    <a:pt x="1411510" y="372445"/>
                    <a:pt x="1401775" y="352976"/>
                  </a:cubicBezTo>
                  <a:cubicBezTo>
                    <a:pt x="1392041" y="333507"/>
                    <a:pt x="1362837" y="328640"/>
                    <a:pt x="1343368" y="338374"/>
                  </a:cubicBezTo>
                  <a:cubicBezTo>
                    <a:pt x="1323899" y="348109"/>
                    <a:pt x="1319032" y="377313"/>
                    <a:pt x="1328766" y="396782"/>
                  </a:cubicBezTo>
                  <a:close/>
                  <a:moveTo>
                    <a:pt x="1168146" y="104745"/>
                  </a:moveTo>
                  <a:cubicBezTo>
                    <a:pt x="1197350" y="114480"/>
                    <a:pt x="1226553" y="95011"/>
                    <a:pt x="1231421" y="65807"/>
                  </a:cubicBezTo>
                  <a:cubicBezTo>
                    <a:pt x="1241155" y="36603"/>
                    <a:pt x="1221686" y="7399"/>
                    <a:pt x="1192482" y="2532"/>
                  </a:cubicBezTo>
                  <a:cubicBezTo>
                    <a:pt x="1163279" y="-7202"/>
                    <a:pt x="1134075" y="12267"/>
                    <a:pt x="1129208" y="41470"/>
                  </a:cubicBezTo>
                  <a:cubicBezTo>
                    <a:pt x="1124341" y="65807"/>
                    <a:pt x="1138942" y="95011"/>
                    <a:pt x="1168146" y="104745"/>
                  </a:cubicBezTo>
                  <a:close/>
                  <a:moveTo>
                    <a:pt x="842039" y="202090"/>
                  </a:moveTo>
                  <a:cubicBezTo>
                    <a:pt x="822570" y="211825"/>
                    <a:pt x="817702" y="241029"/>
                    <a:pt x="827437" y="260498"/>
                  </a:cubicBezTo>
                  <a:cubicBezTo>
                    <a:pt x="837171" y="279967"/>
                    <a:pt x="866375" y="284834"/>
                    <a:pt x="885844" y="275100"/>
                  </a:cubicBezTo>
                  <a:cubicBezTo>
                    <a:pt x="905313" y="265365"/>
                    <a:pt x="910180" y="236161"/>
                    <a:pt x="900446" y="216692"/>
                  </a:cubicBezTo>
                  <a:cubicBezTo>
                    <a:pt x="885844" y="197223"/>
                    <a:pt x="861508" y="192356"/>
                    <a:pt x="842039" y="202090"/>
                  </a:cubicBezTo>
                  <a:close/>
                  <a:moveTo>
                    <a:pt x="228762" y="586605"/>
                  </a:moveTo>
                  <a:cubicBezTo>
                    <a:pt x="219027" y="591473"/>
                    <a:pt x="219027" y="601207"/>
                    <a:pt x="223895" y="610942"/>
                  </a:cubicBezTo>
                  <a:cubicBezTo>
                    <a:pt x="228762" y="620676"/>
                    <a:pt x="238497" y="620676"/>
                    <a:pt x="248231" y="615809"/>
                  </a:cubicBezTo>
                  <a:cubicBezTo>
                    <a:pt x="257966" y="610942"/>
                    <a:pt x="257966" y="601207"/>
                    <a:pt x="253098" y="591473"/>
                  </a:cubicBezTo>
                  <a:cubicBezTo>
                    <a:pt x="243364" y="586605"/>
                    <a:pt x="233629" y="581738"/>
                    <a:pt x="228762" y="586605"/>
                  </a:cubicBezTo>
                  <a:close/>
                  <a:moveTo>
                    <a:pt x="131416" y="649880"/>
                  </a:moveTo>
                  <a:cubicBezTo>
                    <a:pt x="126549" y="654747"/>
                    <a:pt x="121682" y="659614"/>
                    <a:pt x="126549" y="669349"/>
                  </a:cubicBezTo>
                  <a:cubicBezTo>
                    <a:pt x="131416" y="674216"/>
                    <a:pt x="136284" y="679084"/>
                    <a:pt x="146018" y="674216"/>
                  </a:cubicBezTo>
                  <a:cubicBezTo>
                    <a:pt x="150886" y="669349"/>
                    <a:pt x="155753" y="664482"/>
                    <a:pt x="150886" y="654747"/>
                  </a:cubicBezTo>
                  <a:cubicBezTo>
                    <a:pt x="146018" y="645013"/>
                    <a:pt x="136284" y="645013"/>
                    <a:pt x="131416" y="649880"/>
                  </a:cubicBezTo>
                  <a:close/>
                  <a:moveTo>
                    <a:pt x="671684" y="231294"/>
                  </a:moveTo>
                  <a:cubicBezTo>
                    <a:pt x="691153" y="226427"/>
                    <a:pt x="705755" y="206958"/>
                    <a:pt x="700888" y="182621"/>
                  </a:cubicBezTo>
                  <a:cubicBezTo>
                    <a:pt x="696020" y="163152"/>
                    <a:pt x="676551" y="148551"/>
                    <a:pt x="652215" y="153418"/>
                  </a:cubicBezTo>
                  <a:cubicBezTo>
                    <a:pt x="632746" y="158285"/>
                    <a:pt x="618144" y="177754"/>
                    <a:pt x="623011" y="202090"/>
                  </a:cubicBezTo>
                  <a:cubicBezTo>
                    <a:pt x="627879" y="226427"/>
                    <a:pt x="652215" y="236161"/>
                    <a:pt x="671684" y="231294"/>
                  </a:cubicBezTo>
                  <a:close/>
                  <a:moveTo>
                    <a:pt x="238497" y="284834"/>
                  </a:moveTo>
                  <a:cubicBezTo>
                    <a:pt x="228762" y="289702"/>
                    <a:pt x="219027" y="299436"/>
                    <a:pt x="223895" y="314038"/>
                  </a:cubicBezTo>
                  <a:cubicBezTo>
                    <a:pt x="228762" y="323772"/>
                    <a:pt x="238497" y="333507"/>
                    <a:pt x="253098" y="328640"/>
                  </a:cubicBezTo>
                  <a:cubicBezTo>
                    <a:pt x="262833" y="323772"/>
                    <a:pt x="272567" y="314038"/>
                    <a:pt x="267700" y="299436"/>
                  </a:cubicBezTo>
                  <a:cubicBezTo>
                    <a:pt x="262833" y="284834"/>
                    <a:pt x="253098" y="279967"/>
                    <a:pt x="238497" y="284834"/>
                  </a:cubicBezTo>
                  <a:close/>
                  <a:moveTo>
                    <a:pt x="131416" y="352976"/>
                  </a:moveTo>
                  <a:cubicBezTo>
                    <a:pt x="141151" y="348109"/>
                    <a:pt x="146018" y="343242"/>
                    <a:pt x="146018" y="333507"/>
                  </a:cubicBezTo>
                  <a:cubicBezTo>
                    <a:pt x="141151" y="323772"/>
                    <a:pt x="136284" y="318905"/>
                    <a:pt x="126549" y="318905"/>
                  </a:cubicBezTo>
                  <a:cubicBezTo>
                    <a:pt x="116815" y="323772"/>
                    <a:pt x="111947" y="328640"/>
                    <a:pt x="111947" y="338374"/>
                  </a:cubicBezTo>
                  <a:cubicBezTo>
                    <a:pt x="111947" y="352976"/>
                    <a:pt x="121682" y="357843"/>
                    <a:pt x="131416" y="352976"/>
                  </a:cubicBezTo>
                  <a:close/>
                  <a:moveTo>
                    <a:pt x="9735" y="357843"/>
                  </a:moveTo>
                  <a:cubicBezTo>
                    <a:pt x="4867" y="357843"/>
                    <a:pt x="0" y="367578"/>
                    <a:pt x="0" y="372445"/>
                  </a:cubicBezTo>
                  <a:cubicBezTo>
                    <a:pt x="0" y="377313"/>
                    <a:pt x="9735" y="382180"/>
                    <a:pt x="14602" y="382180"/>
                  </a:cubicBezTo>
                  <a:cubicBezTo>
                    <a:pt x="19469" y="382180"/>
                    <a:pt x="24336" y="372445"/>
                    <a:pt x="24336" y="367578"/>
                  </a:cubicBezTo>
                  <a:cubicBezTo>
                    <a:pt x="24336" y="357843"/>
                    <a:pt x="19469" y="352976"/>
                    <a:pt x="9735" y="357843"/>
                  </a:cubicBezTo>
                  <a:close/>
                  <a:moveTo>
                    <a:pt x="895579" y="552534"/>
                  </a:moveTo>
                  <a:cubicBezTo>
                    <a:pt x="915048" y="562269"/>
                    <a:pt x="939384" y="557402"/>
                    <a:pt x="949119" y="537933"/>
                  </a:cubicBezTo>
                  <a:cubicBezTo>
                    <a:pt x="958853" y="518463"/>
                    <a:pt x="953986" y="494127"/>
                    <a:pt x="934517" y="484393"/>
                  </a:cubicBezTo>
                  <a:cubicBezTo>
                    <a:pt x="915048" y="474658"/>
                    <a:pt x="890711" y="479525"/>
                    <a:pt x="880977" y="498994"/>
                  </a:cubicBezTo>
                  <a:cubicBezTo>
                    <a:pt x="866375" y="518463"/>
                    <a:pt x="876109" y="542800"/>
                    <a:pt x="895579" y="552534"/>
                  </a:cubicBezTo>
                  <a:close/>
                  <a:moveTo>
                    <a:pt x="1460183" y="1092802"/>
                  </a:moveTo>
                  <a:cubicBezTo>
                    <a:pt x="1450448" y="1097669"/>
                    <a:pt x="1445581" y="1102537"/>
                    <a:pt x="1445581" y="1112271"/>
                  </a:cubicBezTo>
                  <a:cubicBezTo>
                    <a:pt x="1450448" y="1122006"/>
                    <a:pt x="1455315" y="1126873"/>
                    <a:pt x="1465050" y="1126873"/>
                  </a:cubicBezTo>
                  <a:cubicBezTo>
                    <a:pt x="1474784" y="1122006"/>
                    <a:pt x="1479652" y="1117139"/>
                    <a:pt x="1479652" y="1107404"/>
                  </a:cubicBezTo>
                  <a:cubicBezTo>
                    <a:pt x="1479652" y="1092802"/>
                    <a:pt x="1469917" y="1087935"/>
                    <a:pt x="1460183" y="1092802"/>
                  </a:cubicBezTo>
                  <a:close/>
                  <a:moveTo>
                    <a:pt x="1392041" y="713154"/>
                  </a:moveTo>
                  <a:cubicBezTo>
                    <a:pt x="1387173" y="698553"/>
                    <a:pt x="1367704" y="683951"/>
                    <a:pt x="1353102" y="688818"/>
                  </a:cubicBezTo>
                  <a:cubicBezTo>
                    <a:pt x="1338501" y="693685"/>
                    <a:pt x="1323899" y="713154"/>
                    <a:pt x="1328766" y="727756"/>
                  </a:cubicBezTo>
                  <a:cubicBezTo>
                    <a:pt x="1333633" y="742358"/>
                    <a:pt x="1353102" y="756960"/>
                    <a:pt x="1367704" y="752093"/>
                  </a:cubicBezTo>
                  <a:cubicBezTo>
                    <a:pt x="1382306" y="747225"/>
                    <a:pt x="1396908" y="732624"/>
                    <a:pt x="1392041" y="713154"/>
                  </a:cubicBezTo>
                  <a:close/>
                  <a:moveTo>
                    <a:pt x="1182748" y="382180"/>
                  </a:moveTo>
                  <a:cubicBezTo>
                    <a:pt x="1158411" y="382180"/>
                    <a:pt x="1138942" y="401649"/>
                    <a:pt x="1138942" y="425985"/>
                  </a:cubicBezTo>
                  <a:cubicBezTo>
                    <a:pt x="1138942" y="450322"/>
                    <a:pt x="1158411" y="469791"/>
                    <a:pt x="1182748" y="469791"/>
                  </a:cubicBezTo>
                  <a:cubicBezTo>
                    <a:pt x="1207084" y="469791"/>
                    <a:pt x="1226553" y="450322"/>
                    <a:pt x="1226553" y="425985"/>
                  </a:cubicBezTo>
                  <a:cubicBezTo>
                    <a:pt x="1221686" y="401649"/>
                    <a:pt x="1202217" y="382180"/>
                    <a:pt x="1182748" y="382180"/>
                  </a:cubicBezTo>
                  <a:close/>
                  <a:moveTo>
                    <a:pt x="1426112" y="854306"/>
                  </a:moveTo>
                  <a:cubicBezTo>
                    <a:pt x="1421244" y="839704"/>
                    <a:pt x="1406643" y="829969"/>
                    <a:pt x="1392041" y="834836"/>
                  </a:cubicBezTo>
                  <a:cubicBezTo>
                    <a:pt x="1377439" y="839704"/>
                    <a:pt x="1367704" y="854306"/>
                    <a:pt x="1372572" y="868907"/>
                  </a:cubicBezTo>
                  <a:cubicBezTo>
                    <a:pt x="1377439" y="883509"/>
                    <a:pt x="1392041" y="893244"/>
                    <a:pt x="1406643" y="888376"/>
                  </a:cubicBezTo>
                  <a:cubicBezTo>
                    <a:pt x="1421244" y="883509"/>
                    <a:pt x="1426112" y="868907"/>
                    <a:pt x="1426112" y="854306"/>
                  </a:cubicBezTo>
                  <a:close/>
                  <a:moveTo>
                    <a:pt x="827437" y="406516"/>
                  </a:moveTo>
                  <a:cubicBezTo>
                    <a:pt x="812835" y="391914"/>
                    <a:pt x="788499" y="391914"/>
                    <a:pt x="773897" y="406516"/>
                  </a:cubicBezTo>
                  <a:cubicBezTo>
                    <a:pt x="759295" y="421118"/>
                    <a:pt x="759295" y="445454"/>
                    <a:pt x="773897" y="460056"/>
                  </a:cubicBezTo>
                  <a:cubicBezTo>
                    <a:pt x="788499" y="474658"/>
                    <a:pt x="812835" y="474658"/>
                    <a:pt x="827437" y="460056"/>
                  </a:cubicBezTo>
                  <a:cubicBezTo>
                    <a:pt x="842039" y="445454"/>
                    <a:pt x="842039" y="421118"/>
                    <a:pt x="827437" y="406516"/>
                  </a:cubicBezTo>
                  <a:close/>
                  <a:moveTo>
                    <a:pt x="1319032" y="401649"/>
                  </a:moveTo>
                  <a:cubicBezTo>
                    <a:pt x="1314164" y="377313"/>
                    <a:pt x="1289828" y="367578"/>
                    <a:pt x="1270359" y="372445"/>
                  </a:cubicBezTo>
                  <a:cubicBezTo>
                    <a:pt x="1246023" y="377313"/>
                    <a:pt x="1236288" y="401649"/>
                    <a:pt x="1241155" y="421118"/>
                  </a:cubicBezTo>
                  <a:cubicBezTo>
                    <a:pt x="1246023" y="445454"/>
                    <a:pt x="1270359" y="455189"/>
                    <a:pt x="1289828" y="450322"/>
                  </a:cubicBezTo>
                  <a:cubicBezTo>
                    <a:pt x="1309297" y="445454"/>
                    <a:pt x="1323899" y="421118"/>
                    <a:pt x="1319032" y="401649"/>
                  </a:cubicBezTo>
                  <a:close/>
                  <a:moveTo>
                    <a:pt x="1455315" y="980855"/>
                  </a:moveTo>
                  <a:cubicBezTo>
                    <a:pt x="1450448" y="971120"/>
                    <a:pt x="1440714" y="961386"/>
                    <a:pt x="1426112" y="966253"/>
                  </a:cubicBezTo>
                  <a:cubicBezTo>
                    <a:pt x="1416377" y="971120"/>
                    <a:pt x="1406643" y="980855"/>
                    <a:pt x="1411510" y="995457"/>
                  </a:cubicBezTo>
                  <a:cubicBezTo>
                    <a:pt x="1416377" y="1005191"/>
                    <a:pt x="1426112" y="1014926"/>
                    <a:pt x="1440714" y="1010058"/>
                  </a:cubicBezTo>
                  <a:cubicBezTo>
                    <a:pt x="1450448" y="1010058"/>
                    <a:pt x="1460183" y="995457"/>
                    <a:pt x="1455315" y="980855"/>
                  </a:cubicBezTo>
                  <a:close/>
                  <a:moveTo>
                    <a:pt x="1430979" y="484393"/>
                  </a:moveTo>
                  <a:cubicBezTo>
                    <a:pt x="1411510" y="494127"/>
                    <a:pt x="1406643" y="518463"/>
                    <a:pt x="1416377" y="537933"/>
                  </a:cubicBezTo>
                  <a:cubicBezTo>
                    <a:pt x="1426112" y="557402"/>
                    <a:pt x="1450448" y="562269"/>
                    <a:pt x="1469917" y="552534"/>
                  </a:cubicBezTo>
                  <a:cubicBezTo>
                    <a:pt x="1489386" y="542800"/>
                    <a:pt x="1494253" y="518463"/>
                    <a:pt x="1484519" y="498994"/>
                  </a:cubicBezTo>
                  <a:cubicBezTo>
                    <a:pt x="1474784" y="484393"/>
                    <a:pt x="1450448" y="474658"/>
                    <a:pt x="1430979" y="484393"/>
                  </a:cubicBezTo>
                  <a:close/>
                  <a:moveTo>
                    <a:pt x="1718148" y="985722"/>
                  </a:moveTo>
                  <a:cubicBezTo>
                    <a:pt x="1713281" y="990589"/>
                    <a:pt x="1708414" y="1000324"/>
                    <a:pt x="1713281" y="1010058"/>
                  </a:cubicBezTo>
                  <a:cubicBezTo>
                    <a:pt x="1718148" y="1019793"/>
                    <a:pt x="1727883" y="1019793"/>
                    <a:pt x="1737617" y="1014926"/>
                  </a:cubicBezTo>
                  <a:cubicBezTo>
                    <a:pt x="1747352" y="1010058"/>
                    <a:pt x="1747352" y="1000324"/>
                    <a:pt x="1742484" y="990589"/>
                  </a:cubicBezTo>
                  <a:cubicBezTo>
                    <a:pt x="1737617" y="980855"/>
                    <a:pt x="1727883" y="980855"/>
                    <a:pt x="1718148" y="985722"/>
                  </a:cubicBezTo>
                  <a:close/>
                  <a:moveTo>
                    <a:pt x="1796025" y="1092802"/>
                  </a:moveTo>
                  <a:cubicBezTo>
                    <a:pt x="1791157" y="1087935"/>
                    <a:pt x="1786290" y="1083068"/>
                    <a:pt x="1776555" y="1087935"/>
                  </a:cubicBezTo>
                  <a:cubicBezTo>
                    <a:pt x="1771688" y="1092802"/>
                    <a:pt x="1766821" y="1097669"/>
                    <a:pt x="1771688" y="1107404"/>
                  </a:cubicBezTo>
                  <a:cubicBezTo>
                    <a:pt x="1776555" y="1112271"/>
                    <a:pt x="1781423" y="1117139"/>
                    <a:pt x="1791157" y="1112271"/>
                  </a:cubicBezTo>
                  <a:cubicBezTo>
                    <a:pt x="1796025" y="1107404"/>
                    <a:pt x="1800892" y="1097669"/>
                    <a:pt x="1796025" y="1092802"/>
                  </a:cubicBezTo>
                  <a:close/>
                  <a:moveTo>
                    <a:pt x="1654874" y="873775"/>
                  </a:moveTo>
                  <a:cubicBezTo>
                    <a:pt x="1645139" y="878642"/>
                    <a:pt x="1640272" y="893244"/>
                    <a:pt x="1645139" y="902978"/>
                  </a:cubicBezTo>
                  <a:cubicBezTo>
                    <a:pt x="1650006" y="912713"/>
                    <a:pt x="1664608" y="917580"/>
                    <a:pt x="1674343" y="912713"/>
                  </a:cubicBezTo>
                  <a:cubicBezTo>
                    <a:pt x="1684077" y="907845"/>
                    <a:pt x="1688945" y="893244"/>
                    <a:pt x="1684077" y="883509"/>
                  </a:cubicBezTo>
                  <a:cubicBezTo>
                    <a:pt x="1679210" y="873775"/>
                    <a:pt x="1664608" y="864040"/>
                    <a:pt x="1654874" y="873775"/>
                  </a:cubicBezTo>
                  <a:close/>
                  <a:moveTo>
                    <a:pt x="1513723" y="625544"/>
                  </a:moveTo>
                  <a:cubicBezTo>
                    <a:pt x="1499121" y="635278"/>
                    <a:pt x="1494253" y="654747"/>
                    <a:pt x="1503988" y="669349"/>
                  </a:cubicBezTo>
                  <a:cubicBezTo>
                    <a:pt x="1513723" y="683951"/>
                    <a:pt x="1533192" y="688818"/>
                    <a:pt x="1547793" y="679084"/>
                  </a:cubicBezTo>
                  <a:cubicBezTo>
                    <a:pt x="1562395" y="669349"/>
                    <a:pt x="1567263" y="649880"/>
                    <a:pt x="1557528" y="635278"/>
                  </a:cubicBezTo>
                  <a:cubicBezTo>
                    <a:pt x="1547793" y="620676"/>
                    <a:pt x="1528324" y="615809"/>
                    <a:pt x="1513723" y="625544"/>
                  </a:cubicBezTo>
                  <a:close/>
                  <a:moveTo>
                    <a:pt x="1586732" y="752093"/>
                  </a:moveTo>
                  <a:cubicBezTo>
                    <a:pt x="1572130" y="761827"/>
                    <a:pt x="1567263" y="776429"/>
                    <a:pt x="1576997" y="791031"/>
                  </a:cubicBezTo>
                  <a:cubicBezTo>
                    <a:pt x="1586732" y="805633"/>
                    <a:pt x="1601334" y="810500"/>
                    <a:pt x="1615935" y="800766"/>
                  </a:cubicBezTo>
                  <a:cubicBezTo>
                    <a:pt x="1630537" y="791031"/>
                    <a:pt x="1635405" y="776429"/>
                    <a:pt x="1625670" y="761827"/>
                  </a:cubicBezTo>
                  <a:cubicBezTo>
                    <a:pt x="1615935" y="752093"/>
                    <a:pt x="1596466" y="747225"/>
                    <a:pt x="1586732" y="752093"/>
                  </a:cubicBezTo>
                  <a:close/>
                  <a:moveTo>
                    <a:pt x="1357970" y="562269"/>
                  </a:moveTo>
                  <a:cubicBezTo>
                    <a:pt x="1353102" y="542800"/>
                    <a:pt x="1333633" y="528198"/>
                    <a:pt x="1309297" y="533065"/>
                  </a:cubicBezTo>
                  <a:cubicBezTo>
                    <a:pt x="1289828" y="537933"/>
                    <a:pt x="1275226" y="557402"/>
                    <a:pt x="1280093" y="581738"/>
                  </a:cubicBezTo>
                  <a:cubicBezTo>
                    <a:pt x="1284961" y="601207"/>
                    <a:pt x="1304430" y="615809"/>
                    <a:pt x="1328766" y="610942"/>
                  </a:cubicBezTo>
                  <a:cubicBezTo>
                    <a:pt x="1353102" y="606075"/>
                    <a:pt x="1362837" y="581738"/>
                    <a:pt x="1357970" y="562269"/>
                  </a:cubicBezTo>
                  <a:close/>
                  <a:moveTo>
                    <a:pt x="973455" y="834836"/>
                  </a:moveTo>
                  <a:cubicBezTo>
                    <a:pt x="958853" y="829969"/>
                    <a:pt x="944251" y="839704"/>
                    <a:pt x="939384" y="854306"/>
                  </a:cubicBezTo>
                  <a:cubicBezTo>
                    <a:pt x="934517" y="868907"/>
                    <a:pt x="944251" y="883509"/>
                    <a:pt x="958853" y="888376"/>
                  </a:cubicBezTo>
                  <a:cubicBezTo>
                    <a:pt x="973455" y="893244"/>
                    <a:pt x="988057" y="883509"/>
                    <a:pt x="992924" y="868907"/>
                  </a:cubicBezTo>
                  <a:cubicBezTo>
                    <a:pt x="997791" y="854306"/>
                    <a:pt x="988057" y="839704"/>
                    <a:pt x="973455" y="834836"/>
                  </a:cubicBezTo>
                  <a:close/>
                  <a:moveTo>
                    <a:pt x="939384" y="966253"/>
                  </a:moveTo>
                  <a:cubicBezTo>
                    <a:pt x="929650" y="961386"/>
                    <a:pt x="915048" y="971120"/>
                    <a:pt x="910180" y="980855"/>
                  </a:cubicBezTo>
                  <a:cubicBezTo>
                    <a:pt x="905313" y="990589"/>
                    <a:pt x="915048" y="1005191"/>
                    <a:pt x="924782" y="1010058"/>
                  </a:cubicBezTo>
                  <a:cubicBezTo>
                    <a:pt x="934517" y="1014926"/>
                    <a:pt x="949119" y="1005191"/>
                    <a:pt x="953986" y="995457"/>
                  </a:cubicBezTo>
                  <a:cubicBezTo>
                    <a:pt x="958853" y="985722"/>
                    <a:pt x="949119" y="971120"/>
                    <a:pt x="939384" y="966253"/>
                  </a:cubicBezTo>
                  <a:close/>
                  <a:moveTo>
                    <a:pt x="1012393" y="693685"/>
                  </a:moveTo>
                  <a:cubicBezTo>
                    <a:pt x="997791" y="688818"/>
                    <a:pt x="978322" y="698553"/>
                    <a:pt x="973455" y="718022"/>
                  </a:cubicBezTo>
                  <a:cubicBezTo>
                    <a:pt x="968588" y="732624"/>
                    <a:pt x="978322" y="752093"/>
                    <a:pt x="997791" y="756960"/>
                  </a:cubicBezTo>
                  <a:cubicBezTo>
                    <a:pt x="1012393" y="761827"/>
                    <a:pt x="1031862" y="752093"/>
                    <a:pt x="1036730" y="732624"/>
                  </a:cubicBezTo>
                  <a:cubicBezTo>
                    <a:pt x="1036730" y="713154"/>
                    <a:pt x="1026995" y="698553"/>
                    <a:pt x="1012393" y="693685"/>
                  </a:cubicBezTo>
                  <a:close/>
                  <a:moveTo>
                    <a:pt x="851773" y="625544"/>
                  </a:moveTo>
                  <a:cubicBezTo>
                    <a:pt x="837171" y="615809"/>
                    <a:pt x="817702" y="620676"/>
                    <a:pt x="807968" y="635278"/>
                  </a:cubicBezTo>
                  <a:cubicBezTo>
                    <a:pt x="798233" y="649880"/>
                    <a:pt x="803100" y="669349"/>
                    <a:pt x="817702" y="679084"/>
                  </a:cubicBezTo>
                  <a:cubicBezTo>
                    <a:pt x="832304" y="688818"/>
                    <a:pt x="851773" y="683951"/>
                    <a:pt x="861508" y="669349"/>
                  </a:cubicBezTo>
                  <a:cubicBezTo>
                    <a:pt x="871242" y="654747"/>
                    <a:pt x="866375" y="635278"/>
                    <a:pt x="851773" y="625544"/>
                  </a:cubicBezTo>
                  <a:close/>
                  <a:moveTo>
                    <a:pt x="1051332" y="537933"/>
                  </a:moveTo>
                  <a:cubicBezTo>
                    <a:pt x="1031862" y="533065"/>
                    <a:pt x="1012393" y="542800"/>
                    <a:pt x="1002659" y="567136"/>
                  </a:cubicBezTo>
                  <a:cubicBezTo>
                    <a:pt x="997791" y="586605"/>
                    <a:pt x="1007526" y="606075"/>
                    <a:pt x="1031862" y="615809"/>
                  </a:cubicBezTo>
                  <a:cubicBezTo>
                    <a:pt x="1051332" y="620676"/>
                    <a:pt x="1070801" y="610942"/>
                    <a:pt x="1080535" y="586605"/>
                  </a:cubicBezTo>
                  <a:cubicBezTo>
                    <a:pt x="1085402" y="562269"/>
                    <a:pt x="1070801" y="542800"/>
                    <a:pt x="1051332" y="537933"/>
                  </a:cubicBezTo>
                  <a:close/>
                  <a:moveTo>
                    <a:pt x="905313" y="1092802"/>
                  </a:moveTo>
                  <a:cubicBezTo>
                    <a:pt x="895579" y="1087935"/>
                    <a:pt x="885844" y="1097669"/>
                    <a:pt x="885844" y="1107404"/>
                  </a:cubicBezTo>
                  <a:cubicBezTo>
                    <a:pt x="880977" y="1117139"/>
                    <a:pt x="890711" y="1126873"/>
                    <a:pt x="900446" y="1126873"/>
                  </a:cubicBezTo>
                  <a:cubicBezTo>
                    <a:pt x="910180" y="1131740"/>
                    <a:pt x="919915" y="1122006"/>
                    <a:pt x="919915" y="1112271"/>
                  </a:cubicBezTo>
                  <a:cubicBezTo>
                    <a:pt x="919915" y="1102537"/>
                    <a:pt x="915048" y="1097669"/>
                    <a:pt x="905313" y="1092802"/>
                  </a:cubicBezTo>
                  <a:close/>
                  <a:moveTo>
                    <a:pt x="1182748" y="552534"/>
                  </a:moveTo>
                  <a:cubicBezTo>
                    <a:pt x="1163279" y="552534"/>
                    <a:pt x="1143810" y="572004"/>
                    <a:pt x="1143810" y="591473"/>
                  </a:cubicBezTo>
                  <a:cubicBezTo>
                    <a:pt x="1143810" y="610942"/>
                    <a:pt x="1163279" y="630411"/>
                    <a:pt x="1182748" y="630411"/>
                  </a:cubicBezTo>
                  <a:cubicBezTo>
                    <a:pt x="1202217" y="630411"/>
                    <a:pt x="1221686" y="610942"/>
                    <a:pt x="1221686" y="591473"/>
                  </a:cubicBezTo>
                  <a:cubicBezTo>
                    <a:pt x="1221686" y="572004"/>
                    <a:pt x="1202217" y="552534"/>
                    <a:pt x="1182748" y="552534"/>
                  </a:cubicBezTo>
                  <a:close/>
                  <a:moveTo>
                    <a:pt x="1182748" y="864040"/>
                  </a:moveTo>
                  <a:cubicBezTo>
                    <a:pt x="1168146" y="864040"/>
                    <a:pt x="1158411" y="873775"/>
                    <a:pt x="1158411" y="893244"/>
                  </a:cubicBezTo>
                  <a:cubicBezTo>
                    <a:pt x="1158411" y="907845"/>
                    <a:pt x="1168146" y="917580"/>
                    <a:pt x="1187615" y="917580"/>
                  </a:cubicBezTo>
                  <a:cubicBezTo>
                    <a:pt x="1202217" y="917580"/>
                    <a:pt x="1211952" y="907845"/>
                    <a:pt x="1211952" y="888376"/>
                  </a:cubicBezTo>
                  <a:cubicBezTo>
                    <a:pt x="1207084" y="873775"/>
                    <a:pt x="1197350" y="864040"/>
                    <a:pt x="1182748" y="864040"/>
                  </a:cubicBezTo>
                  <a:close/>
                  <a:moveTo>
                    <a:pt x="1182748" y="1000324"/>
                  </a:moveTo>
                  <a:cubicBezTo>
                    <a:pt x="1168146" y="1000324"/>
                    <a:pt x="1158411" y="1010058"/>
                    <a:pt x="1158411" y="1024660"/>
                  </a:cubicBezTo>
                  <a:cubicBezTo>
                    <a:pt x="1158411" y="1039262"/>
                    <a:pt x="1168146" y="1048997"/>
                    <a:pt x="1182748" y="1048997"/>
                  </a:cubicBezTo>
                  <a:cubicBezTo>
                    <a:pt x="1197350" y="1048997"/>
                    <a:pt x="1207084" y="1039262"/>
                    <a:pt x="1207084" y="1024660"/>
                  </a:cubicBezTo>
                  <a:cubicBezTo>
                    <a:pt x="1207084" y="1010058"/>
                    <a:pt x="1192482" y="1000324"/>
                    <a:pt x="1182748" y="1000324"/>
                  </a:cubicBezTo>
                  <a:close/>
                  <a:moveTo>
                    <a:pt x="1182748" y="713154"/>
                  </a:moveTo>
                  <a:cubicBezTo>
                    <a:pt x="1163279" y="713154"/>
                    <a:pt x="1148677" y="727756"/>
                    <a:pt x="1148677" y="747225"/>
                  </a:cubicBezTo>
                  <a:cubicBezTo>
                    <a:pt x="1148677" y="766695"/>
                    <a:pt x="1163279" y="781296"/>
                    <a:pt x="1182748" y="781296"/>
                  </a:cubicBezTo>
                  <a:cubicBezTo>
                    <a:pt x="1202217" y="781296"/>
                    <a:pt x="1216819" y="766695"/>
                    <a:pt x="1216819" y="747225"/>
                  </a:cubicBezTo>
                  <a:cubicBezTo>
                    <a:pt x="1211952" y="727756"/>
                    <a:pt x="1197350" y="713154"/>
                    <a:pt x="1182748" y="713154"/>
                  </a:cubicBezTo>
                  <a:close/>
                  <a:moveTo>
                    <a:pt x="1095137" y="372445"/>
                  </a:moveTo>
                  <a:cubicBezTo>
                    <a:pt x="1070801" y="367578"/>
                    <a:pt x="1051332" y="377313"/>
                    <a:pt x="1046464" y="401649"/>
                  </a:cubicBezTo>
                  <a:cubicBezTo>
                    <a:pt x="1041597" y="425985"/>
                    <a:pt x="1051332" y="445454"/>
                    <a:pt x="1075668" y="450322"/>
                  </a:cubicBezTo>
                  <a:cubicBezTo>
                    <a:pt x="1100004" y="455189"/>
                    <a:pt x="1119473" y="445454"/>
                    <a:pt x="1124341" y="421118"/>
                  </a:cubicBezTo>
                  <a:cubicBezTo>
                    <a:pt x="1134075" y="401649"/>
                    <a:pt x="1119473" y="377313"/>
                    <a:pt x="1095137" y="372445"/>
                  </a:cubicBezTo>
                  <a:close/>
                  <a:moveTo>
                    <a:pt x="1182748" y="1248555"/>
                  </a:moveTo>
                  <a:cubicBezTo>
                    <a:pt x="1177881" y="1248555"/>
                    <a:pt x="1168146" y="1253422"/>
                    <a:pt x="1168146" y="1263157"/>
                  </a:cubicBezTo>
                  <a:cubicBezTo>
                    <a:pt x="1168146" y="1272891"/>
                    <a:pt x="1173013" y="1277759"/>
                    <a:pt x="1182748" y="1277759"/>
                  </a:cubicBezTo>
                  <a:cubicBezTo>
                    <a:pt x="1187615" y="1277759"/>
                    <a:pt x="1197350" y="1272891"/>
                    <a:pt x="1197350" y="1263157"/>
                  </a:cubicBezTo>
                  <a:cubicBezTo>
                    <a:pt x="1197350" y="1253422"/>
                    <a:pt x="1187615" y="1248555"/>
                    <a:pt x="1182748" y="1248555"/>
                  </a:cubicBezTo>
                  <a:close/>
                  <a:moveTo>
                    <a:pt x="1182748" y="1126873"/>
                  </a:moveTo>
                  <a:cubicBezTo>
                    <a:pt x="1173013" y="1126873"/>
                    <a:pt x="1163279" y="1136607"/>
                    <a:pt x="1163279" y="1146342"/>
                  </a:cubicBezTo>
                  <a:cubicBezTo>
                    <a:pt x="1163279" y="1156077"/>
                    <a:pt x="1173013" y="1165811"/>
                    <a:pt x="1182748" y="1165811"/>
                  </a:cubicBezTo>
                  <a:cubicBezTo>
                    <a:pt x="1192482" y="1165811"/>
                    <a:pt x="1202217" y="1156077"/>
                    <a:pt x="1202217" y="1146342"/>
                  </a:cubicBezTo>
                  <a:cubicBezTo>
                    <a:pt x="1202217" y="1136607"/>
                    <a:pt x="1192482" y="1126873"/>
                    <a:pt x="1182748" y="1126873"/>
                  </a:cubicBezTo>
                  <a:close/>
                </a:path>
              </a:pathLst>
            </a:custGeom>
            <a:solidFill>
              <a:srgbClr val="BBCCE9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7" name="フリーフォーム: 図形 66">
              <a:extLst>
                <a:ext uri="{FF2B5EF4-FFF2-40B4-BE49-F238E27FC236}">
                  <a16:creationId xmlns:a16="http://schemas.microsoft.com/office/drawing/2014/main" id="{3D183898-4C29-4951-A16C-8F17DEDC31B6}"/>
                </a:ext>
              </a:extLst>
            </p:cNvPr>
            <p:cNvSpPr/>
            <p:nvPr/>
          </p:nvSpPr>
          <p:spPr>
            <a:xfrm>
              <a:off x="9718512" y="-6589305"/>
              <a:ext cx="3996032" cy="3767271"/>
            </a:xfrm>
            <a:custGeom>
              <a:avLst/>
              <a:gdLst>
                <a:gd name="connsiteX0" fmla="*/ 2355761 w 3996032"/>
                <a:gd name="connsiteY0" fmla="*/ 2667267 h 3767271"/>
                <a:gd name="connsiteX1" fmla="*/ 2136734 w 3996032"/>
                <a:gd name="connsiteY1" fmla="*/ 2696471 h 3767271"/>
                <a:gd name="connsiteX2" fmla="*/ 1917707 w 3996032"/>
                <a:gd name="connsiteY2" fmla="*/ 2823020 h 3767271"/>
                <a:gd name="connsiteX3" fmla="*/ 1903105 w 3996032"/>
                <a:gd name="connsiteY3" fmla="*/ 2823020 h 3767271"/>
                <a:gd name="connsiteX4" fmla="*/ 1893370 w 3996032"/>
                <a:gd name="connsiteY4" fmla="*/ 2813285 h 3767271"/>
                <a:gd name="connsiteX5" fmla="*/ 1796025 w 3996032"/>
                <a:gd name="connsiteY5" fmla="*/ 2706205 h 3767271"/>
                <a:gd name="connsiteX6" fmla="*/ 1698679 w 3996032"/>
                <a:gd name="connsiteY6" fmla="*/ 2681869 h 3767271"/>
                <a:gd name="connsiteX7" fmla="*/ 1260624 w 3996032"/>
                <a:gd name="connsiteY7" fmla="*/ 2681869 h 3767271"/>
                <a:gd name="connsiteX8" fmla="*/ 1207084 w 3996032"/>
                <a:gd name="connsiteY8" fmla="*/ 2667267 h 3767271"/>
                <a:gd name="connsiteX9" fmla="*/ 788499 w 3996032"/>
                <a:gd name="connsiteY9" fmla="*/ 2448240 h 3767271"/>
                <a:gd name="connsiteX10" fmla="*/ 613277 w 3996032"/>
                <a:gd name="connsiteY10" fmla="*/ 2404434 h 3767271"/>
                <a:gd name="connsiteX11" fmla="*/ 53540 w 3996032"/>
                <a:gd name="connsiteY11" fmla="*/ 2404434 h 3767271"/>
                <a:gd name="connsiteX12" fmla="*/ 0 w 3996032"/>
                <a:gd name="connsiteY12" fmla="*/ 2457974 h 3767271"/>
                <a:gd name="connsiteX13" fmla="*/ 53540 w 3996032"/>
                <a:gd name="connsiteY13" fmla="*/ 2511514 h 3767271"/>
                <a:gd name="connsiteX14" fmla="*/ 53540 w 3996032"/>
                <a:gd name="connsiteY14" fmla="*/ 2511514 h 3767271"/>
                <a:gd name="connsiteX15" fmla="*/ 613277 w 3996032"/>
                <a:gd name="connsiteY15" fmla="*/ 2511514 h 3767271"/>
                <a:gd name="connsiteX16" fmla="*/ 734959 w 3996032"/>
                <a:gd name="connsiteY16" fmla="*/ 2540718 h 3767271"/>
                <a:gd name="connsiteX17" fmla="*/ 1153544 w 3996032"/>
                <a:gd name="connsiteY17" fmla="*/ 2759745 h 3767271"/>
                <a:gd name="connsiteX18" fmla="*/ 1260624 w 3996032"/>
                <a:gd name="connsiteY18" fmla="*/ 2788949 h 3767271"/>
                <a:gd name="connsiteX19" fmla="*/ 1698679 w 3996032"/>
                <a:gd name="connsiteY19" fmla="*/ 2788949 h 3767271"/>
                <a:gd name="connsiteX20" fmla="*/ 1742484 w 3996032"/>
                <a:gd name="connsiteY20" fmla="*/ 2798684 h 3767271"/>
                <a:gd name="connsiteX21" fmla="*/ 1796025 w 3996032"/>
                <a:gd name="connsiteY21" fmla="*/ 2891162 h 3767271"/>
                <a:gd name="connsiteX22" fmla="*/ 1693812 w 3996032"/>
                <a:gd name="connsiteY22" fmla="*/ 2983640 h 3767271"/>
                <a:gd name="connsiteX23" fmla="*/ 1090270 w 3996032"/>
                <a:gd name="connsiteY23" fmla="*/ 2983640 h 3767271"/>
                <a:gd name="connsiteX24" fmla="*/ 1051331 w 3996032"/>
                <a:gd name="connsiteY24" fmla="*/ 2998242 h 3767271"/>
                <a:gd name="connsiteX25" fmla="*/ 1036730 w 3996032"/>
                <a:gd name="connsiteY25" fmla="*/ 3037180 h 3767271"/>
                <a:gd name="connsiteX26" fmla="*/ 1051331 w 3996032"/>
                <a:gd name="connsiteY26" fmla="*/ 3076118 h 3767271"/>
                <a:gd name="connsiteX27" fmla="*/ 1090270 w 3996032"/>
                <a:gd name="connsiteY27" fmla="*/ 3090720 h 3767271"/>
                <a:gd name="connsiteX28" fmla="*/ 1090270 w 3996032"/>
                <a:gd name="connsiteY28" fmla="*/ 3090720 h 3767271"/>
                <a:gd name="connsiteX29" fmla="*/ 1158411 w 3996032"/>
                <a:gd name="connsiteY29" fmla="*/ 3090720 h 3767271"/>
                <a:gd name="connsiteX30" fmla="*/ 1158411 w 3996032"/>
                <a:gd name="connsiteY30" fmla="*/ 3090720 h 3767271"/>
                <a:gd name="connsiteX31" fmla="*/ 1236288 w 3996032"/>
                <a:gd name="connsiteY31" fmla="*/ 3110189 h 3767271"/>
                <a:gd name="connsiteX32" fmla="*/ 1323899 w 3996032"/>
                <a:gd name="connsiteY32" fmla="*/ 3158862 h 3767271"/>
                <a:gd name="connsiteX33" fmla="*/ 1523457 w 3996032"/>
                <a:gd name="connsiteY33" fmla="*/ 3158862 h 3767271"/>
                <a:gd name="connsiteX34" fmla="*/ 1615935 w 3996032"/>
                <a:gd name="connsiteY34" fmla="*/ 3105322 h 3767271"/>
                <a:gd name="connsiteX35" fmla="*/ 1684077 w 3996032"/>
                <a:gd name="connsiteY35" fmla="*/ 3085853 h 3767271"/>
                <a:gd name="connsiteX36" fmla="*/ 1693812 w 3996032"/>
                <a:gd name="connsiteY36" fmla="*/ 3085853 h 3767271"/>
                <a:gd name="connsiteX37" fmla="*/ 1878768 w 3996032"/>
                <a:gd name="connsiteY37" fmla="*/ 2969038 h 3767271"/>
                <a:gd name="connsiteX38" fmla="*/ 1917707 w 3996032"/>
                <a:gd name="connsiteY38" fmla="*/ 2925233 h 3767271"/>
                <a:gd name="connsiteX39" fmla="*/ 2175672 w 3996032"/>
                <a:gd name="connsiteY39" fmla="*/ 2774347 h 3767271"/>
                <a:gd name="connsiteX40" fmla="*/ 2307089 w 3996032"/>
                <a:gd name="connsiteY40" fmla="*/ 2750011 h 3767271"/>
                <a:gd name="connsiteX41" fmla="*/ 2370363 w 3996032"/>
                <a:gd name="connsiteY41" fmla="*/ 2774347 h 3767271"/>
                <a:gd name="connsiteX42" fmla="*/ 2380098 w 3996032"/>
                <a:gd name="connsiteY42" fmla="*/ 2793816 h 3767271"/>
                <a:gd name="connsiteX43" fmla="*/ 2370363 w 3996032"/>
                <a:gd name="connsiteY43" fmla="*/ 2813285 h 3767271"/>
                <a:gd name="connsiteX44" fmla="*/ 1387173 w 3996032"/>
                <a:gd name="connsiteY44" fmla="*/ 3484970 h 3767271"/>
                <a:gd name="connsiteX45" fmla="*/ 1241155 w 3996032"/>
                <a:gd name="connsiteY45" fmla="*/ 3494704 h 3767271"/>
                <a:gd name="connsiteX46" fmla="*/ 365046 w 3996032"/>
                <a:gd name="connsiteY46" fmla="*/ 3051782 h 3767271"/>
                <a:gd name="connsiteX47" fmla="*/ 116815 w 3996032"/>
                <a:gd name="connsiteY47" fmla="*/ 2993375 h 3767271"/>
                <a:gd name="connsiteX48" fmla="*/ 58407 w 3996032"/>
                <a:gd name="connsiteY48" fmla="*/ 2993375 h 3767271"/>
                <a:gd name="connsiteX49" fmla="*/ 4867 w 3996032"/>
                <a:gd name="connsiteY49" fmla="*/ 3046915 h 3767271"/>
                <a:gd name="connsiteX50" fmla="*/ 58407 w 3996032"/>
                <a:gd name="connsiteY50" fmla="*/ 3100455 h 3767271"/>
                <a:gd name="connsiteX51" fmla="*/ 58407 w 3996032"/>
                <a:gd name="connsiteY51" fmla="*/ 3100455 h 3767271"/>
                <a:gd name="connsiteX52" fmla="*/ 116815 w 3996032"/>
                <a:gd name="connsiteY52" fmla="*/ 3100455 h 3767271"/>
                <a:gd name="connsiteX53" fmla="*/ 316373 w 3996032"/>
                <a:gd name="connsiteY53" fmla="*/ 3149127 h 3767271"/>
                <a:gd name="connsiteX54" fmla="*/ 1192482 w 3996032"/>
                <a:gd name="connsiteY54" fmla="*/ 3592049 h 3767271"/>
                <a:gd name="connsiteX55" fmla="*/ 1309297 w 3996032"/>
                <a:gd name="connsiteY55" fmla="*/ 3621253 h 3767271"/>
                <a:gd name="connsiteX56" fmla="*/ 1450448 w 3996032"/>
                <a:gd name="connsiteY56" fmla="*/ 3577448 h 3767271"/>
                <a:gd name="connsiteX57" fmla="*/ 2467709 w 3996032"/>
                <a:gd name="connsiteY57" fmla="*/ 2915498 h 3767271"/>
                <a:gd name="connsiteX58" fmla="*/ 2530983 w 3996032"/>
                <a:gd name="connsiteY58" fmla="*/ 2832755 h 3767271"/>
                <a:gd name="connsiteX59" fmla="*/ 2516381 w 3996032"/>
                <a:gd name="connsiteY59" fmla="*/ 2769480 h 3767271"/>
                <a:gd name="connsiteX60" fmla="*/ 2355761 w 3996032"/>
                <a:gd name="connsiteY60" fmla="*/ 2667267 h 3767271"/>
                <a:gd name="connsiteX61" fmla="*/ 3699129 w 3996032"/>
                <a:gd name="connsiteY61" fmla="*/ 1990716 h 3767271"/>
                <a:gd name="connsiteX62" fmla="*/ 3699129 w 3996032"/>
                <a:gd name="connsiteY62" fmla="*/ 1791157 h 3767271"/>
                <a:gd name="connsiteX63" fmla="*/ 3592049 w 3996032"/>
                <a:gd name="connsiteY63" fmla="*/ 1684078 h 3767271"/>
                <a:gd name="connsiteX64" fmla="*/ 3450898 w 3996032"/>
                <a:gd name="connsiteY64" fmla="*/ 1684078 h 3767271"/>
                <a:gd name="connsiteX65" fmla="*/ 3450898 w 3996032"/>
                <a:gd name="connsiteY65" fmla="*/ 1611068 h 3767271"/>
                <a:gd name="connsiteX66" fmla="*/ 3543377 w 3996032"/>
                <a:gd name="connsiteY66" fmla="*/ 1611068 h 3767271"/>
                <a:gd name="connsiteX67" fmla="*/ 3650456 w 3996032"/>
                <a:gd name="connsiteY67" fmla="*/ 1513723 h 3767271"/>
                <a:gd name="connsiteX68" fmla="*/ 3650456 w 3996032"/>
                <a:gd name="connsiteY68" fmla="*/ 1319032 h 3767271"/>
                <a:gd name="connsiteX69" fmla="*/ 3543377 w 3996032"/>
                <a:gd name="connsiteY69" fmla="*/ 1211952 h 3767271"/>
                <a:gd name="connsiteX70" fmla="*/ 3519040 w 3996032"/>
                <a:gd name="connsiteY70" fmla="*/ 1211952 h 3767271"/>
                <a:gd name="connsiteX71" fmla="*/ 3528775 w 3996032"/>
                <a:gd name="connsiteY71" fmla="*/ 1192483 h 3767271"/>
                <a:gd name="connsiteX72" fmla="*/ 3509305 w 3996032"/>
                <a:gd name="connsiteY72" fmla="*/ 1090270 h 3767271"/>
                <a:gd name="connsiteX73" fmla="*/ 2959303 w 3996032"/>
                <a:gd name="connsiteY73" fmla="*/ 131416 h 3767271"/>
                <a:gd name="connsiteX74" fmla="*/ 2852223 w 3996032"/>
                <a:gd name="connsiteY74" fmla="*/ 29204 h 3767271"/>
                <a:gd name="connsiteX75" fmla="*/ 2735409 w 3996032"/>
                <a:gd name="connsiteY75" fmla="*/ 0 h 3767271"/>
                <a:gd name="connsiteX76" fmla="*/ 1187615 w 3996032"/>
                <a:gd name="connsiteY76" fmla="*/ 0 h 3767271"/>
                <a:gd name="connsiteX77" fmla="*/ 1187615 w 3996032"/>
                <a:gd name="connsiteY77" fmla="*/ 0 h 3767271"/>
                <a:gd name="connsiteX78" fmla="*/ 1148677 w 3996032"/>
                <a:gd name="connsiteY78" fmla="*/ 19469 h 3767271"/>
                <a:gd name="connsiteX79" fmla="*/ 1134075 w 3996032"/>
                <a:gd name="connsiteY79" fmla="*/ 63275 h 3767271"/>
                <a:gd name="connsiteX80" fmla="*/ 1192482 w 3996032"/>
                <a:gd name="connsiteY80" fmla="*/ 111947 h 3767271"/>
                <a:gd name="connsiteX81" fmla="*/ 2735409 w 3996032"/>
                <a:gd name="connsiteY81" fmla="*/ 116815 h 3767271"/>
                <a:gd name="connsiteX82" fmla="*/ 2861958 w 3996032"/>
                <a:gd name="connsiteY82" fmla="*/ 189824 h 3767271"/>
                <a:gd name="connsiteX83" fmla="*/ 3397358 w 3996032"/>
                <a:gd name="connsiteY83" fmla="*/ 1124341 h 3767271"/>
                <a:gd name="connsiteX84" fmla="*/ 3397358 w 3996032"/>
                <a:gd name="connsiteY84" fmla="*/ 1148677 h 3767271"/>
                <a:gd name="connsiteX85" fmla="*/ 3377889 w 3996032"/>
                <a:gd name="connsiteY85" fmla="*/ 1163279 h 3767271"/>
                <a:gd name="connsiteX86" fmla="*/ 3309747 w 3996032"/>
                <a:gd name="connsiteY86" fmla="*/ 1158412 h 3767271"/>
                <a:gd name="connsiteX87" fmla="*/ 3202667 w 3996032"/>
                <a:gd name="connsiteY87" fmla="*/ 1080535 h 3767271"/>
                <a:gd name="connsiteX88" fmla="*/ 3100454 w 3996032"/>
                <a:gd name="connsiteY88" fmla="*/ 919915 h 3767271"/>
                <a:gd name="connsiteX89" fmla="*/ 3085853 w 3996032"/>
                <a:gd name="connsiteY89" fmla="*/ 866375 h 3767271"/>
                <a:gd name="connsiteX90" fmla="*/ 2973905 w 3996032"/>
                <a:gd name="connsiteY90" fmla="*/ 676551 h 3767271"/>
                <a:gd name="connsiteX91" fmla="*/ 2964171 w 3996032"/>
                <a:gd name="connsiteY91" fmla="*/ 671684 h 3767271"/>
                <a:gd name="connsiteX92" fmla="*/ 2910631 w 3996032"/>
                <a:gd name="connsiteY92" fmla="*/ 623011 h 3767271"/>
                <a:gd name="connsiteX93" fmla="*/ 2852223 w 3996032"/>
                <a:gd name="connsiteY93" fmla="*/ 535400 h 3767271"/>
                <a:gd name="connsiteX94" fmla="*/ 2774347 w 3996032"/>
                <a:gd name="connsiteY94" fmla="*/ 467258 h 3767271"/>
                <a:gd name="connsiteX95" fmla="*/ 2672134 w 3996032"/>
                <a:gd name="connsiteY95" fmla="*/ 447789 h 3767271"/>
                <a:gd name="connsiteX96" fmla="*/ 2574789 w 3996032"/>
                <a:gd name="connsiteY96" fmla="*/ 447789 h 3767271"/>
                <a:gd name="connsiteX97" fmla="*/ 2496912 w 3996032"/>
                <a:gd name="connsiteY97" fmla="*/ 433188 h 3767271"/>
                <a:gd name="connsiteX98" fmla="*/ 2433638 w 3996032"/>
                <a:gd name="connsiteY98" fmla="*/ 399117 h 3767271"/>
                <a:gd name="connsiteX99" fmla="*/ 2360629 w 3996032"/>
                <a:gd name="connsiteY99" fmla="*/ 418586 h 3767271"/>
                <a:gd name="connsiteX100" fmla="*/ 2355761 w 3996032"/>
                <a:gd name="connsiteY100" fmla="*/ 462391 h 3767271"/>
                <a:gd name="connsiteX101" fmla="*/ 2384965 w 3996032"/>
                <a:gd name="connsiteY101" fmla="*/ 496462 h 3767271"/>
                <a:gd name="connsiteX102" fmla="*/ 2920365 w 3996032"/>
                <a:gd name="connsiteY102" fmla="*/ 769030 h 3767271"/>
                <a:gd name="connsiteX103" fmla="*/ 2969038 w 3996032"/>
                <a:gd name="connsiteY103" fmla="*/ 895579 h 3767271"/>
                <a:gd name="connsiteX104" fmla="*/ 2881427 w 3996032"/>
                <a:gd name="connsiteY104" fmla="*/ 953986 h 3767271"/>
                <a:gd name="connsiteX105" fmla="*/ 2837621 w 3996032"/>
                <a:gd name="connsiteY105" fmla="*/ 944252 h 3767271"/>
                <a:gd name="connsiteX106" fmla="*/ 2448239 w 3996032"/>
                <a:gd name="connsiteY106" fmla="*/ 744693 h 3767271"/>
                <a:gd name="connsiteX107" fmla="*/ 2341159 w 3996032"/>
                <a:gd name="connsiteY107" fmla="*/ 720357 h 3767271"/>
                <a:gd name="connsiteX108" fmla="*/ 1869034 w 3996032"/>
                <a:gd name="connsiteY108" fmla="*/ 725224 h 3767271"/>
                <a:gd name="connsiteX109" fmla="*/ 1747352 w 3996032"/>
                <a:gd name="connsiteY109" fmla="*/ 696020 h 3767271"/>
                <a:gd name="connsiteX110" fmla="*/ 1430979 w 3996032"/>
                <a:gd name="connsiteY110" fmla="*/ 530533 h 3767271"/>
                <a:gd name="connsiteX111" fmla="*/ 1182748 w 3996032"/>
                <a:gd name="connsiteY111" fmla="*/ 530533 h 3767271"/>
                <a:gd name="connsiteX112" fmla="*/ 1129208 w 3996032"/>
                <a:gd name="connsiteY112" fmla="*/ 584073 h 3767271"/>
                <a:gd name="connsiteX113" fmla="*/ 1182748 w 3996032"/>
                <a:gd name="connsiteY113" fmla="*/ 637613 h 3767271"/>
                <a:gd name="connsiteX114" fmla="*/ 1372572 w 3996032"/>
                <a:gd name="connsiteY114" fmla="*/ 637613 h 3767271"/>
                <a:gd name="connsiteX115" fmla="*/ 1430979 w 3996032"/>
                <a:gd name="connsiteY115" fmla="*/ 652215 h 3767271"/>
                <a:gd name="connsiteX116" fmla="*/ 1693812 w 3996032"/>
                <a:gd name="connsiteY116" fmla="*/ 793366 h 3767271"/>
                <a:gd name="connsiteX117" fmla="*/ 1869034 w 3996032"/>
                <a:gd name="connsiteY117" fmla="*/ 832304 h 3767271"/>
                <a:gd name="connsiteX118" fmla="*/ 2341159 w 3996032"/>
                <a:gd name="connsiteY118" fmla="*/ 827437 h 3767271"/>
                <a:gd name="connsiteX119" fmla="*/ 2394699 w 3996032"/>
                <a:gd name="connsiteY119" fmla="*/ 837171 h 3767271"/>
                <a:gd name="connsiteX120" fmla="*/ 2784082 w 3996032"/>
                <a:gd name="connsiteY120" fmla="*/ 1036730 h 3767271"/>
                <a:gd name="connsiteX121" fmla="*/ 2881427 w 3996032"/>
                <a:gd name="connsiteY121" fmla="*/ 1061066 h 3767271"/>
                <a:gd name="connsiteX122" fmla="*/ 3012843 w 3996032"/>
                <a:gd name="connsiteY122" fmla="*/ 1012393 h 3767271"/>
                <a:gd name="connsiteX123" fmla="*/ 3027445 w 3996032"/>
                <a:gd name="connsiteY123" fmla="*/ 1007526 h 3767271"/>
                <a:gd name="connsiteX124" fmla="*/ 3037180 w 3996032"/>
                <a:gd name="connsiteY124" fmla="*/ 1012393 h 3767271"/>
                <a:gd name="connsiteX125" fmla="*/ 3115056 w 3996032"/>
                <a:gd name="connsiteY125" fmla="*/ 1129208 h 3767271"/>
                <a:gd name="connsiteX126" fmla="*/ 3188065 w 3996032"/>
                <a:gd name="connsiteY126" fmla="*/ 1207084 h 3767271"/>
                <a:gd name="connsiteX127" fmla="*/ 3153995 w 3996032"/>
                <a:gd name="connsiteY127" fmla="*/ 1207084 h 3767271"/>
                <a:gd name="connsiteX128" fmla="*/ 3046914 w 3996032"/>
                <a:gd name="connsiteY128" fmla="*/ 1314164 h 3767271"/>
                <a:gd name="connsiteX129" fmla="*/ 3046914 w 3996032"/>
                <a:gd name="connsiteY129" fmla="*/ 1333634 h 3767271"/>
                <a:gd name="connsiteX130" fmla="*/ 2131867 w 3996032"/>
                <a:gd name="connsiteY130" fmla="*/ 1333634 h 3767271"/>
                <a:gd name="connsiteX131" fmla="*/ 1961512 w 3996032"/>
                <a:gd name="connsiteY131" fmla="*/ 1450448 h 3767271"/>
                <a:gd name="connsiteX132" fmla="*/ 1932308 w 3996032"/>
                <a:gd name="connsiteY132" fmla="*/ 1523457 h 3767271"/>
                <a:gd name="connsiteX133" fmla="*/ 1951777 w 3996032"/>
                <a:gd name="connsiteY133" fmla="*/ 1567263 h 3767271"/>
                <a:gd name="connsiteX134" fmla="*/ 2019919 w 3996032"/>
                <a:gd name="connsiteY134" fmla="*/ 1596466 h 3767271"/>
                <a:gd name="connsiteX135" fmla="*/ 2063725 w 3996032"/>
                <a:gd name="connsiteY135" fmla="*/ 1576997 h 3767271"/>
                <a:gd name="connsiteX136" fmla="*/ 2092928 w 3996032"/>
                <a:gd name="connsiteY136" fmla="*/ 1503988 h 3767271"/>
                <a:gd name="connsiteX137" fmla="*/ 2136734 w 3996032"/>
                <a:gd name="connsiteY137" fmla="*/ 1474785 h 3767271"/>
                <a:gd name="connsiteX138" fmla="*/ 3051782 w 3996032"/>
                <a:gd name="connsiteY138" fmla="*/ 1474785 h 3767271"/>
                <a:gd name="connsiteX139" fmla="*/ 3051782 w 3996032"/>
                <a:gd name="connsiteY139" fmla="*/ 1503988 h 3767271"/>
                <a:gd name="connsiteX140" fmla="*/ 3158862 w 3996032"/>
                <a:gd name="connsiteY140" fmla="*/ 1601334 h 3767271"/>
                <a:gd name="connsiteX141" fmla="*/ 3251340 w 3996032"/>
                <a:gd name="connsiteY141" fmla="*/ 1601334 h 3767271"/>
                <a:gd name="connsiteX142" fmla="*/ 3251340 w 3996032"/>
                <a:gd name="connsiteY142" fmla="*/ 1674343 h 3767271"/>
                <a:gd name="connsiteX143" fmla="*/ 3110189 w 3996032"/>
                <a:gd name="connsiteY143" fmla="*/ 1674343 h 3767271"/>
                <a:gd name="connsiteX144" fmla="*/ 3003109 w 3996032"/>
                <a:gd name="connsiteY144" fmla="*/ 1781423 h 3767271"/>
                <a:gd name="connsiteX145" fmla="*/ 3003109 w 3996032"/>
                <a:gd name="connsiteY145" fmla="*/ 1980981 h 3767271"/>
                <a:gd name="connsiteX146" fmla="*/ 2701338 w 3996032"/>
                <a:gd name="connsiteY146" fmla="*/ 2350894 h 3767271"/>
                <a:gd name="connsiteX147" fmla="*/ 2701338 w 3996032"/>
                <a:gd name="connsiteY147" fmla="*/ 3718599 h 3767271"/>
                <a:gd name="connsiteX148" fmla="*/ 2750011 w 3996032"/>
                <a:gd name="connsiteY148" fmla="*/ 3767271 h 3767271"/>
                <a:gd name="connsiteX149" fmla="*/ 3947360 w 3996032"/>
                <a:gd name="connsiteY149" fmla="*/ 3767271 h 3767271"/>
                <a:gd name="connsiteX150" fmla="*/ 3996033 w 3996032"/>
                <a:gd name="connsiteY150" fmla="*/ 3718599 h 3767271"/>
                <a:gd name="connsiteX151" fmla="*/ 3996033 w 3996032"/>
                <a:gd name="connsiteY151" fmla="*/ 2360629 h 3767271"/>
                <a:gd name="connsiteX152" fmla="*/ 3699129 w 3996032"/>
                <a:gd name="connsiteY152" fmla="*/ 1990716 h 3767271"/>
                <a:gd name="connsiteX153" fmla="*/ 3543377 w 3996032"/>
                <a:gd name="connsiteY153" fmla="*/ 1791157 h 3767271"/>
                <a:gd name="connsiteX154" fmla="*/ 3553111 w 3996032"/>
                <a:gd name="connsiteY154" fmla="*/ 1781423 h 3767271"/>
                <a:gd name="connsiteX155" fmla="*/ 3592049 w 3996032"/>
                <a:gd name="connsiteY155" fmla="*/ 1781423 h 3767271"/>
                <a:gd name="connsiteX156" fmla="*/ 3606651 w 3996032"/>
                <a:gd name="connsiteY156" fmla="*/ 1796025 h 3767271"/>
                <a:gd name="connsiteX157" fmla="*/ 3606651 w 3996032"/>
                <a:gd name="connsiteY157" fmla="*/ 1976114 h 3767271"/>
                <a:gd name="connsiteX158" fmla="*/ 3596916 w 3996032"/>
                <a:gd name="connsiteY158" fmla="*/ 1985848 h 3767271"/>
                <a:gd name="connsiteX159" fmla="*/ 3553111 w 3996032"/>
                <a:gd name="connsiteY159" fmla="*/ 1985848 h 3767271"/>
                <a:gd name="connsiteX160" fmla="*/ 3543377 w 3996032"/>
                <a:gd name="connsiteY160" fmla="*/ 1976114 h 3767271"/>
                <a:gd name="connsiteX161" fmla="*/ 3543377 w 3996032"/>
                <a:gd name="connsiteY161" fmla="*/ 1791157 h 3767271"/>
                <a:gd name="connsiteX162" fmla="*/ 3484969 w 3996032"/>
                <a:gd name="connsiteY162" fmla="*/ 1776556 h 3767271"/>
                <a:gd name="connsiteX163" fmla="*/ 3494704 w 3996032"/>
                <a:gd name="connsiteY163" fmla="*/ 1786290 h 3767271"/>
                <a:gd name="connsiteX164" fmla="*/ 3494704 w 3996032"/>
                <a:gd name="connsiteY164" fmla="*/ 1966379 h 3767271"/>
                <a:gd name="connsiteX165" fmla="*/ 3484969 w 3996032"/>
                <a:gd name="connsiteY165" fmla="*/ 1976114 h 3767271"/>
                <a:gd name="connsiteX166" fmla="*/ 3441163 w 3996032"/>
                <a:gd name="connsiteY166" fmla="*/ 1976114 h 3767271"/>
                <a:gd name="connsiteX167" fmla="*/ 3431429 w 3996032"/>
                <a:gd name="connsiteY167" fmla="*/ 1966379 h 3767271"/>
                <a:gd name="connsiteX168" fmla="*/ 3431429 w 3996032"/>
                <a:gd name="connsiteY168" fmla="*/ 1786290 h 3767271"/>
                <a:gd name="connsiteX169" fmla="*/ 3441163 w 3996032"/>
                <a:gd name="connsiteY169" fmla="*/ 1776556 h 3767271"/>
                <a:gd name="connsiteX170" fmla="*/ 3484969 w 3996032"/>
                <a:gd name="connsiteY170" fmla="*/ 1776556 h 3767271"/>
                <a:gd name="connsiteX171" fmla="*/ 3139393 w 3996032"/>
                <a:gd name="connsiteY171" fmla="*/ 1528325 h 3767271"/>
                <a:gd name="connsiteX172" fmla="*/ 3139393 w 3996032"/>
                <a:gd name="connsiteY172" fmla="*/ 1528325 h 3767271"/>
                <a:gd name="connsiteX173" fmla="*/ 3139393 w 3996032"/>
                <a:gd name="connsiteY173" fmla="*/ 1309297 h 3767271"/>
                <a:gd name="connsiteX174" fmla="*/ 3553111 w 3996032"/>
                <a:gd name="connsiteY174" fmla="*/ 1309297 h 3767271"/>
                <a:gd name="connsiteX175" fmla="*/ 3553111 w 3996032"/>
                <a:gd name="connsiteY175" fmla="*/ 1528325 h 3767271"/>
                <a:gd name="connsiteX176" fmla="*/ 3139393 w 3996032"/>
                <a:gd name="connsiteY176" fmla="*/ 1528325 h 3767271"/>
                <a:gd name="connsiteX177" fmla="*/ 3363287 w 3996032"/>
                <a:gd name="connsiteY177" fmla="*/ 1684078 h 3767271"/>
                <a:gd name="connsiteX178" fmla="*/ 3348686 w 3996032"/>
                <a:gd name="connsiteY178" fmla="*/ 1669476 h 3767271"/>
                <a:gd name="connsiteX179" fmla="*/ 3348686 w 3996032"/>
                <a:gd name="connsiteY179" fmla="*/ 1620803 h 3767271"/>
                <a:gd name="connsiteX180" fmla="*/ 3363287 w 3996032"/>
                <a:gd name="connsiteY180" fmla="*/ 1606201 h 3767271"/>
                <a:gd name="connsiteX181" fmla="*/ 3407093 w 3996032"/>
                <a:gd name="connsiteY181" fmla="*/ 1606201 h 3767271"/>
                <a:gd name="connsiteX182" fmla="*/ 3421695 w 3996032"/>
                <a:gd name="connsiteY182" fmla="*/ 1620803 h 3767271"/>
                <a:gd name="connsiteX183" fmla="*/ 3421695 w 3996032"/>
                <a:gd name="connsiteY183" fmla="*/ 1669476 h 3767271"/>
                <a:gd name="connsiteX184" fmla="*/ 3407093 w 3996032"/>
                <a:gd name="connsiteY184" fmla="*/ 1684078 h 3767271"/>
                <a:gd name="connsiteX185" fmla="*/ 3363287 w 3996032"/>
                <a:gd name="connsiteY185" fmla="*/ 1684078 h 3767271"/>
                <a:gd name="connsiteX186" fmla="*/ 3382756 w 3996032"/>
                <a:gd name="connsiteY186" fmla="*/ 1791157 h 3767271"/>
                <a:gd name="connsiteX187" fmla="*/ 3382756 w 3996032"/>
                <a:gd name="connsiteY187" fmla="*/ 1971247 h 3767271"/>
                <a:gd name="connsiteX188" fmla="*/ 3373022 w 3996032"/>
                <a:gd name="connsiteY188" fmla="*/ 1980981 h 3767271"/>
                <a:gd name="connsiteX189" fmla="*/ 3329216 w 3996032"/>
                <a:gd name="connsiteY189" fmla="*/ 1980981 h 3767271"/>
                <a:gd name="connsiteX190" fmla="*/ 3319482 w 3996032"/>
                <a:gd name="connsiteY190" fmla="*/ 1971247 h 3767271"/>
                <a:gd name="connsiteX191" fmla="*/ 3319482 w 3996032"/>
                <a:gd name="connsiteY191" fmla="*/ 1791157 h 3767271"/>
                <a:gd name="connsiteX192" fmla="*/ 3329216 w 3996032"/>
                <a:gd name="connsiteY192" fmla="*/ 1781423 h 3767271"/>
                <a:gd name="connsiteX193" fmla="*/ 3373022 w 3996032"/>
                <a:gd name="connsiteY193" fmla="*/ 1781423 h 3767271"/>
                <a:gd name="connsiteX194" fmla="*/ 3382756 w 3996032"/>
                <a:gd name="connsiteY194" fmla="*/ 1791157 h 3767271"/>
                <a:gd name="connsiteX195" fmla="*/ 3197800 w 3996032"/>
                <a:gd name="connsiteY195" fmla="*/ 1791157 h 3767271"/>
                <a:gd name="connsiteX196" fmla="*/ 3207534 w 3996032"/>
                <a:gd name="connsiteY196" fmla="*/ 1781423 h 3767271"/>
                <a:gd name="connsiteX197" fmla="*/ 3251340 w 3996032"/>
                <a:gd name="connsiteY197" fmla="*/ 1781423 h 3767271"/>
                <a:gd name="connsiteX198" fmla="*/ 3261074 w 3996032"/>
                <a:gd name="connsiteY198" fmla="*/ 1791157 h 3767271"/>
                <a:gd name="connsiteX199" fmla="*/ 3261074 w 3996032"/>
                <a:gd name="connsiteY199" fmla="*/ 1971247 h 3767271"/>
                <a:gd name="connsiteX200" fmla="*/ 3251340 w 3996032"/>
                <a:gd name="connsiteY200" fmla="*/ 1980981 h 3767271"/>
                <a:gd name="connsiteX201" fmla="*/ 3212402 w 3996032"/>
                <a:gd name="connsiteY201" fmla="*/ 1980981 h 3767271"/>
                <a:gd name="connsiteX202" fmla="*/ 3202667 w 3996032"/>
                <a:gd name="connsiteY202" fmla="*/ 1971247 h 3767271"/>
                <a:gd name="connsiteX203" fmla="*/ 3202667 w 3996032"/>
                <a:gd name="connsiteY203" fmla="*/ 1791157 h 3767271"/>
                <a:gd name="connsiteX204" fmla="*/ 3095587 w 3996032"/>
                <a:gd name="connsiteY204" fmla="*/ 1791157 h 3767271"/>
                <a:gd name="connsiteX205" fmla="*/ 3110189 w 3996032"/>
                <a:gd name="connsiteY205" fmla="*/ 1776556 h 3767271"/>
                <a:gd name="connsiteX206" fmla="*/ 3144260 w 3996032"/>
                <a:gd name="connsiteY206" fmla="*/ 1776556 h 3767271"/>
                <a:gd name="connsiteX207" fmla="*/ 3153995 w 3996032"/>
                <a:gd name="connsiteY207" fmla="*/ 1786290 h 3767271"/>
                <a:gd name="connsiteX208" fmla="*/ 3153995 w 3996032"/>
                <a:gd name="connsiteY208" fmla="*/ 1966379 h 3767271"/>
                <a:gd name="connsiteX209" fmla="*/ 3144260 w 3996032"/>
                <a:gd name="connsiteY209" fmla="*/ 1976114 h 3767271"/>
                <a:gd name="connsiteX210" fmla="*/ 3110189 w 3996032"/>
                <a:gd name="connsiteY210" fmla="*/ 1976114 h 3767271"/>
                <a:gd name="connsiteX211" fmla="*/ 3100454 w 3996032"/>
                <a:gd name="connsiteY211" fmla="*/ 1966379 h 3767271"/>
                <a:gd name="connsiteX212" fmla="*/ 3100454 w 3996032"/>
                <a:gd name="connsiteY212" fmla="*/ 1791157 h 3767271"/>
                <a:gd name="connsiteX213" fmla="*/ 3655324 w 3996032"/>
                <a:gd name="connsiteY213" fmla="*/ 3012844 h 3767271"/>
                <a:gd name="connsiteX214" fmla="*/ 3450898 w 3996032"/>
                <a:gd name="connsiteY214" fmla="*/ 3012844 h 3767271"/>
                <a:gd name="connsiteX215" fmla="*/ 3450898 w 3996032"/>
                <a:gd name="connsiteY215" fmla="*/ 3222137 h 3767271"/>
                <a:gd name="connsiteX216" fmla="*/ 3251340 w 3996032"/>
                <a:gd name="connsiteY216" fmla="*/ 3222137 h 3767271"/>
                <a:gd name="connsiteX217" fmla="*/ 3251340 w 3996032"/>
                <a:gd name="connsiteY217" fmla="*/ 3017711 h 3767271"/>
                <a:gd name="connsiteX218" fmla="*/ 3046914 w 3996032"/>
                <a:gd name="connsiteY218" fmla="*/ 3017711 h 3767271"/>
                <a:gd name="connsiteX219" fmla="*/ 3046914 w 3996032"/>
                <a:gd name="connsiteY219" fmla="*/ 2818153 h 3767271"/>
                <a:gd name="connsiteX220" fmla="*/ 3251340 w 3996032"/>
                <a:gd name="connsiteY220" fmla="*/ 2818153 h 3767271"/>
                <a:gd name="connsiteX221" fmla="*/ 3251340 w 3996032"/>
                <a:gd name="connsiteY221" fmla="*/ 2613727 h 3767271"/>
                <a:gd name="connsiteX222" fmla="*/ 3450898 w 3996032"/>
                <a:gd name="connsiteY222" fmla="*/ 2613727 h 3767271"/>
                <a:gd name="connsiteX223" fmla="*/ 3450898 w 3996032"/>
                <a:gd name="connsiteY223" fmla="*/ 2818153 h 3767271"/>
                <a:gd name="connsiteX224" fmla="*/ 3655324 w 3996032"/>
                <a:gd name="connsiteY224" fmla="*/ 2818153 h 3767271"/>
                <a:gd name="connsiteX225" fmla="*/ 3655324 w 3996032"/>
                <a:gd name="connsiteY225" fmla="*/ 3012844 h 3767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996032" h="3767271">
                  <a:moveTo>
                    <a:pt x="2355761" y="2667267"/>
                  </a:moveTo>
                  <a:cubicBezTo>
                    <a:pt x="2282752" y="2647798"/>
                    <a:pt x="2204876" y="2657533"/>
                    <a:pt x="2136734" y="2696471"/>
                  </a:cubicBezTo>
                  <a:lnTo>
                    <a:pt x="1917707" y="2823020"/>
                  </a:lnTo>
                  <a:cubicBezTo>
                    <a:pt x="1912839" y="2823020"/>
                    <a:pt x="1907972" y="2827887"/>
                    <a:pt x="1903105" y="2823020"/>
                  </a:cubicBezTo>
                  <a:cubicBezTo>
                    <a:pt x="1898237" y="2823020"/>
                    <a:pt x="1893370" y="2818153"/>
                    <a:pt x="1893370" y="2813285"/>
                  </a:cubicBezTo>
                  <a:cubicBezTo>
                    <a:pt x="1873901" y="2769480"/>
                    <a:pt x="1839830" y="2730542"/>
                    <a:pt x="1796025" y="2706205"/>
                  </a:cubicBezTo>
                  <a:cubicBezTo>
                    <a:pt x="1766821" y="2691603"/>
                    <a:pt x="1732750" y="2681869"/>
                    <a:pt x="1698679" y="2681869"/>
                  </a:cubicBezTo>
                  <a:lnTo>
                    <a:pt x="1260624" y="2681869"/>
                  </a:lnTo>
                  <a:cubicBezTo>
                    <a:pt x="1241155" y="2681869"/>
                    <a:pt x="1226553" y="2677002"/>
                    <a:pt x="1207084" y="2667267"/>
                  </a:cubicBezTo>
                  <a:lnTo>
                    <a:pt x="788499" y="2448240"/>
                  </a:lnTo>
                  <a:cubicBezTo>
                    <a:pt x="734959" y="2419036"/>
                    <a:pt x="676551" y="2404434"/>
                    <a:pt x="613277" y="2404434"/>
                  </a:cubicBezTo>
                  <a:lnTo>
                    <a:pt x="53540" y="2404434"/>
                  </a:lnTo>
                  <a:cubicBezTo>
                    <a:pt x="24336" y="2404434"/>
                    <a:pt x="0" y="2428771"/>
                    <a:pt x="0" y="2457974"/>
                  </a:cubicBezTo>
                  <a:cubicBezTo>
                    <a:pt x="0" y="2487178"/>
                    <a:pt x="24336" y="2511514"/>
                    <a:pt x="53540" y="2511514"/>
                  </a:cubicBezTo>
                  <a:lnTo>
                    <a:pt x="53540" y="2511514"/>
                  </a:lnTo>
                  <a:lnTo>
                    <a:pt x="613277" y="2511514"/>
                  </a:lnTo>
                  <a:cubicBezTo>
                    <a:pt x="657082" y="2511514"/>
                    <a:pt x="700888" y="2521249"/>
                    <a:pt x="734959" y="2540718"/>
                  </a:cubicBezTo>
                  <a:lnTo>
                    <a:pt x="1153544" y="2759745"/>
                  </a:lnTo>
                  <a:cubicBezTo>
                    <a:pt x="1187615" y="2779215"/>
                    <a:pt x="1221686" y="2788949"/>
                    <a:pt x="1260624" y="2788949"/>
                  </a:cubicBezTo>
                  <a:lnTo>
                    <a:pt x="1698679" y="2788949"/>
                  </a:lnTo>
                  <a:cubicBezTo>
                    <a:pt x="1713281" y="2788949"/>
                    <a:pt x="1732750" y="2793816"/>
                    <a:pt x="1742484" y="2798684"/>
                  </a:cubicBezTo>
                  <a:cubicBezTo>
                    <a:pt x="1776555" y="2818153"/>
                    <a:pt x="1796025" y="2852224"/>
                    <a:pt x="1796025" y="2891162"/>
                  </a:cubicBezTo>
                  <a:cubicBezTo>
                    <a:pt x="1796025" y="2944702"/>
                    <a:pt x="1747352" y="2983640"/>
                    <a:pt x="1693812" y="2983640"/>
                  </a:cubicBezTo>
                  <a:lnTo>
                    <a:pt x="1090270" y="2983640"/>
                  </a:lnTo>
                  <a:cubicBezTo>
                    <a:pt x="1075668" y="2983640"/>
                    <a:pt x="1061066" y="2988507"/>
                    <a:pt x="1051331" y="2998242"/>
                  </a:cubicBezTo>
                  <a:cubicBezTo>
                    <a:pt x="1041597" y="3007976"/>
                    <a:pt x="1036730" y="3022578"/>
                    <a:pt x="1036730" y="3037180"/>
                  </a:cubicBezTo>
                  <a:cubicBezTo>
                    <a:pt x="1036730" y="3051782"/>
                    <a:pt x="1041597" y="3066384"/>
                    <a:pt x="1051331" y="3076118"/>
                  </a:cubicBezTo>
                  <a:cubicBezTo>
                    <a:pt x="1061066" y="3085853"/>
                    <a:pt x="1075668" y="3090720"/>
                    <a:pt x="1090270" y="3090720"/>
                  </a:cubicBezTo>
                  <a:lnTo>
                    <a:pt x="1090270" y="3090720"/>
                  </a:lnTo>
                  <a:lnTo>
                    <a:pt x="1158411" y="3090720"/>
                  </a:lnTo>
                  <a:lnTo>
                    <a:pt x="1158411" y="3090720"/>
                  </a:lnTo>
                  <a:cubicBezTo>
                    <a:pt x="1187615" y="3090720"/>
                    <a:pt x="1211952" y="3095587"/>
                    <a:pt x="1236288" y="3110189"/>
                  </a:cubicBezTo>
                  <a:lnTo>
                    <a:pt x="1323899" y="3158862"/>
                  </a:lnTo>
                  <a:cubicBezTo>
                    <a:pt x="1387173" y="3192933"/>
                    <a:pt x="1465050" y="3192933"/>
                    <a:pt x="1523457" y="3158862"/>
                  </a:cubicBezTo>
                  <a:lnTo>
                    <a:pt x="1615935" y="3105322"/>
                  </a:lnTo>
                  <a:cubicBezTo>
                    <a:pt x="1635404" y="3090720"/>
                    <a:pt x="1659741" y="3085853"/>
                    <a:pt x="1684077" y="3085853"/>
                  </a:cubicBezTo>
                  <a:lnTo>
                    <a:pt x="1693812" y="3085853"/>
                  </a:lnTo>
                  <a:cubicBezTo>
                    <a:pt x="1771688" y="3085853"/>
                    <a:pt x="1844697" y="3042048"/>
                    <a:pt x="1878768" y="2969038"/>
                  </a:cubicBezTo>
                  <a:cubicBezTo>
                    <a:pt x="1888503" y="2949569"/>
                    <a:pt x="1903105" y="2934967"/>
                    <a:pt x="1917707" y="2925233"/>
                  </a:cubicBezTo>
                  <a:lnTo>
                    <a:pt x="2175672" y="2774347"/>
                  </a:lnTo>
                  <a:cubicBezTo>
                    <a:pt x="2219477" y="2750011"/>
                    <a:pt x="2263283" y="2740276"/>
                    <a:pt x="2307089" y="2750011"/>
                  </a:cubicBezTo>
                  <a:cubicBezTo>
                    <a:pt x="2331425" y="2754878"/>
                    <a:pt x="2350894" y="2764613"/>
                    <a:pt x="2370363" y="2774347"/>
                  </a:cubicBezTo>
                  <a:cubicBezTo>
                    <a:pt x="2375230" y="2779215"/>
                    <a:pt x="2380098" y="2784082"/>
                    <a:pt x="2380098" y="2793816"/>
                  </a:cubicBezTo>
                  <a:cubicBezTo>
                    <a:pt x="2380098" y="2803551"/>
                    <a:pt x="2375230" y="2808418"/>
                    <a:pt x="2370363" y="2813285"/>
                  </a:cubicBezTo>
                  <a:lnTo>
                    <a:pt x="1387173" y="3484970"/>
                  </a:lnTo>
                  <a:cubicBezTo>
                    <a:pt x="1343368" y="3514173"/>
                    <a:pt x="1289828" y="3514173"/>
                    <a:pt x="1241155" y="3494704"/>
                  </a:cubicBezTo>
                  <a:lnTo>
                    <a:pt x="365046" y="3051782"/>
                  </a:lnTo>
                  <a:cubicBezTo>
                    <a:pt x="287169" y="3012844"/>
                    <a:pt x="204426" y="2993375"/>
                    <a:pt x="116815" y="2993375"/>
                  </a:cubicBezTo>
                  <a:lnTo>
                    <a:pt x="58407" y="2993375"/>
                  </a:lnTo>
                  <a:cubicBezTo>
                    <a:pt x="29204" y="2993375"/>
                    <a:pt x="4867" y="3017711"/>
                    <a:pt x="4867" y="3046915"/>
                  </a:cubicBezTo>
                  <a:cubicBezTo>
                    <a:pt x="4867" y="3076118"/>
                    <a:pt x="29204" y="3100455"/>
                    <a:pt x="58407" y="3100455"/>
                  </a:cubicBezTo>
                  <a:lnTo>
                    <a:pt x="58407" y="3100455"/>
                  </a:lnTo>
                  <a:lnTo>
                    <a:pt x="116815" y="3100455"/>
                  </a:lnTo>
                  <a:cubicBezTo>
                    <a:pt x="184956" y="3100455"/>
                    <a:pt x="253098" y="3115057"/>
                    <a:pt x="316373" y="3149127"/>
                  </a:cubicBezTo>
                  <a:lnTo>
                    <a:pt x="1192482" y="3592049"/>
                  </a:lnTo>
                  <a:cubicBezTo>
                    <a:pt x="1226553" y="3611519"/>
                    <a:pt x="1265492" y="3621253"/>
                    <a:pt x="1309297" y="3621253"/>
                  </a:cubicBezTo>
                  <a:cubicBezTo>
                    <a:pt x="1357970" y="3621253"/>
                    <a:pt x="1406643" y="3606651"/>
                    <a:pt x="1450448" y="3577448"/>
                  </a:cubicBezTo>
                  <a:lnTo>
                    <a:pt x="2467709" y="2915498"/>
                  </a:lnTo>
                  <a:cubicBezTo>
                    <a:pt x="2487178" y="2900896"/>
                    <a:pt x="2526116" y="2871693"/>
                    <a:pt x="2530983" y="2832755"/>
                  </a:cubicBezTo>
                  <a:cubicBezTo>
                    <a:pt x="2535850" y="2813285"/>
                    <a:pt x="2530983" y="2788949"/>
                    <a:pt x="2516381" y="2769480"/>
                  </a:cubicBezTo>
                  <a:cubicBezTo>
                    <a:pt x="2472576" y="2720807"/>
                    <a:pt x="2419036" y="2681869"/>
                    <a:pt x="2355761" y="2667267"/>
                  </a:cubicBezTo>
                  <a:close/>
                  <a:moveTo>
                    <a:pt x="3699129" y="1990716"/>
                  </a:moveTo>
                  <a:lnTo>
                    <a:pt x="3699129" y="1791157"/>
                  </a:lnTo>
                  <a:cubicBezTo>
                    <a:pt x="3699129" y="1732750"/>
                    <a:pt x="3650456" y="1684078"/>
                    <a:pt x="3592049" y="1684078"/>
                  </a:cubicBezTo>
                  <a:lnTo>
                    <a:pt x="3450898" y="1684078"/>
                  </a:lnTo>
                  <a:lnTo>
                    <a:pt x="3450898" y="1611068"/>
                  </a:lnTo>
                  <a:lnTo>
                    <a:pt x="3543377" y="1611068"/>
                  </a:lnTo>
                  <a:cubicBezTo>
                    <a:pt x="3601784" y="1611068"/>
                    <a:pt x="3650456" y="1572130"/>
                    <a:pt x="3650456" y="1513723"/>
                  </a:cubicBezTo>
                  <a:lnTo>
                    <a:pt x="3650456" y="1319032"/>
                  </a:lnTo>
                  <a:cubicBezTo>
                    <a:pt x="3650456" y="1260624"/>
                    <a:pt x="3601784" y="1211952"/>
                    <a:pt x="3543377" y="1211952"/>
                  </a:cubicBezTo>
                  <a:lnTo>
                    <a:pt x="3519040" y="1211952"/>
                  </a:lnTo>
                  <a:cubicBezTo>
                    <a:pt x="3523907" y="1207084"/>
                    <a:pt x="3528775" y="1197350"/>
                    <a:pt x="3528775" y="1192483"/>
                  </a:cubicBezTo>
                  <a:cubicBezTo>
                    <a:pt x="3538509" y="1153544"/>
                    <a:pt x="3519040" y="1109739"/>
                    <a:pt x="3509305" y="1090270"/>
                  </a:cubicBezTo>
                  <a:lnTo>
                    <a:pt x="2959303" y="131416"/>
                  </a:lnTo>
                  <a:cubicBezTo>
                    <a:pt x="2934967" y="87611"/>
                    <a:pt x="2896029" y="53540"/>
                    <a:pt x="2852223" y="29204"/>
                  </a:cubicBezTo>
                  <a:cubicBezTo>
                    <a:pt x="2818152" y="9735"/>
                    <a:pt x="2774347" y="0"/>
                    <a:pt x="2735409" y="0"/>
                  </a:cubicBezTo>
                  <a:lnTo>
                    <a:pt x="1187615" y="0"/>
                  </a:lnTo>
                  <a:lnTo>
                    <a:pt x="1187615" y="0"/>
                  </a:lnTo>
                  <a:cubicBezTo>
                    <a:pt x="1173013" y="0"/>
                    <a:pt x="1158411" y="4867"/>
                    <a:pt x="1148677" y="19469"/>
                  </a:cubicBezTo>
                  <a:cubicBezTo>
                    <a:pt x="1138942" y="29204"/>
                    <a:pt x="1134075" y="48673"/>
                    <a:pt x="1134075" y="63275"/>
                  </a:cubicBezTo>
                  <a:cubicBezTo>
                    <a:pt x="1138942" y="92478"/>
                    <a:pt x="1163279" y="111947"/>
                    <a:pt x="1192482" y="111947"/>
                  </a:cubicBezTo>
                  <a:lnTo>
                    <a:pt x="2735409" y="116815"/>
                  </a:lnTo>
                  <a:cubicBezTo>
                    <a:pt x="2788949" y="116815"/>
                    <a:pt x="2837621" y="146018"/>
                    <a:pt x="2861958" y="189824"/>
                  </a:cubicBezTo>
                  <a:lnTo>
                    <a:pt x="3397358" y="1124341"/>
                  </a:lnTo>
                  <a:cubicBezTo>
                    <a:pt x="3402225" y="1129208"/>
                    <a:pt x="3402225" y="1138943"/>
                    <a:pt x="3397358" y="1148677"/>
                  </a:cubicBezTo>
                  <a:cubicBezTo>
                    <a:pt x="3392491" y="1158412"/>
                    <a:pt x="3387623" y="1158412"/>
                    <a:pt x="3377889" y="1163279"/>
                  </a:cubicBezTo>
                  <a:cubicBezTo>
                    <a:pt x="3353553" y="1163279"/>
                    <a:pt x="3329216" y="1163279"/>
                    <a:pt x="3309747" y="1158412"/>
                  </a:cubicBezTo>
                  <a:cubicBezTo>
                    <a:pt x="3265942" y="1148677"/>
                    <a:pt x="3231871" y="1119473"/>
                    <a:pt x="3202667" y="1080535"/>
                  </a:cubicBezTo>
                  <a:lnTo>
                    <a:pt x="3100454" y="919915"/>
                  </a:lnTo>
                  <a:cubicBezTo>
                    <a:pt x="3090720" y="905313"/>
                    <a:pt x="3085853" y="885844"/>
                    <a:pt x="3085853" y="866375"/>
                  </a:cubicBezTo>
                  <a:cubicBezTo>
                    <a:pt x="3085853" y="788499"/>
                    <a:pt x="3042047" y="715490"/>
                    <a:pt x="2973905" y="676551"/>
                  </a:cubicBezTo>
                  <a:lnTo>
                    <a:pt x="2964171" y="671684"/>
                  </a:lnTo>
                  <a:cubicBezTo>
                    <a:pt x="2944702" y="661949"/>
                    <a:pt x="2925232" y="642480"/>
                    <a:pt x="2910631" y="623011"/>
                  </a:cubicBezTo>
                  <a:lnTo>
                    <a:pt x="2852223" y="535400"/>
                  </a:lnTo>
                  <a:cubicBezTo>
                    <a:pt x="2832754" y="506197"/>
                    <a:pt x="2808418" y="481860"/>
                    <a:pt x="2774347" y="467258"/>
                  </a:cubicBezTo>
                  <a:cubicBezTo>
                    <a:pt x="2745143" y="452657"/>
                    <a:pt x="2706205" y="442922"/>
                    <a:pt x="2672134" y="447789"/>
                  </a:cubicBezTo>
                  <a:lnTo>
                    <a:pt x="2574789" y="447789"/>
                  </a:lnTo>
                  <a:cubicBezTo>
                    <a:pt x="2545585" y="447789"/>
                    <a:pt x="2521249" y="442922"/>
                    <a:pt x="2496912" y="433188"/>
                  </a:cubicBezTo>
                  <a:lnTo>
                    <a:pt x="2433638" y="399117"/>
                  </a:lnTo>
                  <a:cubicBezTo>
                    <a:pt x="2409301" y="384515"/>
                    <a:pt x="2375230" y="394249"/>
                    <a:pt x="2360629" y="418586"/>
                  </a:cubicBezTo>
                  <a:cubicBezTo>
                    <a:pt x="2350894" y="433188"/>
                    <a:pt x="2350894" y="447789"/>
                    <a:pt x="2355761" y="462391"/>
                  </a:cubicBezTo>
                  <a:cubicBezTo>
                    <a:pt x="2360629" y="476993"/>
                    <a:pt x="2370363" y="491595"/>
                    <a:pt x="2384965" y="496462"/>
                  </a:cubicBezTo>
                  <a:lnTo>
                    <a:pt x="2920365" y="769030"/>
                  </a:lnTo>
                  <a:cubicBezTo>
                    <a:pt x="2969038" y="793366"/>
                    <a:pt x="2988507" y="851773"/>
                    <a:pt x="2969038" y="895579"/>
                  </a:cubicBezTo>
                  <a:cubicBezTo>
                    <a:pt x="2954436" y="929650"/>
                    <a:pt x="2920365" y="953986"/>
                    <a:pt x="2881427" y="953986"/>
                  </a:cubicBezTo>
                  <a:cubicBezTo>
                    <a:pt x="2866825" y="953986"/>
                    <a:pt x="2852223" y="949119"/>
                    <a:pt x="2837621" y="944252"/>
                  </a:cubicBezTo>
                  <a:lnTo>
                    <a:pt x="2448239" y="744693"/>
                  </a:lnTo>
                  <a:cubicBezTo>
                    <a:pt x="2414168" y="730091"/>
                    <a:pt x="2380098" y="720357"/>
                    <a:pt x="2341159" y="720357"/>
                  </a:cubicBezTo>
                  <a:lnTo>
                    <a:pt x="1869034" y="725224"/>
                  </a:lnTo>
                  <a:cubicBezTo>
                    <a:pt x="1825228" y="725224"/>
                    <a:pt x="1781423" y="715490"/>
                    <a:pt x="1747352" y="696020"/>
                  </a:cubicBezTo>
                  <a:lnTo>
                    <a:pt x="1430979" y="530533"/>
                  </a:lnTo>
                  <a:lnTo>
                    <a:pt x="1182748" y="530533"/>
                  </a:lnTo>
                  <a:cubicBezTo>
                    <a:pt x="1153544" y="530533"/>
                    <a:pt x="1129208" y="554869"/>
                    <a:pt x="1129208" y="584073"/>
                  </a:cubicBezTo>
                  <a:cubicBezTo>
                    <a:pt x="1129208" y="613277"/>
                    <a:pt x="1153544" y="637613"/>
                    <a:pt x="1182748" y="637613"/>
                  </a:cubicBezTo>
                  <a:lnTo>
                    <a:pt x="1372572" y="637613"/>
                  </a:lnTo>
                  <a:cubicBezTo>
                    <a:pt x="1392041" y="637613"/>
                    <a:pt x="1416377" y="642480"/>
                    <a:pt x="1430979" y="652215"/>
                  </a:cubicBezTo>
                  <a:lnTo>
                    <a:pt x="1693812" y="793366"/>
                  </a:lnTo>
                  <a:cubicBezTo>
                    <a:pt x="1747352" y="822570"/>
                    <a:pt x="1810626" y="837171"/>
                    <a:pt x="1869034" y="832304"/>
                  </a:cubicBezTo>
                  <a:lnTo>
                    <a:pt x="2341159" y="827437"/>
                  </a:lnTo>
                  <a:cubicBezTo>
                    <a:pt x="2360629" y="827437"/>
                    <a:pt x="2375230" y="832304"/>
                    <a:pt x="2394699" y="837171"/>
                  </a:cubicBezTo>
                  <a:lnTo>
                    <a:pt x="2784082" y="1036730"/>
                  </a:lnTo>
                  <a:cubicBezTo>
                    <a:pt x="2813285" y="1051332"/>
                    <a:pt x="2847356" y="1061066"/>
                    <a:pt x="2881427" y="1061066"/>
                  </a:cubicBezTo>
                  <a:cubicBezTo>
                    <a:pt x="2930100" y="1061066"/>
                    <a:pt x="2978773" y="1041597"/>
                    <a:pt x="3012843" y="1012393"/>
                  </a:cubicBezTo>
                  <a:cubicBezTo>
                    <a:pt x="3017711" y="1007526"/>
                    <a:pt x="3022578" y="1007526"/>
                    <a:pt x="3027445" y="1007526"/>
                  </a:cubicBezTo>
                  <a:cubicBezTo>
                    <a:pt x="3032312" y="1007526"/>
                    <a:pt x="3037180" y="1012393"/>
                    <a:pt x="3037180" y="1012393"/>
                  </a:cubicBezTo>
                  <a:lnTo>
                    <a:pt x="3115056" y="1129208"/>
                  </a:lnTo>
                  <a:cubicBezTo>
                    <a:pt x="3134525" y="1158412"/>
                    <a:pt x="3158862" y="1187615"/>
                    <a:pt x="3188065" y="1207084"/>
                  </a:cubicBezTo>
                  <a:lnTo>
                    <a:pt x="3153995" y="1207084"/>
                  </a:lnTo>
                  <a:cubicBezTo>
                    <a:pt x="3095587" y="1207084"/>
                    <a:pt x="3046914" y="1255757"/>
                    <a:pt x="3046914" y="1314164"/>
                  </a:cubicBezTo>
                  <a:lnTo>
                    <a:pt x="3046914" y="1333634"/>
                  </a:lnTo>
                  <a:lnTo>
                    <a:pt x="2131867" y="1333634"/>
                  </a:lnTo>
                  <a:cubicBezTo>
                    <a:pt x="2058857" y="1333634"/>
                    <a:pt x="1990716" y="1377439"/>
                    <a:pt x="1961512" y="1450448"/>
                  </a:cubicBezTo>
                  <a:lnTo>
                    <a:pt x="1932308" y="1523457"/>
                  </a:lnTo>
                  <a:cubicBezTo>
                    <a:pt x="1927441" y="1542926"/>
                    <a:pt x="1932308" y="1562396"/>
                    <a:pt x="1951777" y="1567263"/>
                  </a:cubicBezTo>
                  <a:lnTo>
                    <a:pt x="2019919" y="1596466"/>
                  </a:lnTo>
                  <a:cubicBezTo>
                    <a:pt x="2039388" y="1601334"/>
                    <a:pt x="2058857" y="1596466"/>
                    <a:pt x="2063725" y="1576997"/>
                  </a:cubicBezTo>
                  <a:lnTo>
                    <a:pt x="2092928" y="1503988"/>
                  </a:lnTo>
                  <a:cubicBezTo>
                    <a:pt x="2102663" y="1484519"/>
                    <a:pt x="2117265" y="1474785"/>
                    <a:pt x="2136734" y="1474785"/>
                  </a:cubicBezTo>
                  <a:lnTo>
                    <a:pt x="3051782" y="1474785"/>
                  </a:lnTo>
                  <a:lnTo>
                    <a:pt x="3051782" y="1503988"/>
                  </a:lnTo>
                  <a:cubicBezTo>
                    <a:pt x="3051782" y="1562396"/>
                    <a:pt x="3100454" y="1601334"/>
                    <a:pt x="3158862" y="1601334"/>
                  </a:cubicBezTo>
                  <a:lnTo>
                    <a:pt x="3251340" y="1601334"/>
                  </a:lnTo>
                  <a:lnTo>
                    <a:pt x="3251340" y="1674343"/>
                  </a:lnTo>
                  <a:lnTo>
                    <a:pt x="3110189" y="1674343"/>
                  </a:lnTo>
                  <a:cubicBezTo>
                    <a:pt x="3051782" y="1674343"/>
                    <a:pt x="3003109" y="1723016"/>
                    <a:pt x="3003109" y="1781423"/>
                  </a:cubicBezTo>
                  <a:lnTo>
                    <a:pt x="3003109" y="1980981"/>
                  </a:lnTo>
                  <a:cubicBezTo>
                    <a:pt x="2832754" y="2015052"/>
                    <a:pt x="2701338" y="2170805"/>
                    <a:pt x="2701338" y="2350894"/>
                  </a:cubicBezTo>
                  <a:lnTo>
                    <a:pt x="2701338" y="3718599"/>
                  </a:lnTo>
                  <a:cubicBezTo>
                    <a:pt x="2701338" y="3747802"/>
                    <a:pt x="2725674" y="3767271"/>
                    <a:pt x="2750011" y="3767271"/>
                  </a:cubicBezTo>
                  <a:lnTo>
                    <a:pt x="3947360" y="3767271"/>
                  </a:lnTo>
                  <a:cubicBezTo>
                    <a:pt x="3976564" y="3767271"/>
                    <a:pt x="3996033" y="3742935"/>
                    <a:pt x="3996033" y="3718599"/>
                  </a:cubicBezTo>
                  <a:lnTo>
                    <a:pt x="3996033" y="2360629"/>
                  </a:lnTo>
                  <a:cubicBezTo>
                    <a:pt x="3996033" y="2180540"/>
                    <a:pt x="3869484" y="2024787"/>
                    <a:pt x="3699129" y="1990716"/>
                  </a:cubicBezTo>
                  <a:close/>
                  <a:moveTo>
                    <a:pt x="3543377" y="1791157"/>
                  </a:moveTo>
                  <a:cubicBezTo>
                    <a:pt x="3543377" y="1786290"/>
                    <a:pt x="3548244" y="1781423"/>
                    <a:pt x="3553111" y="1781423"/>
                  </a:cubicBezTo>
                  <a:lnTo>
                    <a:pt x="3592049" y="1781423"/>
                  </a:lnTo>
                  <a:cubicBezTo>
                    <a:pt x="3596916" y="1781423"/>
                    <a:pt x="3606651" y="1786290"/>
                    <a:pt x="3606651" y="1796025"/>
                  </a:cubicBezTo>
                  <a:lnTo>
                    <a:pt x="3606651" y="1976114"/>
                  </a:lnTo>
                  <a:cubicBezTo>
                    <a:pt x="3606651" y="1980981"/>
                    <a:pt x="3601784" y="1985848"/>
                    <a:pt x="3596916" y="1985848"/>
                  </a:cubicBezTo>
                  <a:lnTo>
                    <a:pt x="3553111" y="1985848"/>
                  </a:lnTo>
                  <a:cubicBezTo>
                    <a:pt x="3548244" y="1985848"/>
                    <a:pt x="3543377" y="1980981"/>
                    <a:pt x="3543377" y="1976114"/>
                  </a:cubicBezTo>
                  <a:lnTo>
                    <a:pt x="3543377" y="1791157"/>
                  </a:lnTo>
                  <a:close/>
                  <a:moveTo>
                    <a:pt x="3484969" y="1776556"/>
                  </a:moveTo>
                  <a:cubicBezTo>
                    <a:pt x="3489836" y="1776556"/>
                    <a:pt x="3494704" y="1781423"/>
                    <a:pt x="3494704" y="1786290"/>
                  </a:cubicBezTo>
                  <a:lnTo>
                    <a:pt x="3494704" y="1966379"/>
                  </a:lnTo>
                  <a:cubicBezTo>
                    <a:pt x="3494704" y="1971247"/>
                    <a:pt x="3489836" y="1976114"/>
                    <a:pt x="3484969" y="1976114"/>
                  </a:cubicBezTo>
                  <a:lnTo>
                    <a:pt x="3441163" y="1976114"/>
                  </a:lnTo>
                  <a:cubicBezTo>
                    <a:pt x="3436296" y="1976114"/>
                    <a:pt x="3431429" y="1971247"/>
                    <a:pt x="3431429" y="1966379"/>
                  </a:cubicBezTo>
                  <a:lnTo>
                    <a:pt x="3431429" y="1786290"/>
                  </a:lnTo>
                  <a:cubicBezTo>
                    <a:pt x="3431429" y="1781423"/>
                    <a:pt x="3436296" y="1776556"/>
                    <a:pt x="3441163" y="1776556"/>
                  </a:cubicBezTo>
                  <a:lnTo>
                    <a:pt x="3484969" y="1776556"/>
                  </a:lnTo>
                  <a:close/>
                  <a:moveTo>
                    <a:pt x="3139393" y="1528325"/>
                  </a:moveTo>
                  <a:cubicBezTo>
                    <a:pt x="3139393" y="1528325"/>
                    <a:pt x="3139393" y="1528325"/>
                    <a:pt x="3139393" y="1528325"/>
                  </a:cubicBezTo>
                  <a:lnTo>
                    <a:pt x="3139393" y="1309297"/>
                  </a:lnTo>
                  <a:lnTo>
                    <a:pt x="3553111" y="1309297"/>
                  </a:lnTo>
                  <a:lnTo>
                    <a:pt x="3553111" y="1528325"/>
                  </a:lnTo>
                  <a:lnTo>
                    <a:pt x="3139393" y="1528325"/>
                  </a:lnTo>
                  <a:close/>
                  <a:moveTo>
                    <a:pt x="3363287" y="1684078"/>
                  </a:moveTo>
                  <a:cubicBezTo>
                    <a:pt x="3358420" y="1684078"/>
                    <a:pt x="3348686" y="1679210"/>
                    <a:pt x="3348686" y="1669476"/>
                  </a:cubicBezTo>
                  <a:lnTo>
                    <a:pt x="3348686" y="1620803"/>
                  </a:lnTo>
                  <a:cubicBezTo>
                    <a:pt x="3348686" y="1615936"/>
                    <a:pt x="3353553" y="1606201"/>
                    <a:pt x="3363287" y="1606201"/>
                  </a:cubicBezTo>
                  <a:lnTo>
                    <a:pt x="3407093" y="1606201"/>
                  </a:lnTo>
                  <a:cubicBezTo>
                    <a:pt x="3411960" y="1606201"/>
                    <a:pt x="3421695" y="1611068"/>
                    <a:pt x="3421695" y="1620803"/>
                  </a:cubicBezTo>
                  <a:lnTo>
                    <a:pt x="3421695" y="1669476"/>
                  </a:lnTo>
                  <a:cubicBezTo>
                    <a:pt x="3421695" y="1674343"/>
                    <a:pt x="3416827" y="1684078"/>
                    <a:pt x="3407093" y="1684078"/>
                  </a:cubicBezTo>
                  <a:lnTo>
                    <a:pt x="3363287" y="1684078"/>
                  </a:lnTo>
                  <a:close/>
                  <a:moveTo>
                    <a:pt x="3382756" y="1791157"/>
                  </a:moveTo>
                  <a:lnTo>
                    <a:pt x="3382756" y="1971247"/>
                  </a:lnTo>
                  <a:cubicBezTo>
                    <a:pt x="3382756" y="1976114"/>
                    <a:pt x="3377889" y="1980981"/>
                    <a:pt x="3373022" y="1980981"/>
                  </a:cubicBezTo>
                  <a:lnTo>
                    <a:pt x="3329216" y="1980981"/>
                  </a:lnTo>
                  <a:cubicBezTo>
                    <a:pt x="3324349" y="1980981"/>
                    <a:pt x="3319482" y="1976114"/>
                    <a:pt x="3319482" y="1971247"/>
                  </a:cubicBezTo>
                  <a:lnTo>
                    <a:pt x="3319482" y="1791157"/>
                  </a:lnTo>
                  <a:cubicBezTo>
                    <a:pt x="3319482" y="1786290"/>
                    <a:pt x="3324349" y="1781423"/>
                    <a:pt x="3329216" y="1781423"/>
                  </a:cubicBezTo>
                  <a:lnTo>
                    <a:pt x="3373022" y="1781423"/>
                  </a:lnTo>
                  <a:cubicBezTo>
                    <a:pt x="3377889" y="1776556"/>
                    <a:pt x="3382756" y="1781423"/>
                    <a:pt x="3382756" y="1791157"/>
                  </a:cubicBezTo>
                  <a:close/>
                  <a:moveTo>
                    <a:pt x="3197800" y="1791157"/>
                  </a:moveTo>
                  <a:cubicBezTo>
                    <a:pt x="3197800" y="1786290"/>
                    <a:pt x="3202667" y="1781423"/>
                    <a:pt x="3207534" y="1781423"/>
                  </a:cubicBezTo>
                  <a:lnTo>
                    <a:pt x="3251340" y="1781423"/>
                  </a:lnTo>
                  <a:cubicBezTo>
                    <a:pt x="3256207" y="1781423"/>
                    <a:pt x="3261074" y="1786290"/>
                    <a:pt x="3261074" y="1791157"/>
                  </a:cubicBezTo>
                  <a:lnTo>
                    <a:pt x="3261074" y="1971247"/>
                  </a:lnTo>
                  <a:cubicBezTo>
                    <a:pt x="3261074" y="1976114"/>
                    <a:pt x="3256207" y="1980981"/>
                    <a:pt x="3251340" y="1980981"/>
                  </a:cubicBezTo>
                  <a:lnTo>
                    <a:pt x="3212402" y="1980981"/>
                  </a:lnTo>
                  <a:cubicBezTo>
                    <a:pt x="3207534" y="1980981"/>
                    <a:pt x="3202667" y="1976114"/>
                    <a:pt x="3202667" y="1971247"/>
                  </a:cubicBezTo>
                  <a:lnTo>
                    <a:pt x="3202667" y="1791157"/>
                  </a:lnTo>
                  <a:close/>
                  <a:moveTo>
                    <a:pt x="3095587" y="1791157"/>
                  </a:moveTo>
                  <a:cubicBezTo>
                    <a:pt x="3095587" y="1786290"/>
                    <a:pt x="3100454" y="1776556"/>
                    <a:pt x="3110189" y="1776556"/>
                  </a:cubicBezTo>
                  <a:lnTo>
                    <a:pt x="3144260" y="1776556"/>
                  </a:lnTo>
                  <a:cubicBezTo>
                    <a:pt x="3149127" y="1776556"/>
                    <a:pt x="3153995" y="1781423"/>
                    <a:pt x="3153995" y="1786290"/>
                  </a:cubicBezTo>
                  <a:lnTo>
                    <a:pt x="3153995" y="1966379"/>
                  </a:lnTo>
                  <a:cubicBezTo>
                    <a:pt x="3153995" y="1971247"/>
                    <a:pt x="3149127" y="1976114"/>
                    <a:pt x="3144260" y="1976114"/>
                  </a:cubicBezTo>
                  <a:lnTo>
                    <a:pt x="3110189" y="1976114"/>
                  </a:lnTo>
                  <a:cubicBezTo>
                    <a:pt x="3105322" y="1976114"/>
                    <a:pt x="3100454" y="1971247"/>
                    <a:pt x="3100454" y="1966379"/>
                  </a:cubicBezTo>
                  <a:lnTo>
                    <a:pt x="3100454" y="1791157"/>
                  </a:lnTo>
                  <a:close/>
                  <a:moveTo>
                    <a:pt x="3655324" y="3012844"/>
                  </a:moveTo>
                  <a:lnTo>
                    <a:pt x="3450898" y="3012844"/>
                  </a:lnTo>
                  <a:lnTo>
                    <a:pt x="3450898" y="3222137"/>
                  </a:lnTo>
                  <a:lnTo>
                    <a:pt x="3251340" y="3222137"/>
                  </a:lnTo>
                  <a:lnTo>
                    <a:pt x="3251340" y="3017711"/>
                  </a:lnTo>
                  <a:lnTo>
                    <a:pt x="3046914" y="3017711"/>
                  </a:lnTo>
                  <a:lnTo>
                    <a:pt x="3046914" y="2818153"/>
                  </a:lnTo>
                  <a:lnTo>
                    <a:pt x="3251340" y="2818153"/>
                  </a:lnTo>
                  <a:lnTo>
                    <a:pt x="3251340" y="2613727"/>
                  </a:lnTo>
                  <a:lnTo>
                    <a:pt x="3450898" y="2613727"/>
                  </a:lnTo>
                  <a:lnTo>
                    <a:pt x="3450898" y="2818153"/>
                  </a:lnTo>
                  <a:lnTo>
                    <a:pt x="3655324" y="2818153"/>
                  </a:lnTo>
                  <a:lnTo>
                    <a:pt x="3655324" y="3012844"/>
                  </a:lnTo>
                  <a:close/>
                </a:path>
              </a:pathLst>
            </a:custGeom>
            <a:solidFill>
              <a:srgbClr val="004B86"/>
            </a:solidFill>
            <a:ln w="486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BFE977A5-9615-45B3-8ED2-42FB4DF12CBC}"/>
              </a:ext>
            </a:extLst>
          </p:cNvPr>
          <p:cNvSpPr txBox="1"/>
          <p:nvPr/>
        </p:nvSpPr>
        <p:spPr>
          <a:xfrm>
            <a:off x="1654152" y="17019165"/>
            <a:ext cx="9110850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49368DF2-78B8-45A7-AECA-36931C79A364}"/>
              </a:ext>
            </a:extLst>
          </p:cNvPr>
          <p:cNvSpPr txBox="1"/>
          <p:nvPr/>
        </p:nvSpPr>
        <p:spPr>
          <a:xfrm>
            <a:off x="25888185" y="17019165"/>
            <a:ext cx="9110850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28052AED-56D9-43A7-8655-7F54DD8DFBDF}"/>
              </a:ext>
            </a:extLst>
          </p:cNvPr>
          <p:cNvSpPr txBox="1"/>
          <p:nvPr/>
        </p:nvSpPr>
        <p:spPr>
          <a:xfrm>
            <a:off x="13895512" y="7226077"/>
            <a:ext cx="9110850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E8DDA625-C9EB-4877-A236-A2E79D058877}"/>
              </a:ext>
            </a:extLst>
          </p:cNvPr>
          <p:cNvSpPr txBox="1"/>
          <p:nvPr/>
        </p:nvSpPr>
        <p:spPr>
          <a:xfrm>
            <a:off x="25888185" y="7226077"/>
            <a:ext cx="9110850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100</Words>
  <Application>Microsoft Office PowerPoint</Application>
  <PresentationFormat>ユーザー設定</PresentationFormat>
  <Paragraphs>17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