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315562"/>
    <a:srgbClr val="E8F173"/>
    <a:srgbClr val="C9DC65"/>
    <a:srgbClr val="425B70"/>
    <a:srgbClr val="508D93"/>
    <a:srgbClr val="FFFFFF"/>
    <a:srgbClr val="FCECE8"/>
    <a:srgbClr val="000000"/>
    <a:srgbClr val="F8D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5" d="100"/>
          <a:sy n="25" d="100"/>
        </p:scale>
        <p:origin x="872" y="44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777CB457-EDD9-4EE2-9178-31DBB06AB6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473576" y="13478489"/>
            <a:ext cx="406400" cy="406400"/>
          </a:xfrm>
          <a:prstGeom prst="rect">
            <a:avLst/>
          </a:prstGeom>
        </p:spPr>
      </p:pic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FC38193C-1BDA-4CA1-BDF5-0B86292448D6}"/>
              </a:ext>
            </a:extLst>
          </p:cNvPr>
          <p:cNvSpPr/>
          <p:nvPr/>
        </p:nvSpPr>
        <p:spPr>
          <a:xfrm>
            <a:off x="1403702" y="5320620"/>
            <a:ext cx="14771213" cy="1862217"/>
          </a:xfrm>
          <a:custGeom>
            <a:avLst/>
            <a:gdLst>
              <a:gd name="connsiteX0" fmla="*/ 0 w 18627060"/>
              <a:gd name="connsiteY0" fmla="*/ 0 h 1518589"/>
              <a:gd name="connsiteX1" fmla="*/ 0 w 18627060"/>
              <a:gd name="connsiteY1" fmla="*/ 1518590 h 1518589"/>
              <a:gd name="connsiteX2" fmla="*/ 18627060 w 18627060"/>
              <a:gd name="connsiteY2" fmla="*/ 1518590 h 1518589"/>
              <a:gd name="connsiteX3" fmla="*/ 18627060 w 18627060"/>
              <a:gd name="connsiteY3" fmla="*/ 0 h 1518589"/>
              <a:gd name="connsiteX4" fmla="*/ 0 w 18627060"/>
              <a:gd name="connsiteY4" fmla="*/ 0 h 1518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27060" h="1518589">
                <a:moveTo>
                  <a:pt x="0" y="0"/>
                </a:moveTo>
                <a:lnTo>
                  <a:pt x="0" y="1518590"/>
                </a:lnTo>
                <a:lnTo>
                  <a:pt x="18627060" y="1518590"/>
                </a:lnTo>
                <a:lnTo>
                  <a:pt x="186270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4B86"/>
          </a:solidFill>
          <a:ln w="48670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9F511A4B-146C-4408-BB76-A7B36B28192F}"/>
              </a:ext>
            </a:extLst>
          </p:cNvPr>
          <p:cNvSpPr/>
          <p:nvPr/>
        </p:nvSpPr>
        <p:spPr>
          <a:xfrm>
            <a:off x="1401772" y="7325739"/>
            <a:ext cx="14775073" cy="1539910"/>
          </a:xfrm>
          <a:custGeom>
            <a:avLst/>
            <a:gdLst>
              <a:gd name="connsiteX0" fmla="*/ 0 w 18631928"/>
              <a:gd name="connsiteY0" fmla="*/ 0 h 1255756"/>
              <a:gd name="connsiteX1" fmla="*/ 18631928 w 18631928"/>
              <a:gd name="connsiteY1" fmla="*/ 0 h 1255756"/>
              <a:gd name="connsiteX2" fmla="*/ 18631928 w 18631928"/>
              <a:gd name="connsiteY2" fmla="*/ 1255757 h 1255756"/>
              <a:gd name="connsiteX3" fmla="*/ -1 w 18631928"/>
              <a:gd name="connsiteY3" fmla="*/ 1255757 h 125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31928" h="1255756">
                <a:moveTo>
                  <a:pt x="0" y="0"/>
                </a:moveTo>
                <a:lnTo>
                  <a:pt x="18631928" y="0"/>
                </a:lnTo>
                <a:lnTo>
                  <a:pt x="18631928" y="1255757"/>
                </a:lnTo>
                <a:lnTo>
                  <a:pt x="-1" y="1255757"/>
                </a:lnTo>
                <a:close/>
              </a:path>
            </a:pathLst>
          </a:custGeom>
          <a:solidFill>
            <a:srgbClr val="EAEAEA"/>
          </a:solidFill>
          <a:ln w="48670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" name="フリーフォーム: 図形 9">
            <a:extLst>
              <a:ext uri="{FF2B5EF4-FFF2-40B4-BE49-F238E27FC236}">
                <a16:creationId xmlns:a16="http://schemas.microsoft.com/office/drawing/2014/main" id="{03729EC5-7E2A-456C-B721-0FE6B1B16DBB}"/>
              </a:ext>
            </a:extLst>
          </p:cNvPr>
          <p:cNvSpPr/>
          <p:nvPr/>
        </p:nvSpPr>
        <p:spPr>
          <a:xfrm>
            <a:off x="1401772" y="12655376"/>
            <a:ext cx="14775073" cy="1539910"/>
          </a:xfrm>
          <a:custGeom>
            <a:avLst/>
            <a:gdLst>
              <a:gd name="connsiteX0" fmla="*/ 0 w 18631928"/>
              <a:gd name="connsiteY0" fmla="*/ 0 h 1255756"/>
              <a:gd name="connsiteX1" fmla="*/ 18631928 w 18631928"/>
              <a:gd name="connsiteY1" fmla="*/ 0 h 1255756"/>
              <a:gd name="connsiteX2" fmla="*/ 18631928 w 18631928"/>
              <a:gd name="connsiteY2" fmla="*/ 1255757 h 1255756"/>
              <a:gd name="connsiteX3" fmla="*/ -1 w 18631928"/>
              <a:gd name="connsiteY3" fmla="*/ 1255757 h 125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31928" h="1255756">
                <a:moveTo>
                  <a:pt x="0" y="0"/>
                </a:moveTo>
                <a:lnTo>
                  <a:pt x="18631928" y="0"/>
                </a:lnTo>
                <a:lnTo>
                  <a:pt x="18631928" y="1255757"/>
                </a:lnTo>
                <a:lnTo>
                  <a:pt x="-1" y="1255757"/>
                </a:lnTo>
                <a:close/>
              </a:path>
            </a:pathLst>
          </a:custGeom>
          <a:solidFill>
            <a:srgbClr val="EAEAEA"/>
          </a:solidFill>
          <a:ln w="48670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" name="フリーフォーム: 図形 10">
            <a:extLst>
              <a:ext uri="{FF2B5EF4-FFF2-40B4-BE49-F238E27FC236}">
                <a16:creationId xmlns:a16="http://schemas.microsoft.com/office/drawing/2014/main" id="{D7C56C49-0093-454A-81BD-C1BF448F3C79}"/>
              </a:ext>
            </a:extLst>
          </p:cNvPr>
          <p:cNvSpPr/>
          <p:nvPr/>
        </p:nvSpPr>
        <p:spPr>
          <a:xfrm>
            <a:off x="-23116600" y="13936458"/>
            <a:ext cx="18631928" cy="1255756"/>
          </a:xfrm>
          <a:custGeom>
            <a:avLst/>
            <a:gdLst>
              <a:gd name="connsiteX0" fmla="*/ 0 w 18631928"/>
              <a:gd name="connsiteY0" fmla="*/ 1 h 1255756"/>
              <a:gd name="connsiteX1" fmla="*/ 18631928 w 18631928"/>
              <a:gd name="connsiteY1" fmla="*/ 1 h 1255756"/>
              <a:gd name="connsiteX2" fmla="*/ 18631928 w 18631928"/>
              <a:gd name="connsiteY2" fmla="*/ 1255757 h 1255756"/>
              <a:gd name="connsiteX3" fmla="*/ -1 w 18631928"/>
              <a:gd name="connsiteY3" fmla="*/ 1255757 h 125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31928" h="1255756">
                <a:moveTo>
                  <a:pt x="0" y="1"/>
                </a:moveTo>
                <a:lnTo>
                  <a:pt x="18631928" y="1"/>
                </a:lnTo>
                <a:lnTo>
                  <a:pt x="18631928" y="1255757"/>
                </a:lnTo>
                <a:lnTo>
                  <a:pt x="-1" y="1255757"/>
                </a:lnTo>
                <a:close/>
              </a:path>
            </a:pathLst>
          </a:custGeom>
          <a:solidFill>
            <a:srgbClr val="EAEAEA"/>
          </a:solidFill>
          <a:ln w="48670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96CD2FD5-83C7-4BA2-B59A-2A864FD1471D}"/>
              </a:ext>
            </a:extLst>
          </p:cNvPr>
          <p:cNvSpPr/>
          <p:nvPr/>
        </p:nvSpPr>
        <p:spPr>
          <a:xfrm>
            <a:off x="-23116600" y="18633379"/>
            <a:ext cx="18631928" cy="1255756"/>
          </a:xfrm>
          <a:custGeom>
            <a:avLst/>
            <a:gdLst>
              <a:gd name="connsiteX0" fmla="*/ 0 w 18631928"/>
              <a:gd name="connsiteY0" fmla="*/ 1 h 1255756"/>
              <a:gd name="connsiteX1" fmla="*/ 18631928 w 18631928"/>
              <a:gd name="connsiteY1" fmla="*/ 1 h 1255756"/>
              <a:gd name="connsiteX2" fmla="*/ 18631928 w 18631928"/>
              <a:gd name="connsiteY2" fmla="*/ 1255757 h 1255756"/>
              <a:gd name="connsiteX3" fmla="*/ -1 w 18631928"/>
              <a:gd name="connsiteY3" fmla="*/ 1255757 h 125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31928" h="1255756">
                <a:moveTo>
                  <a:pt x="0" y="1"/>
                </a:moveTo>
                <a:lnTo>
                  <a:pt x="18631928" y="1"/>
                </a:lnTo>
                <a:lnTo>
                  <a:pt x="18631928" y="1255757"/>
                </a:lnTo>
                <a:lnTo>
                  <a:pt x="-1" y="1255757"/>
                </a:lnTo>
                <a:close/>
              </a:path>
            </a:pathLst>
          </a:custGeom>
          <a:solidFill>
            <a:srgbClr val="EAEAEA"/>
          </a:solidFill>
          <a:ln w="48670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3" name="フリーフォーム: 図形 12">
            <a:extLst>
              <a:ext uri="{FF2B5EF4-FFF2-40B4-BE49-F238E27FC236}">
                <a16:creationId xmlns:a16="http://schemas.microsoft.com/office/drawing/2014/main" id="{C18AEED3-9548-434E-9295-737C6460DE4D}"/>
              </a:ext>
            </a:extLst>
          </p:cNvPr>
          <p:cNvSpPr/>
          <p:nvPr/>
        </p:nvSpPr>
        <p:spPr>
          <a:xfrm rot="16200000">
            <a:off x="17307245" y="10336171"/>
            <a:ext cx="1961511" cy="978322"/>
          </a:xfrm>
          <a:custGeom>
            <a:avLst/>
            <a:gdLst>
              <a:gd name="connsiteX0" fmla="*/ 0 w 1961511"/>
              <a:gd name="connsiteY0" fmla="*/ 0 h 978322"/>
              <a:gd name="connsiteX1" fmla="*/ 978322 w 1961511"/>
              <a:gd name="connsiteY1" fmla="*/ 978323 h 978322"/>
              <a:gd name="connsiteX2" fmla="*/ 1961512 w 1961511"/>
              <a:gd name="connsiteY2" fmla="*/ 0 h 978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1511" h="978322">
                <a:moveTo>
                  <a:pt x="0" y="0"/>
                </a:moveTo>
                <a:lnTo>
                  <a:pt x="978322" y="978323"/>
                </a:lnTo>
                <a:lnTo>
                  <a:pt x="1961512" y="0"/>
                </a:lnTo>
              </a:path>
            </a:pathLst>
          </a:custGeom>
          <a:noFill/>
          <a:ln w="48670" cap="flat">
            <a:solidFill>
              <a:srgbClr val="807E95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34" name="テキスト ボックス 733">
            <a:extLst>
              <a:ext uri="{FF2B5EF4-FFF2-40B4-BE49-F238E27FC236}">
                <a16:creationId xmlns:a16="http://schemas.microsoft.com/office/drawing/2014/main" id="{030424A6-735E-41BB-87DE-59F0E21F4445}"/>
              </a:ext>
            </a:extLst>
          </p:cNvPr>
          <p:cNvSpPr txBox="1"/>
          <p:nvPr/>
        </p:nvSpPr>
        <p:spPr>
          <a:xfrm>
            <a:off x="14069551" y="19312973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　○○店</a:t>
            </a: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B9B3EBD7-FCFD-4872-8D98-3CA1DBA4044F}"/>
              </a:ext>
            </a:extLst>
          </p:cNvPr>
          <p:cNvSpPr txBox="1"/>
          <p:nvPr/>
        </p:nvSpPr>
        <p:spPr>
          <a:xfrm>
            <a:off x="7755329" y="7646540"/>
            <a:ext cx="20679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平日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4F2D9976-0CDC-4C0C-8B5E-0F610075AFF2}"/>
              </a:ext>
            </a:extLst>
          </p:cNvPr>
          <p:cNvSpPr txBox="1"/>
          <p:nvPr/>
        </p:nvSpPr>
        <p:spPr>
          <a:xfrm>
            <a:off x="3967669" y="9810975"/>
            <a:ext cx="9629919" cy="1938992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2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12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06A99D0-9831-4BAD-8DC1-00362A561703}"/>
              </a:ext>
            </a:extLst>
          </p:cNvPr>
          <p:cNvSpPr txBox="1"/>
          <p:nvPr/>
        </p:nvSpPr>
        <p:spPr>
          <a:xfrm>
            <a:off x="7349148" y="13019784"/>
            <a:ext cx="28803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600" dirty="0">
                <a:solidFill>
                  <a:srgbClr val="FF7C8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土日祝</a:t>
            </a:r>
            <a:endParaRPr kumimoji="1" lang="ja-JP" altLang="en-US" sz="5600" dirty="0">
              <a:solidFill>
                <a:srgbClr val="FF7C8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624F55BD-30C3-428D-A0BE-073454D13595}"/>
              </a:ext>
            </a:extLst>
          </p:cNvPr>
          <p:cNvSpPr txBox="1"/>
          <p:nvPr/>
        </p:nvSpPr>
        <p:spPr>
          <a:xfrm>
            <a:off x="3967669" y="15013394"/>
            <a:ext cx="9629919" cy="1938992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2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12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F98C8CD7-BCBB-4557-B007-9FCE44ED0C46}"/>
              </a:ext>
            </a:extLst>
          </p:cNvPr>
          <p:cNvSpPr txBox="1"/>
          <p:nvPr/>
        </p:nvSpPr>
        <p:spPr>
          <a:xfrm>
            <a:off x="11815408" y="2062835"/>
            <a:ext cx="129451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8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営業時間変更のお知らせ</a:t>
            </a: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4CAAA7CD-6F7E-4C41-BEA4-245BA6B2C5B0}"/>
              </a:ext>
            </a:extLst>
          </p:cNvPr>
          <p:cNvSpPr txBox="1"/>
          <p:nvPr/>
        </p:nvSpPr>
        <p:spPr>
          <a:xfrm>
            <a:off x="7224604" y="5851738"/>
            <a:ext cx="31294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6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変更前</a:t>
            </a:r>
            <a:endParaRPr kumimoji="1" lang="ja-JP" altLang="en-US" sz="5600" dirty="0">
              <a:solidFill>
                <a:schemeClr val="bg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29" name="フリーフォーム: 図形 28">
            <a:extLst>
              <a:ext uri="{FF2B5EF4-FFF2-40B4-BE49-F238E27FC236}">
                <a16:creationId xmlns:a16="http://schemas.microsoft.com/office/drawing/2014/main" id="{C97E9EBA-F0F7-45C9-B249-9BCCE2001005}"/>
              </a:ext>
            </a:extLst>
          </p:cNvPr>
          <p:cNvSpPr/>
          <p:nvPr/>
        </p:nvSpPr>
        <p:spPr>
          <a:xfrm>
            <a:off x="20377502" y="5320620"/>
            <a:ext cx="14771213" cy="1862217"/>
          </a:xfrm>
          <a:custGeom>
            <a:avLst/>
            <a:gdLst>
              <a:gd name="connsiteX0" fmla="*/ 0 w 18627060"/>
              <a:gd name="connsiteY0" fmla="*/ 0 h 1518589"/>
              <a:gd name="connsiteX1" fmla="*/ 0 w 18627060"/>
              <a:gd name="connsiteY1" fmla="*/ 1518590 h 1518589"/>
              <a:gd name="connsiteX2" fmla="*/ 18627060 w 18627060"/>
              <a:gd name="connsiteY2" fmla="*/ 1518590 h 1518589"/>
              <a:gd name="connsiteX3" fmla="*/ 18627060 w 18627060"/>
              <a:gd name="connsiteY3" fmla="*/ 0 h 1518589"/>
              <a:gd name="connsiteX4" fmla="*/ 0 w 18627060"/>
              <a:gd name="connsiteY4" fmla="*/ 0 h 1518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27060" h="1518589">
                <a:moveTo>
                  <a:pt x="0" y="0"/>
                </a:moveTo>
                <a:lnTo>
                  <a:pt x="0" y="1518590"/>
                </a:lnTo>
                <a:lnTo>
                  <a:pt x="18627060" y="1518590"/>
                </a:lnTo>
                <a:lnTo>
                  <a:pt x="186270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4B86"/>
          </a:solidFill>
          <a:ln w="48670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0" name="フリーフォーム: 図形 29">
            <a:extLst>
              <a:ext uri="{FF2B5EF4-FFF2-40B4-BE49-F238E27FC236}">
                <a16:creationId xmlns:a16="http://schemas.microsoft.com/office/drawing/2014/main" id="{D74A74F7-FDF9-497E-A32B-7DDC82AD9485}"/>
              </a:ext>
            </a:extLst>
          </p:cNvPr>
          <p:cNvSpPr/>
          <p:nvPr/>
        </p:nvSpPr>
        <p:spPr>
          <a:xfrm>
            <a:off x="20375572" y="7325739"/>
            <a:ext cx="14775073" cy="1539910"/>
          </a:xfrm>
          <a:custGeom>
            <a:avLst/>
            <a:gdLst>
              <a:gd name="connsiteX0" fmla="*/ 0 w 18631928"/>
              <a:gd name="connsiteY0" fmla="*/ 0 h 1255756"/>
              <a:gd name="connsiteX1" fmla="*/ 18631928 w 18631928"/>
              <a:gd name="connsiteY1" fmla="*/ 0 h 1255756"/>
              <a:gd name="connsiteX2" fmla="*/ 18631928 w 18631928"/>
              <a:gd name="connsiteY2" fmla="*/ 1255757 h 1255756"/>
              <a:gd name="connsiteX3" fmla="*/ -1 w 18631928"/>
              <a:gd name="connsiteY3" fmla="*/ 1255757 h 125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31928" h="1255756">
                <a:moveTo>
                  <a:pt x="0" y="0"/>
                </a:moveTo>
                <a:lnTo>
                  <a:pt x="18631928" y="0"/>
                </a:lnTo>
                <a:lnTo>
                  <a:pt x="18631928" y="1255757"/>
                </a:lnTo>
                <a:lnTo>
                  <a:pt x="-1" y="1255757"/>
                </a:lnTo>
                <a:close/>
              </a:path>
            </a:pathLst>
          </a:custGeom>
          <a:solidFill>
            <a:srgbClr val="EAEAEA"/>
          </a:solidFill>
          <a:ln w="48670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4" name="フリーフォーム: 図形 33">
            <a:extLst>
              <a:ext uri="{FF2B5EF4-FFF2-40B4-BE49-F238E27FC236}">
                <a16:creationId xmlns:a16="http://schemas.microsoft.com/office/drawing/2014/main" id="{34D644A4-1D72-4ACE-B5F6-DB1855B1B429}"/>
              </a:ext>
            </a:extLst>
          </p:cNvPr>
          <p:cNvSpPr/>
          <p:nvPr/>
        </p:nvSpPr>
        <p:spPr>
          <a:xfrm>
            <a:off x="20375572" y="12655376"/>
            <a:ext cx="14775073" cy="1539910"/>
          </a:xfrm>
          <a:custGeom>
            <a:avLst/>
            <a:gdLst>
              <a:gd name="connsiteX0" fmla="*/ 0 w 18631928"/>
              <a:gd name="connsiteY0" fmla="*/ 0 h 1255756"/>
              <a:gd name="connsiteX1" fmla="*/ 18631928 w 18631928"/>
              <a:gd name="connsiteY1" fmla="*/ 0 h 1255756"/>
              <a:gd name="connsiteX2" fmla="*/ 18631928 w 18631928"/>
              <a:gd name="connsiteY2" fmla="*/ 1255757 h 1255756"/>
              <a:gd name="connsiteX3" fmla="*/ -1 w 18631928"/>
              <a:gd name="connsiteY3" fmla="*/ 1255757 h 125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31928" h="1255756">
                <a:moveTo>
                  <a:pt x="0" y="0"/>
                </a:moveTo>
                <a:lnTo>
                  <a:pt x="18631928" y="0"/>
                </a:lnTo>
                <a:lnTo>
                  <a:pt x="18631928" y="1255757"/>
                </a:lnTo>
                <a:lnTo>
                  <a:pt x="-1" y="1255757"/>
                </a:lnTo>
                <a:close/>
              </a:path>
            </a:pathLst>
          </a:custGeom>
          <a:solidFill>
            <a:srgbClr val="EAEAEA"/>
          </a:solidFill>
          <a:ln w="48670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C966FA5E-63B6-4D48-A1F8-4DAF4791373A}"/>
              </a:ext>
            </a:extLst>
          </p:cNvPr>
          <p:cNvSpPr txBox="1"/>
          <p:nvPr/>
        </p:nvSpPr>
        <p:spPr>
          <a:xfrm>
            <a:off x="22045205" y="9289869"/>
            <a:ext cx="11828145" cy="224676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4000" dirty="0">
                <a:solidFill>
                  <a:srgbClr val="C00000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4000" dirty="0">
              <a:solidFill>
                <a:srgbClr val="C00000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66455E6-8A53-40F2-B612-18113F2EFA53}"/>
              </a:ext>
            </a:extLst>
          </p:cNvPr>
          <p:cNvSpPr txBox="1"/>
          <p:nvPr/>
        </p:nvSpPr>
        <p:spPr>
          <a:xfrm>
            <a:off x="22045207" y="14714088"/>
            <a:ext cx="11828144" cy="224676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4000" dirty="0">
                <a:solidFill>
                  <a:srgbClr val="C00000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4000" dirty="0">
              <a:solidFill>
                <a:srgbClr val="C00000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3A03BD49-7D6F-43DA-A7ED-5F823B37375C}"/>
              </a:ext>
            </a:extLst>
          </p:cNvPr>
          <p:cNvSpPr txBox="1"/>
          <p:nvPr/>
        </p:nvSpPr>
        <p:spPr>
          <a:xfrm>
            <a:off x="26198404" y="5790182"/>
            <a:ext cx="31294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変更後</a:t>
            </a:r>
            <a:endParaRPr kumimoji="1" lang="ja-JP" altLang="en-US" sz="6400" dirty="0">
              <a:solidFill>
                <a:schemeClr val="bg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D1F0A0EF-B893-4F5A-B348-60EAED23FC2D}"/>
              </a:ext>
            </a:extLst>
          </p:cNvPr>
          <p:cNvSpPr txBox="1"/>
          <p:nvPr/>
        </p:nvSpPr>
        <p:spPr>
          <a:xfrm>
            <a:off x="26729129" y="7679225"/>
            <a:ext cx="20679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平日</a:t>
            </a: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B6955989-5500-4F98-89F6-B543F12C9DC3}"/>
              </a:ext>
            </a:extLst>
          </p:cNvPr>
          <p:cNvSpPr txBox="1"/>
          <p:nvPr/>
        </p:nvSpPr>
        <p:spPr>
          <a:xfrm>
            <a:off x="26322948" y="13019784"/>
            <a:ext cx="28803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600" dirty="0">
                <a:solidFill>
                  <a:srgbClr val="FF7C8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土日祝</a:t>
            </a:r>
            <a:endParaRPr kumimoji="1" lang="ja-JP" altLang="en-US" sz="5600" dirty="0">
              <a:solidFill>
                <a:srgbClr val="FF7C8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32</Words>
  <Application>Microsoft Office PowerPoint</Application>
  <PresentationFormat>ユーザー設定</PresentationFormat>
  <Paragraphs>12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0" baseType="lpstr">
      <vt:lpstr>Yu Gothic Medium</vt:lpstr>
      <vt:lpstr>Yu Gothic UI</vt:lpstr>
      <vt:lpstr>Yu Gothic UI Semibold</vt:lpstr>
      <vt:lpstr>游ゴシック</vt:lpstr>
      <vt:lpstr>游ゴシック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