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B86"/>
    <a:srgbClr val="315562"/>
    <a:srgbClr val="E8F173"/>
    <a:srgbClr val="C9DC65"/>
    <a:srgbClr val="425B70"/>
    <a:srgbClr val="508D93"/>
    <a:srgbClr val="FFFFFF"/>
    <a:srgbClr val="FCECE8"/>
    <a:srgbClr val="000000"/>
    <a:srgbClr val="F8D7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84"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uon_01sec">
            <a:hlinkClick r:id="" action="ppaction://media"/>
            <a:extLst>
              <a:ext uri="{FF2B5EF4-FFF2-40B4-BE49-F238E27FC236}">
                <a16:creationId xmlns:a16="http://schemas.microsoft.com/office/drawing/2014/main" id="{7AD57C23-F0F3-4C61-9CF2-1F3164466F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flipH="1">
            <a:off x="30457352" y="19531299"/>
            <a:ext cx="156840" cy="156840"/>
          </a:xfrm>
          <a:prstGeom prst="rect">
            <a:avLst/>
          </a:prstGeom>
        </p:spPr>
      </p:pic>
      <p:sp>
        <p:nvSpPr>
          <p:cNvPr id="5" name="フリーフォーム: 図形 4">
            <a:extLst>
              <a:ext uri="{FF2B5EF4-FFF2-40B4-BE49-F238E27FC236}">
                <a16:creationId xmlns:a16="http://schemas.microsoft.com/office/drawing/2014/main" id="{9347216B-4CFC-442D-B5B2-034DC93D0BF1}"/>
              </a:ext>
            </a:extLst>
          </p:cNvPr>
          <p:cNvSpPr/>
          <p:nvPr/>
        </p:nvSpPr>
        <p:spPr>
          <a:xfrm rot="5400000">
            <a:off x="8001015" y="-8001785"/>
            <a:ext cx="20573971" cy="36577571"/>
          </a:xfrm>
          <a:custGeom>
            <a:avLst/>
            <a:gdLst>
              <a:gd name="connsiteX0" fmla="*/ 0 w 20573971"/>
              <a:gd name="connsiteY0" fmla="*/ 0 h 36577571"/>
              <a:gd name="connsiteX1" fmla="*/ 20573972 w 20573971"/>
              <a:gd name="connsiteY1" fmla="*/ 0 h 36577571"/>
              <a:gd name="connsiteX2" fmla="*/ 20573972 w 20573971"/>
              <a:gd name="connsiteY2" fmla="*/ 36577572 h 36577571"/>
              <a:gd name="connsiteX3" fmla="*/ 1 w 20573971"/>
              <a:gd name="connsiteY3" fmla="*/ 36577572 h 36577571"/>
            </a:gdLst>
            <a:ahLst/>
            <a:cxnLst>
              <a:cxn ang="0">
                <a:pos x="connsiteX0" y="connsiteY0"/>
              </a:cxn>
              <a:cxn ang="0">
                <a:pos x="connsiteX1" y="connsiteY1"/>
              </a:cxn>
              <a:cxn ang="0">
                <a:pos x="connsiteX2" y="connsiteY2"/>
              </a:cxn>
              <a:cxn ang="0">
                <a:pos x="connsiteX3" y="connsiteY3"/>
              </a:cxn>
            </a:cxnLst>
            <a:rect l="l" t="t" r="r" b="b"/>
            <a:pathLst>
              <a:path w="20573971" h="36577571">
                <a:moveTo>
                  <a:pt x="0" y="0"/>
                </a:moveTo>
                <a:lnTo>
                  <a:pt x="20573972" y="0"/>
                </a:lnTo>
                <a:lnTo>
                  <a:pt x="20573972" y="36577572"/>
                </a:lnTo>
                <a:lnTo>
                  <a:pt x="1" y="36577572"/>
                </a:lnTo>
                <a:close/>
              </a:path>
            </a:pathLst>
          </a:custGeom>
          <a:solidFill>
            <a:srgbClr val="004B86"/>
          </a:solidFill>
          <a:ln w="48661" cap="flat">
            <a:noFill/>
            <a:prstDash val="solid"/>
            <a:miter/>
          </a:ln>
        </p:spPr>
        <p:txBody>
          <a:bodyPr rtlCol="0" anchor="ctr"/>
          <a:lstStyle/>
          <a:p>
            <a:endParaRPr lang="ja-JP" altLang="en-US"/>
          </a:p>
        </p:txBody>
      </p:sp>
      <p:sp>
        <p:nvSpPr>
          <p:cNvPr id="6" name="フリーフォーム: 図形 5">
            <a:extLst>
              <a:ext uri="{FF2B5EF4-FFF2-40B4-BE49-F238E27FC236}">
                <a16:creationId xmlns:a16="http://schemas.microsoft.com/office/drawing/2014/main" id="{E97DA485-6FC6-40A3-AFE8-669E2D79511A}"/>
              </a:ext>
            </a:extLst>
          </p:cNvPr>
          <p:cNvSpPr/>
          <p:nvPr/>
        </p:nvSpPr>
        <p:spPr>
          <a:xfrm rot="5400000">
            <a:off x="8990953" y="-7858649"/>
            <a:ext cx="18594095" cy="35443233"/>
          </a:xfrm>
          <a:custGeom>
            <a:avLst/>
            <a:gdLst>
              <a:gd name="connsiteX0" fmla="*/ 0 w 19600516"/>
              <a:gd name="connsiteY0" fmla="*/ 0 h 33803224"/>
              <a:gd name="connsiteX1" fmla="*/ 19600516 w 19600516"/>
              <a:gd name="connsiteY1" fmla="*/ 0 h 33803224"/>
              <a:gd name="connsiteX2" fmla="*/ 19600516 w 19600516"/>
              <a:gd name="connsiteY2" fmla="*/ 33803224 h 33803224"/>
              <a:gd name="connsiteX3" fmla="*/ 1 w 19600516"/>
              <a:gd name="connsiteY3" fmla="*/ 33803224 h 33803224"/>
            </a:gdLst>
            <a:ahLst/>
            <a:cxnLst>
              <a:cxn ang="0">
                <a:pos x="connsiteX0" y="connsiteY0"/>
              </a:cxn>
              <a:cxn ang="0">
                <a:pos x="connsiteX1" y="connsiteY1"/>
              </a:cxn>
              <a:cxn ang="0">
                <a:pos x="connsiteX2" y="connsiteY2"/>
              </a:cxn>
              <a:cxn ang="0">
                <a:pos x="connsiteX3" y="connsiteY3"/>
              </a:cxn>
            </a:cxnLst>
            <a:rect l="l" t="t" r="r" b="b"/>
            <a:pathLst>
              <a:path w="19600516" h="33803224">
                <a:moveTo>
                  <a:pt x="0" y="0"/>
                </a:moveTo>
                <a:lnTo>
                  <a:pt x="19600516" y="0"/>
                </a:lnTo>
                <a:lnTo>
                  <a:pt x="19600516" y="33803224"/>
                </a:lnTo>
                <a:lnTo>
                  <a:pt x="1" y="33803224"/>
                </a:lnTo>
                <a:close/>
              </a:path>
            </a:pathLst>
          </a:custGeom>
          <a:solidFill>
            <a:srgbClr val="FFFFFF"/>
          </a:solidFill>
          <a:ln w="48661" cap="flat">
            <a:noFill/>
            <a:prstDash val="solid"/>
            <a:miter/>
          </a:ln>
        </p:spPr>
        <p:txBody>
          <a:bodyPr rtlCol="0" anchor="ctr"/>
          <a:lstStyle/>
          <a:p>
            <a:endParaRPr lang="ja-JP" altLang="en-US"/>
          </a:p>
        </p:txBody>
      </p:sp>
      <p:sp>
        <p:nvSpPr>
          <p:cNvPr id="9" name="フリーフォーム: 図形 8">
            <a:extLst>
              <a:ext uri="{FF2B5EF4-FFF2-40B4-BE49-F238E27FC236}">
                <a16:creationId xmlns:a16="http://schemas.microsoft.com/office/drawing/2014/main" id="{AAC7463E-35A9-45DC-A5EA-A29B0886CB53}"/>
              </a:ext>
            </a:extLst>
          </p:cNvPr>
          <p:cNvSpPr/>
          <p:nvPr/>
        </p:nvSpPr>
        <p:spPr>
          <a:xfrm rot="5400000">
            <a:off x="9224569" y="-7629455"/>
            <a:ext cx="18126862" cy="34984845"/>
          </a:xfrm>
          <a:custGeom>
            <a:avLst/>
            <a:gdLst>
              <a:gd name="connsiteX0" fmla="*/ 19259808 w 19259807"/>
              <a:gd name="connsiteY0" fmla="*/ 33462516 h 33462515"/>
              <a:gd name="connsiteX1" fmla="*/ 0 w 19259807"/>
              <a:gd name="connsiteY1" fmla="*/ 33462516 h 33462515"/>
              <a:gd name="connsiteX2" fmla="*/ 0 w 19259807"/>
              <a:gd name="connsiteY2" fmla="*/ 0 h 33462515"/>
              <a:gd name="connsiteX3" fmla="*/ 19259808 w 19259807"/>
              <a:gd name="connsiteY3" fmla="*/ 0 h 33462515"/>
              <a:gd name="connsiteX4" fmla="*/ 19259808 w 19259807"/>
              <a:gd name="connsiteY4" fmla="*/ 33462516 h 33462515"/>
              <a:gd name="connsiteX5" fmla="*/ 146018 w 19259807"/>
              <a:gd name="connsiteY5" fmla="*/ 33316498 h 33462515"/>
              <a:gd name="connsiteX6" fmla="*/ 19113790 w 19259807"/>
              <a:gd name="connsiteY6" fmla="*/ 33316498 h 33462515"/>
              <a:gd name="connsiteX7" fmla="*/ 19113790 w 19259807"/>
              <a:gd name="connsiteY7" fmla="*/ 146018 h 33462515"/>
              <a:gd name="connsiteX8" fmla="*/ 146018 w 19259807"/>
              <a:gd name="connsiteY8" fmla="*/ 146018 h 33462515"/>
              <a:gd name="connsiteX9" fmla="*/ 146018 w 19259807"/>
              <a:gd name="connsiteY9" fmla="*/ 33316498 h 3346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59807" h="33462515">
                <a:moveTo>
                  <a:pt x="19259808" y="33462516"/>
                </a:moveTo>
                <a:lnTo>
                  <a:pt x="0" y="33462516"/>
                </a:lnTo>
                <a:lnTo>
                  <a:pt x="0" y="0"/>
                </a:lnTo>
                <a:lnTo>
                  <a:pt x="19259808" y="0"/>
                </a:lnTo>
                <a:lnTo>
                  <a:pt x="19259808" y="33462516"/>
                </a:lnTo>
                <a:close/>
                <a:moveTo>
                  <a:pt x="146018" y="33316498"/>
                </a:moveTo>
                <a:lnTo>
                  <a:pt x="19113790" y="33316498"/>
                </a:lnTo>
                <a:lnTo>
                  <a:pt x="19113790" y="146018"/>
                </a:lnTo>
                <a:lnTo>
                  <a:pt x="146018" y="146018"/>
                </a:lnTo>
                <a:lnTo>
                  <a:pt x="146018" y="33316498"/>
                </a:lnTo>
                <a:close/>
              </a:path>
            </a:pathLst>
          </a:custGeom>
          <a:solidFill>
            <a:srgbClr val="90C1E8"/>
          </a:solidFill>
          <a:ln w="48661" cap="flat">
            <a:noFill/>
            <a:prstDash val="solid"/>
            <a:miter/>
          </a:ln>
        </p:spPr>
        <p:txBody>
          <a:bodyPr rtlCol="0" anchor="ctr"/>
          <a:lstStyle/>
          <a:p>
            <a:endParaRPr lang="ja-JP" altLang="en-US"/>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a:off x="2302224" y="6362849"/>
            <a:ext cx="30891432" cy="11172289"/>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a:off x="13066058" y="1943607"/>
            <a:ext cx="10443885" cy="3323987"/>
          </a:xfrm>
          <a:prstGeom prst="rect">
            <a:avLst/>
          </a:prstGeom>
          <a:noFill/>
        </p:spPr>
        <p:txBody>
          <a:bodyPr wrap="none" rtlCol="0">
            <a:spAutoFit/>
          </a:bodyPr>
          <a:lstStyle/>
          <a:p>
            <a:pPr algn="ctr">
              <a:spcAft>
                <a:spcPts val="1200"/>
              </a:spcAft>
            </a:pPr>
            <a:r>
              <a:rPr kumimoji="1" lang="ja-JP" altLang="en-US" sz="10000" b="1" dirty="0">
                <a:solidFill>
                  <a:srgbClr val="004B86"/>
                </a:solidFill>
                <a:latin typeface="游ゴシック" panose="020B0400000000000000" pitchFamily="50" charset="-128"/>
                <a:ea typeface="游ゴシック" panose="020B0400000000000000" pitchFamily="50" charset="-128"/>
              </a:rPr>
              <a:t>ウイルス感染対策</a:t>
            </a:r>
            <a:endParaRPr kumimoji="1" lang="en-US" altLang="ja-JP" sz="10000" b="1" dirty="0">
              <a:solidFill>
                <a:srgbClr val="004B86"/>
              </a:solidFill>
              <a:latin typeface="游ゴシック" panose="020B0400000000000000" pitchFamily="50" charset="-128"/>
              <a:ea typeface="游ゴシック" panose="020B0400000000000000" pitchFamily="50" charset="-128"/>
            </a:endParaRPr>
          </a:p>
          <a:p>
            <a:pPr algn="ctr">
              <a:spcAft>
                <a:spcPts val="1200"/>
              </a:spcAft>
            </a:pPr>
            <a:r>
              <a:rPr lang="ja-JP" altLang="en-US" sz="10000" b="1" dirty="0">
                <a:solidFill>
                  <a:srgbClr val="004B86"/>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rgbClr val="004B86"/>
              </a:solidFill>
              <a:latin typeface="游ゴシック" panose="020B0400000000000000" pitchFamily="50" charset="-128"/>
              <a:ea typeface="游ゴシック" panose="020B0400000000000000" pitchFamily="50" charset="-128"/>
            </a:endParaRPr>
          </a:p>
        </p:txBody>
      </p:sp>
      <p:sp>
        <p:nvSpPr>
          <p:cNvPr id="7" name="テキスト ボックス 6">
            <a:extLst>
              <a:ext uri="{FF2B5EF4-FFF2-40B4-BE49-F238E27FC236}">
                <a16:creationId xmlns:a16="http://schemas.microsoft.com/office/drawing/2014/main" id="{BA4765B2-33E8-4EDE-BCE8-13CCF345186B}"/>
              </a:ext>
            </a:extLst>
          </p:cNvPr>
          <p:cNvSpPr txBox="1"/>
          <p:nvPr/>
        </p:nvSpPr>
        <p:spPr>
          <a:xfrm>
            <a:off x="14069551" y="19444790"/>
            <a:ext cx="8436899" cy="923330"/>
          </a:xfrm>
          <a:prstGeom prst="rect">
            <a:avLst/>
          </a:prstGeom>
          <a:noFill/>
        </p:spPr>
        <p:txBody>
          <a:bodyPr wrap="square" lIns="72000" rtlCol="0">
            <a:spAutoFit/>
          </a:bodyPr>
          <a:lstStyle/>
          <a:p>
            <a:pPr algn="ctr"/>
            <a:r>
              <a:rPr lang="ja-JP" altLang="en-US" sz="5400" dirty="0">
                <a:solidFill>
                  <a:schemeClr val="bg1"/>
                </a:solidFill>
                <a:latin typeface="游ゴシック" panose="020B0400000000000000" pitchFamily="50" charset="-128"/>
                <a:ea typeface="游ゴシック" panose="020B0400000000000000" pitchFamily="50" charset="-128"/>
              </a:rPr>
              <a:t>○○○○　○○店</a:t>
            </a: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205</Words>
  <Application>Microsoft Office PowerPoint</Application>
  <PresentationFormat>ユーザー設定</PresentationFormat>
  <Paragraphs>5</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2025-03-19T06:01:00Z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