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082"/>
    <a:srgbClr val="004B86"/>
    <a:srgbClr val="5083AC"/>
    <a:srgbClr val="DF7431"/>
    <a:srgbClr val="5E99BC"/>
    <a:srgbClr val="C9DC65"/>
    <a:srgbClr val="E8F173"/>
    <a:srgbClr val="425B70"/>
    <a:srgbClr val="508D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5E555688-6820-4AA6-87FB-252469C567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32735067" y="19786912"/>
            <a:ext cx="203200" cy="203200"/>
          </a:xfrm>
          <a:prstGeom prst="rect">
            <a:avLst/>
          </a:prstGeom>
        </p:spPr>
      </p:pic>
      <p:pic>
        <p:nvPicPr>
          <p:cNvPr id="713" name="グラフィックス 712">
            <a:extLst>
              <a:ext uri="{FF2B5EF4-FFF2-40B4-BE49-F238E27FC236}">
                <a16:creationId xmlns:a16="http://schemas.microsoft.com/office/drawing/2014/main" id="{CE971018-0D97-4130-BC78-6D7BDDE43D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19049022"/>
            <a:ext cx="36575999" cy="152497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>
            <a:off x="12040136" y="710433"/>
            <a:ext cx="124957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>
            <a:off x="12020900" y="2556804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09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090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F8513C1-4DC0-4BBC-942E-D46CF26553A8}"/>
              </a:ext>
            </a:extLst>
          </p:cNvPr>
          <p:cNvSpPr txBox="1"/>
          <p:nvPr/>
        </p:nvSpPr>
        <p:spPr>
          <a:xfrm>
            <a:off x="14069551" y="1936000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>
            <a:off x="1518887" y="9273079"/>
            <a:ext cx="9386434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>
            <a:off x="12495257" y="9642410"/>
            <a:ext cx="9751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>
            <a:off x="26260868" y="9642410"/>
            <a:ext cx="10315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>
            <a:off x="1968629" y="17428566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>
            <a:off x="12897714" y="17428566"/>
            <a:ext cx="10215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>
            <a:off x="25821192" y="17428566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grpSp>
        <p:nvGrpSpPr>
          <p:cNvPr id="6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13319448" y="4728786"/>
            <a:ext cx="1815493" cy="1387173"/>
            <a:chOff x="17305167" y="-3920575"/>
            <a:chExt cx="1815493" cy="1387173"/>
          </a:xfrm>
          <a:solidFill>
            <a:srgbClr val="004B86"/>
          </a:solidFill>
        </p:grpSpPr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1F192270-0D1D-4EA9-8C0C-992A31653EA8}"/>
                </a:ext>
              </a:extLst>
            </p:cNvPr>
            <p:cNvSpPr/>
            <p:nvPr/>
          </p:nvSpPr>
          <p:spPr>
            <a:xfrm>
              <a:off x="17305167" y="-3915708"/>
              <a:ext cx="846906" cy="1382306"/>
            </a:xfrm>
            <a:custGeom>
              <a:avLst/>
              <a:gdLst>
                <a:gd name="connsiteX0" fmla="*/ 423453 w 846906"/>
                <a:gd name="connsiteY0" fmla="*/ 1382306 h 1382306"/>
                <a:gd name="connsiteX1" fmla="*/ 0 w 846906"/>
                <a:gd name="connsiteY1" fmla="*/ 968588 h 1382306"/>
                <a:gd name="connsiteX2" fmla="*/ 0 w 846906"/>
                <a:gd name="connsiteY2" fmla="*/ 413718 h 1382306"/>
                <a:gd name="connsiteX3" fmla="*/ 423453 w 846906"/>
                <a:gd name="connsiteY3" fmla="*/ 0 h 1382306"/>
                <a:gd name="connsiteX4" fmla="*/ 846906 w 846906"/>
                <a:gd name="connsiteY4" fmla="*/ 413718 h 1382306"/>
                <a:gd name="connsiteX5" fmla="*/ 846906 w 846906"/>
                <a:gd name="connsiteY5" fmla="*/ 973455 h 1382306"/>
                <a:gd name="connsiteX6" fmla="*/ 423453 w 846906"/>
                <a:gd name="connsiteY6" fmla="*/ 1382306 h 1382306"/>
                <a:gd name="connsiteX7" fmla="*/ 423453 w 846906"/>
                <a:gd name="connsiteY7" fmla="*/ 194691 h 1382306"/>
                <a:gd name="connsiteX8" fmla="*/ 223895 w 846906"/>
                <a:gd name="connsiteY8" fmla="*/ 423453 h 1382306"/>
                <a:gd name="connsiteX9" fmla="*/ 223895 w 846906"/>
                <a:gd name="connsiteY9" fmla="*/ 953986 h 1382306"/>
                <a:gd name="connsiteX10" fmla="*/ 423453 w 846906"/>
                <a:gd name="connsiteY10" fmla="*/ 1182748 h 1382306"/>
                <a:gd name="connsiteX11" fmla="*/ 623011 w 846906"/>
                <a:gd name="connsiteY11" fmla="*/ 953986 h 1382306"/>
                <a:gd name="connsiteX12" fmla="*/ 623011 w 846906"/>
                <a:gd name="connsiteY12" fmla="*/ 423453 h 1382306"/>
                <a:gd name="connsiteX13" fmla="*/ 423453 w 846906"/>
                <a:gd name="connsiteY13" fmla="*/ 194691 h 138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6" h="1382306">
                  <a:moveTo>
                    <a:pt x="423453" y="1382306"/>
                  </a:moveTo>
                  <a:cubicBezTo>
                    <a:pt x="199559" y="1382306"/>
                    <a:pt x="0" y="1250890"/>
                    <a:pt x="0" y="968588"/>
                  </a:cubicBezTo>
                  <a:lnTo>
                    <a:pt x="0" y="413718"/>
                  </a:lnTo>
                  <a:cubicBezTo>
                    <a:pt x="0" y="126549"/>
                    <a:pt x="199559" y="0"/>
                    <a:pt x="423453" y="0"/>
                  </a:cubicBezTo>
                  <a:cubicBezTo>
                    <a:pt x="647348" y="0"/>
                    <a:pt x="846906" y="126549"/>
                    <a:pt x="846906" y="413718"/>
                  </a:cubicBezTo>
                  <a:lnTo>
                    <a:pt x="846906" y="973455"/>
                  </a:lnTo>
                  <a:cubicBezTo>
                    <a:pt x="846906" y="1246022"/>
                    <a:pt x="647348" y="1382306"/>
                    <a:pt x="423453" y="1382306"/>
                  </a:cubicBezTo>
                  <a:close/>
                  <a:moveTo>
                    <a:pt x="423453" y="194691"/>
                  </a:moveTo>
                  <a:cubicBezTo>
                    <a:pt x="301771" y="194691"/>
                    <a:pt x="223895" y="277435"/>
                    <a:pt x="223895" y="423453"/>
                  </a:cubicBezTo>
                  <a:lnTo>
                    <a:pt x="223895" y="953986"/>
                  </a:lnTo>
                  <a:cubicBezTo>
                    <a:pt x="223895" y="1100004"/>
                    <a:pt x="301771" y="1182748"/>
                    <a:pt x="423453" y="1182748"/>
                  </a:cubicBezTo>
                  <a:cubicBezTo>
                    <a:pt x="545135" y="1182748"/>
                    <a:pt x="623011" y="1100004"/>
                    <a:pt x="623011" y="953986"/>
                  </a:cubicBezTo>
                  <a:lnTo>
                    <a:pt x="623011" y="423453"/>
                  </a:lnTo>
                  <a:cubicBezTo>
                    <a:pt x="618144" y="277435"/>
                    <a:pt x="545135" y="194691"/>
                    <a:pt x="423453" y="194691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504A02CC-0C08-4463-9FD9-98E415227A49}"/>
                </a:ext>
              </a:extLst>
            </p:cNvPr>
            <p:cNvSpPr/>
            <p:nvPr/>
          </p:nvSpPr>
          <p:spPr>
            <a:xfrm>
              <a:off x="18293224" y="-3920575"/>
              <a:ext cx="827436" cy="1367704"/>
            </a:xfrm>
            <a:custGeom>
              <a:avLst/>
              <a:gdLst>
                <a:gd name="connsiteX0" fmla="*/ 812835 w 827436"/>
                <a:gd name="connsiteY0" fmla="*/ 1367704 h 1367704"/>
                <a:gd name="connsiteX1" fmla="*/ 0 w 827436"/>
                <a:gd name="connsiteY1" fmla="*/ 1367704 h 1367704"/>
                <a:gd name="connsiteX2" fmla="*/ 0 w 827436"/>
                <a:gd name="connsiteY2" fmla="*/ 1207084 h 1367704"/>
                <a:gd name="connsiteX3" fmla="*/ 462391 w 827436"/>
                <a:gd name="connsiteY3" fmla="*/ 661949 h 1367704"/>
                <a:gd name="connsiteX4" fmla="*/ 598675 w 827436"/>
                <a:gd name="connsiteY4" fmla="*/ 379647 h 1367704"/>
                <a:gd name="connsiteX5" fmla="*/ 408851 w 827436"/>
                <a:gd name="connsiteY5" fmla="*/ 194691 h 1367704"/>
                <a:gd name="connsiteX6" fmla="*/ 219027 w 827436"/>
                <a:gd name="connsiteY6" fmla="*/ 379647 h 1367704"/>
                <a:gd name="connsiteX7" fmla="*/ 9734 w 827436"/>
                <a:gd name="connsiteY7" fmla="*/ 379647 h 1367704"/>
                <a:gd name="connsiteX8" fmla="*/ 418586 w 827436"/>
                <a:gd name="connsiteY8" fmla="*/ 0 h 1367704"/>
                <a:gd name="connsiteX9" fmla="*/ 827437 w 827436"/>
                <a:gd name="connsiteY9" fmla="*/ 384515 h 1367704"/>
                <a:gd name="connsiteX10" fmla="*/ 623011 w 827436"/>
                <a:gd name="connsiteY10" fmla="*/ 793366 h 1367704"/>
                <a:gd name="connsiteX11" fmla="*/ 306638 w 827436"/>
                <a:gd name="connsiteY11" fmla="*/ 1173013 h 1367704"/>
                <a:gd name="connsiteX12" fmla="*/ 817702 w 827436"/>
                <a:gd name="connsiteY12" fmla="*/ 1173013 h 1367704"/>
                <a:gd name="connsiteX13" fmla="*/ 817702 w 827436"/>
                <a:gd name="connsiteY13" fmla="*/ 1367704 h 136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7436" h="1367704">
                  <a:moveTo>
                    <a:pt x="812835" y="1367704"/>
                  </a:moveTo>
                  <a:lnTo>
                    <a:pt x="0" y="1367704"/>
                  </a:lnTo>
                  <a:lnTo>
                    <a:pt x="0" y="1207084"/>
                  </a:lnTo>
                  <a:lnTo>
                    <a:pt x="462391" y="661949"/>
                  </a:lnTo>
                  <a:cubicBezTo>
                    <a:pt x="550002" y="559737"/>
                    <a:pt x="598675" y="472126"/>
                    <a:pt x="598675" y="379647"/>
                  </a:cubicBezTo>
                  <a:cubicBezTo>
                    <a:pt x="598675" y="257966"/>
                    <a:pt x="506196" y="194691"/>
                    <a:pt x="408851" y="194691"/>
                  </a:cubicBezTo>
                  <a:cubicBezTo>
                    <a:pt x="301771" y="194691"/>
                    <a:pt x="223895" y="257966"/>
                    <a:pt x="219027" y="379647"/>
                  </a:cubicBezTo>
                  <a:lnTo>
                    <a:pt x="9734" y="379647"/>
                  </a:lnTo>
                  <a:cubicBezTo>
                    <a:pt x="9734" y="150886"/>
                    <a:pt x="194691" y="0"/>
                    <a:pt x="418586" y="0"/>
                  </a:cubicBezTo>
                  <a:cubicBezTo>
                    <a:pt x="647348" y="0"/>
                    <a:pt x="827437" y="155753"/>
                    <a:pt x="827437" y="384515"/>
                  </a:cubicBezTo>
                  <a:cubicBezTo>
                    <a:pt x="827437" y="554869"/>
                    <a:pt x="710622" y="686286"/>
                    <a:pt x="623011" y="793366"/>
                  </a:cubicBezTo>
                  <a:lnTo>
                    <a:pt x="306638" y="1173013"/>
                  </a:lnTo>
                  <a:lnTo>
                    <a:pt x="817702" y="1173013"/>
                  </a:lnTo>
                  <a:lnTo>
                    <a:pt x="817702" y="1367704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9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25345821" y="4728786"/>
            <a:ext cx="1830095" cy="1387173"/>
            <a:chOff x="7663095" y="5706893"/>
            <a:chExt cx="1830095" cy="1387173"/>
          </a:xfrm>
          <a:solidFill>
            <a:srgbClr val="004B86"/>
          </a:solidFill>
        </p:grpSpPr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D2620C78-ADF1-4C7C-9228-C44FD25CF873}"/>
                </a:ext>
              </a:extLst>
            </p:cNvPr>
            <p:cNvSpPr/>
            <p:nvPr/>
          </p:nvSpPr>
          <p:spPr>
            <a:xfrm>
              <a:off x="7663095" y="5711761"/>
              <a:ext cx="846905" cy="1382305"/>
            </a:xfrm>
            <a:custGeom>
              <a:avLst/>
              <a:gdLst>
                <a:gd name="connsiteX0" fmla="*/ 423453 w 846905"/>
                <a:gd name="connsiteY0" fmla="*/ 1382306 h 1382305"/>
                <a:gd name="connsiteX1" fmla="*/ 0 w 846905"/>
                <a:gd name="connsiteY1" fmla="*/ 968587 h 1382305"/>
                <a:gd name="connsiteX2" fmla="*/ 0 w 846905"/>
                <a:gd name="connsiteY2" fmla="*/ 413718 h 1382305"/>
                <a:gd name="connsiteX3" fmla="*/ 423453 w 846905"/>
                <a:gd name="connsiteY3" fmla="*/ 0 h 1382305"/>
                <a:gd name="connsiteX4" fmla="*/ 846906 w 846905"/>
                <a:gd name="connsiteY4" fmla="*/ 413718 h 1382305"/>
                <a:gd name="connsiteX5" fmla="*/ 846906 w 846905"/>
                <a:gd name="connsiteY5" fmla="*/ 973455 h 1382305"/>
                <a:gd name="connsiteX6" fmla="*/ 423453 w 846905"/>
                <a:gd name="connsiteY6" fmla="*/ 1382306 h 1382305"/>
                <a:gd name="connsiteX7" fmla="*/ 423453 w 846905"/>
                <a:gd name="connsiteY7" fmla="*/ 194691 h 1382305"/>
                <a:gd name="connsiteX8" fmla="*/ 223895 w 846905"/>
                <a:gd name="connsiteY8" fmla="*/ 423453 h 1382305"/>
                <a:gd name="connsiteX9" fmla="*/ 223895 w 846905"/>
                <a:gd name="connsiteY9" fmla="*/ 953986 h 1382305"/>
                <a:gd name="connsiteX10" fmla="*/ 423453 w 846905"/>
                <a:gd name="connsiteY10" fmla="*/ 1182748 h 1382305"/>
                <a:gd name="connsiteX11" fmla="*/ 623011 w 846905"/>
                <a:gd name="connsiteY11" fmla="*/ 953986 h 1382305"/>
                <a:gd name="connsiteX12" fmla="*/ 623011 w 846905"/>
                <a:gd name="connsiteY12" fmla="*/ 423453 h 1382305"/>
                <a:gd name="connsiteX13" fmla="*/ 423453 w 846905"/>
                <a:gd name="connsiteY13" fmla="*/ 194691 h 138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5" h="1382305">
                  <a:moveTo>
                    <a:pt x="423453" y="1382306"/>
                  </a:moveTo>
                  <a:cubicBezTo>
                    <a:pt x="199558" y="1382306"/>
                    <a:pt x="0" y="1250890"/>
                    <a:pt x="0" y="968587"/>
                  </a:cubicBezTo>
                  <a:lnTo>
                    <a:pt x="0" y="413718"/>
                  </a:lnTo>
                  <a:cubicBezTo>
                    <a:pt x="0" y="126549"/>
                    <a:pt x="199558" y="0"/>
                    <a:pt x="423453" y="0"/>
                  </a:cubicBezTo>
                  <a:cubicBezTo>
                    <a:pt x="647348" y="0"/>
                    <a:pt x="846906" y="126549"/>
                    <a:pt x="846906" y="413718"/>
                  </a:cubicBezTo>
                  <a:lnTo>
                    <a:pt x="846906" y="973455"/>
                  </a:lnTo>
                  <a:cubicBezTo>
                    <a:pt x="846906" y="1246023"/>
                    <a:pt x="647348" y="1382306"/>
                    <a:pt x="423453" y="1382306"/>
                  </a:cubicBezTo>
                  <a:close/>
                  <a:moveTo>
                    <a:pt x="423453" y="194691"/>
                  </a:moveTo>
                  <a:cubicBezTo>
                    <a:pt x="301771" y="194691"/>
                    <a:pt x="223895" y="277435"/>
                    <a:pt x="223895" y="423453"/>
                  </a:cubicBezTo>
                  <a:lnTo>
                    <a:pt x="223895" y="953986"/>
                  </a:lnTo>
                  <a:cubicBezTo>
                    <a:pt x="223895" y="1100005"/>
                    <a:pt x="301771" y="1182748"/>
                    <a:pt x="423453" y="1182748"/>
                  </a:cubicBezTo>
                  <a:cubicBezTo>
                    <a:pt x="545135" y="1182748"/>
                    <a:pt x="623011" y="1100005"/>
                    <a:pt x="623011" y="953986"/>
                  </a:cubicBezTo>
                  <a:lnTo>
                    <a:pt x="623011" y="423453"/>
                  </a:lnTo>
                  <a:cubicBezTo>
                    <a:pt x="623011" y="277435"/>
                    <a:pt x="545135" y="194691"/>
                    <a:pt x="423453" y="194691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54B9CCF9-AD78-4799-9900-BE5672C04EE6}"/>
                </a:ext>
              </a:extLst>
            </p:cNvPr>
            <p:cNvSpPr/>
            <p:nvPr/>
          </p:nvSpPr>
          <p:spPr>
            <a:xfrm>
              <a:off x="8641418" y="5706893"/>
              <a:ext cx="851773" cy="1382306"/>
            </a:xfrm>
            <a:custGeom>
              <a:avLst/>
              <a:gdLst>
                <a:gd name="connsiteX0" fmla="*/ 296904 w 851773"/>
                <a:gd name="connsiteY0" fmla="*/ 574339 h 1382306"/>
                <a:gd name="connsiteX1" fmla="*/ 389382 w 851773"/>
                <a:gd name="connsiteY1" fmla="*/ 574339 h 1382306"/>
                <a:gd name="connsiteX2" fmla="*/ 608409 w 851773"/>
                <a:gd name="connsiteY2" fmla="*/ 374781 h 1382306"/>
                <a:gd name="connsiteX3" fmla="*/ 418586 w 851773"/>
                <a:gd name="connsiteY3" fmla="*/ 194691 h 1382306"/>
                <a:gd name="connsiteX4" fmla="*/ 228762 w 851773"/>
                <a:gd name="connsiteY4" fmla="*/ 360179 h 1382306"/>
                <a:gd name="connsiteX5" fmla="*/ 14602 w 851773"/>
                <a:gd name="connsiteY5" fmla="*/ 360179 h 1382306"/>
                <a:gd name="connsiteX6" fmla="*/ 423453 w 851773"/>
                <a:gd name="connsiteY6" fmla="*/ 0 h 1382306"/>
                <a:gd name="connsiteX7" fmla="*/ 832304 w 851773"/>
                <a:gd name="connsiteY7" fmla="*/ 365046 h 1382306"/>
                <a:gd name="connsiteX8" fmla="*/ 642480 w 851773"/>
                <a:gd name="connsiteY8" fmla="*/ 666817 h 1382306"/>
                <a:gd name="connsiteX9" fmla="*/ 851773 w 851773"/>
                <a:gd name="connsiteY9" fmla="*/ 992925 h 1382306"/>
                <a:gd name="connsiteX10" fmla="*/ 438055 w 851773"/>
                <a:gd name="connsiteY10" fmla="*/ 1382307 h 1382306"/>
                <a:gd name="connsiteX11" fmla="*/ 0 w 851773"/>
                <a:gd name="connsiteY11" fmla="*/ 1012393 h 1382306"/>
                <a:gd name="connsiteX12" fmla="*/ 209293 w 851773"/>
                <a:gd name="connsiteY12" fmla="*/ 1012393 h 1382306"/>
                <a:gd name="connsiteX13" fmla="*/ 433187 w 851773"/>
                <a:gd name="connsiteY13" fmla="*/ 1182748 h 1382306"/>
                <a:gd name="connsiteX14" fmla="*/ 632746 w 851773"/>
                <a:gd name="connsiteY14" fmla="*/ 983190 h 1382306"/>
                <a:gd name="connsiteX15" fmla="*/ 394249 w 851773"/>
                <a:gd name="connsiteY15" fmla="*/ 764163 h 1382306"/>
                <a:gd name="connsiteX16" fmla="*/ 301771 w 851773"/>
                <a:gd name="connsiteY16" fmla="*/ 764163 h 1382306"/>
                <a:gd name="connsiteX17" fmla="*/ 301771 w 851773"/>
                <a:gd name="connsiteY17" fmla="*/ 574339 h 138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51773" h="1382306">
                  <a:moveTo>
                    <a:pt x="296904" y="574339"/>
                  </a:moveTo>
                  <a:lnTo>
                    <a:pt x="389382" y="574339"/>
                  </a:lnTo>
                  <a:cubicBezTo>
                    <a:pt x="530533" y="574339"/>
                    <a:pt x="608409" y="501329"/>
                    <a:pt x="608409" y="374781"/>
                  </a:cubicBezTo>
                  <a:cubicBezTo>
                    <a:pt x="608409" y="277435"/>
                    <a:pt x="530533" y="194691"/>
                    <a:pt x="418586" y="194691"/>
                  </a:cubicBezTo>
                  <a:cubicBezTo>
                    <a:pt x="311506" y="194691"/>
                    <a:pt x="238496" y="267700"/>
                    <a:pt x="228762" y="360179"/>
                  </a:cubicBezTo>
                  <a:lnTo>
                    <a:pt x="14602" y="360179"/>
                  </a:lnTo>
                  <a:cubicBezTo>
                    <a:pt x="19469" y="141151"/>
                    <a:pt x="204426" y="0"/>
                    <a:pt x="423453" y="0"/>
                  </a:cubicBezTo>
                  <a:cubicBezTo>
                    <a:pt x="661949" y="0"/>
                    <a:pt x="832304" y="160620"/>
                    <a:pt x="832304" y="365046"/>
                  </a:cubicBezTo>
                  <a:cubicBezTo>
                    <a:pt x="832304" y="511064"/>
                    <a:pt x="744693" y="613277"/>
                    <a:pt x="642480" y="666817"/>
                  </a:cubicBezTo>
                  <a:cubicBezTo>
                    <a:pt x="764162" y="720357"/>
                    <a:pt x="851773" y="827437"/>
                    <a:pt x="851773" y="992925"/>
                  </a:cubicBezTo>
                  <a:cubicBezTo>
                    <a:pt x="851773" y="1207084"/>
                    <a:pt x="700888" y="1382307"/>
                    <a:pt x="438055" y="1382307"/>
                  </a:cubicBezTo>
                  <a:cubicBezTo>
                    <a:pt x="165487" y="1382307"/>
                    <a:pt x="9735" y="1226554"/>
                    <a:pt x="0" y="1012393"/>
                  </a:cubicBezTo>
                  <a:lnTo>
                    <a:pt x="209293" y="1012393"/>
                  </a:lnTo>
                  <a:cubicBezTo>
                    <a:pt x="223895" y="1109739"/>
                    <a:pt x="292037" y="1182748"/>
                    <a:pt x="433187" y="1182748"/>
                  </a:cubicBezTo>
                  <a:cubicBezTo>
                    <a:pt x="550002" y="1182748"/>
                    <a:pt x="632746" y="1095137"/>
                    <a:pt x="632746" y="983190"/>
                  </a:cubicBezTo>
                  <a:cubicBezTo>
                    <a:pt x="632746" y="846906"/>
                    <a:pt x="554869" y="764163"/>
                    <a:pt x="394249" y="764163"/>
                  </a:cubicBezTo>
                  <a:lnTo>
                    <a:pt x="301771" y="764163"/>
                  </a:lnTo>
                  <a:lnTo>
                    <a:pt x="301771" y="574339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2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1607417" y="12471026"/>
            <a:ext cx="1869033" cy="1382305"/>
            <a:chOff x="17285698" y="5711761"/>
            <a:chExt cx="1869033" cy="1382305"/>
          </a:xfrm>
          <a:solidFill>
            <a:srgbClr val="004B86"/>
          </a:solidFill>
        </p:grpSpPr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2F663047-F65E-4ECD-83EE-0E807ED2BEB5}"/>
                </a:ext>
              </a:extLst>
            </p:cNvPr>
            <p:cNvSpPr/>
            <p:nvPr/>
          </p:nvSpPr>
          <p:spPr>
            <a:xfrm>
              <a:off x="17285698" y="5711761"/>
              <a:ext cx="846905" cy="1382305"/>
            </a:xfrm>
            <a:custGeom>
              <a:avLst/>
              <a:gdLst>
                <a:gd name="connsiteX0" fmla="*/ 423453 w 846905"/>
                <a:gd name="connsiteY0" fmla="*/ 1382306 h 1382305"/>
                <a:gd name="connsiteX1" fmla="*/ 0 w 846905"/>
                <a:gd name="connsiteY1" fmla="*/ 968587 h 1382305"/>
                <a:gd name="connsiteX2" fmla="*/ 0 w 846905"/>
                <a:gd name="connsiteY2" fmla="*/ 413718 h 1382305"/>
                <a:gd name="connsiteX3" fmla="*/ 423453 w 846905"/>
                <a:gd name="connsiteY3" fmla="*/ 0 h 1382305"/>
                <a:gd name="connsiteX4" fmla="*/ 846906 w 846905"/>
                <a:gd name="connsiteY4" fmla="*/ 413718 h 1382305"/>
                <a:gd name="connsiteX5" fmla="*/ 846906 w 846905"/>
                <a:gd name="connsiteY5" fmla="*/ 973455 h 1382305"/>
                <a:gd name="connsiteX6" fmla="*/ 423453 w 846905"/>
                <a:gd name="connsiteY6" fmla="*/ 1382306 h 1382305"/>
                <a:gd name="connsiteX7" fmla="*/ 423453 w 846905"/>
                <a:gd name="connsiteY7" fmla="*/ 194691 h 1382305"/>
                <a:gd name="connsiteX8" fmla="*/ 223894 w 846905"/>
                <a:gd name="connsiteY8" fmla="*/ 423453 h 1382305"/>
                <a:gd name="connsiteX9" fmla="*/ 223894 w 846905"/>
                <a:gd name="connsiteY9" fmla="*/ 953986 h 1382305"/>
                <a:gd name="connsiteX10" fmla="*/ 423453 w 846905"/>
                <a:gd name="connsiteY10" fmla="*/ 1182748 h 1382305"/>
                <a:gd name="connsiteX11" fmla="*/ 623011 w 846905"/>
                <a:gd name="connsiteY11" fmla="*/ 953986 h 1382305"/>
                <a:gd name="connsiteX12" fmla="*/ 623011 w 846905"/>
                <a:gd name="connsiteY12" fmla="*/ 423453 h 1382305"/>
                <a:gd name="connsiteX13" fmla="*/ 423453 w 846905"/>
                <a:gd name="connsiteY13" fmla="*/ 194691 h 138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5" h="1382305">
                  <a:moveTo>
                    <a:pt x="423453" y="1382306"/>
                  </a:moveTo>
                  <a:cubicBezTo>
                    <a:pt x="199558" y="1382306"/>
                    <a:pt x="0" y="1250890"/>
                    <a:pt x="0" y="968587"/>
                  </a:cubicBezTo>
                  <a:lnTo>
                    <a:pt x="0" y="413718"/>
                  </a:lnTo>
                  <a:cubicBezTo>
                    <a:pt x="0" y="126549"/>
                    <a:pt x="199558" y="0"/>
                    <a:pt x="423453" y="0"/>
                  </a:cubicBezTo>
                  <a:cubicBezTo>
                    <a:pt x="647348" y="0"/>
                    <a:pt x="846906" y="126549"/>
                    <a:pt x="846906" y="413718"/>
                  </a:cubicBezTo>
                  <a:lnTo>
                    <a:pt x="846906" y="973455"/>
                  </a:lnTo>
                  <a:cubicBezTo>
                    <a:pt x="846906" y="1246023"/>
                    <a:pt x="647348" y="1382306"/>
                    <a:pt x="423453" y="1382306"/>
                  </a:cubicBezTo>
                  <a:close/>
                  <a:moveTo>
                    <a:pt x="423453" y="194691"/>
                  </a:moveTo>
                  <a:cubicBezTo>
                    <a:pt x="301771" y="194691"/>
                    <a:pt x="223894" y="277435"/>
                    <a:pt x="223894" y="423453"/>
                  </a:cubicBezTo>
                  <a:lnTo>
                    <a:pt x="223894" y="953986"/>
                  </a:lnTo>
                  <a:cubicBezTo>
                    <a:pt x="223894" y="1100005"/>
                    <a:pt x="301771" y="1182748"/>
                    <a:pt x="423453" y="1182748"/>
                  </a:cubicBezTo>
                  <a:cubicBezTo>
                    <a:pt x="545135" y="1182748"/>
                    <a:pt x="623011" y="1100005"/>
                    <a:pt x="623011" y="953986"/>
                  </a:cubicBezTo>
                  <a:lnTo>
                    <a:pt x="623011" y="423453"/>
                  </a:lnTo>
                  <a:cubicBezTo>
                    <a:pt x="623011" y="277435"/>
                    <a:pt x="545135" y="194691"/>
                    <a:pt x="423453" y="194691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88F9311E-2DBA-4682-84AF-A9A5969B2E07}"/>
                </a:ext>
              </a:extLst>
            </p:cNvPr>
            <p:cNvSpPr/>
            <p:nvPr/>
          </p:nvSpPr>
          <p:spPr>
            <a:xfrm>
              <a:off x="18210481" y="5726363"/>
              <a:ext cx="944251" cy="1353102"/>
            </a:xfrm>
            <a:custGeom>
              <a:avLst/>
              <a:gdLst>
                <a:gd name="connsiteX0" fmla="*/ 710622 w 944251"/>
                <a:gd name="connsiteY0" fmla="*/ 0 h 1353102"/>
                <a:gd name="connsiteX1" fmla="*/ 277435 w 944251"/>
                <a:gd name="connsiteY1" fmla="*/ 949119 h 1353102"/>
                <a:gd name="connsiteX2" fmla="*/ 593807 w 944251"/>
                <a:gd name="connsiteY2" fmla="*/ 949119 h 1353102"/>
                <a:gd name="connsiteX3" fmla="*/ 593807 w 944251"/>
                <a:gd name="connsiteY3" fmla="*/ 584073 h 1353102"/>
                <a:gd name="connsiteX4" fmla="*/ 822569 w 944251"/>
                <a:gd name="connsiteY4" fmla="*/ 584073 h 1353102"/>
                <a:gd name="connsiteX5" fmla="*/ 822569 w 944251"/>
                <a:gd name="connsiteY5" fmla="*/ 949119 h 1353102"/>
                <a:gd name="connsiteX6" fmla="*/ 944251 w 944251"/>
                <a:gd name="connsiteY6" fmla="*/ 949119 h 1353102"/>
                <a:gd name="connsiteX7" fmla="*/ 944251 w 944251"/>
                <a:gd name="connsiteY7" fmla="*/ 1148677 h 1353102"/>
                <a:gd name="connsiteX8" fmla="*/ 822569 w 944251"/>
                <a:gd name="connsiteY8" fmla="*/ 1148677 h 1353102"/>
                <a:gd name="connsiteX9" fmla="*/ 822569 w 944251"/>
                <a:gd name="connsiteY9" fmla="*/ 1353103 h 1353102"/>
                <a:gd name="connsiteX10" fmla="*/ 593807 w 944251"/>
                <a:gd name="connsiteY10" fmla="*/ 1353103 h 1353102"/>
                <a:gd name="connsiteX11" fmla="*/ 593807 w 944251"/>
                <a:gd name="connsiteY11" fmla="*/ 1148677 h 1353102"/>
                <a:gd name="connsiteX12" fmla="*/ 0 w 944251"/>
                <a:gd name="connsiteY12" fmla="*/ 1148677 h 1353102"/>
                <a:gd name="connsiteX13" fmla="*/ 0 w 944251"/>
                <a:gd name="connsiteY13" fmla="*/ 983189 h 1353102"/>
                <a:gd name="connsiteX14" fmla="*/ 467258 w 944251"/>
                <a:gd name="connsiteY14" fmla="*/ 0 h 1353102"/>
                <a:gd name="connsiteX15" fmla="*/ 710622 w 944251"/>
                <a:gd name="connsiteY15" fmla="*/ 0 h 135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4251" h="1353102">
                  <a:moveTo>
                    <a:pt x="710622" y="0"/>
                  </a:moveTo>
                  <a:lnTo>
                    <a:pt x="277435" y="949119"/>
                  </a:lnTo>
                  <a:lnTo>
                    <a:pt x="593807" y="949119"/>
                  </a:lnTo>
                  <a:lnTo>
                    <a:pt x="593807" y="584073"/>
                  </a:lnTo>
                  <a:lnTo>
                    <a:pt x="822569" y="584073"/>
                  </a:lnTo>
                  <a:lnTo>
                    <a:pt x="822569" y="949119"/>
                  </a:lnTo>
                  <a:lnTo>
                    <a:pt x="944251" y="949119"/>
                  </a:lnTo>
                  <a:lnTo>
                    <a:pt x="944251" y="1148677"/>
                  </a:lnTo>
                  <a:lnTo>
                    <a:pt x="822569" y="1148677"/>
                  </a:lnTo>
                  <a:lnTo>
                    <a:pt x="822569" y="1353103"/>
                  </a:lnTo>
                  <a:lnTo>
                    <a:pt x="593807" y="1353103"/>
                  </a:lnTo>
                  <a:lnTo>
                    <a:pt x="593807" y="1148677"/>
                  </a:lnTo>
                  <a:lnTo>
                    <a:pt x="0" y="1148677"/>
                  </a:lnTo>
                  <a:lnTo>
                    <a:pt x="0" y="983189"/>
                  </a:lnTo>
                  <a:lnTo>
                    <a:pt x="467258" y="0"/>
                  </a:lnTo>
                  <a:lnTo>
                    <a:pt x="710622" y="0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6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13319448" y="12471026"/>
            <a:ext cx="1830095" cy="1387173"/>
            <a:chOff x="7663095" y="15684807"/>
            <a:chExt cx="1830095" cy="1387173"/>
          </a:xfrm>
          <a:solidFill>
            <a:srgbClr val="004B86"/>
          </a:solidFill>
        </p:grpSpPr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ADC1C16F-F5EB-49B8-8573-10D555534D4A}"/>
                </a:ext>
              </a:extLst>
            </p:cNvPr>
            <p:cNvSpPr/>
            <p:nvPr/>
          </p:nvSpPr>
          <p:spPr>
            <a:xfrm>
              <a:off x="7663095" y="15684807"/>
              <a:ext cx="846905" cy="1382305"/>
            </a:xfrm>
            <a:custGeom>
              <a:avLst/>
              <a:gdLst>
                <a:gd name="connsiteX0" fmla="*/ 423453 w 846905"/>
                <a:gd name="connsiteY0" fmla="*/ 1382306 h 1382305"/>
                <a:gd name="connsiteX1" fmla="*/ 0 w 846905"/>
                <a:gd name="connsiteY1" fmla="*/ 968587 h 1382305"/>
                <a:gd name="connsiteX2" fmla="*/ 0 w 846905"/>
                <a:gd name="connsiteY2" fmla="*/ 413718 h 1382305"/>
                <a:gd name="connsiteX3" fmla="*/ 423453 w 846905"/>
                <a:gd name="connsiteY3" fmla="*/ 0 h 1382305"/>
                <a:gd name="connsiteX4" fmla="*/ 846906 w 846905"/>
                <a:gd name="connsiteY4" fmla="*/ 413718 h 1382305"/>
                <a:gd name="connsiteX5" fmla="*/ 846906 w 846905"/>
                <a:gd name="connsiteY5" fmla="*/ 973455 h 1382305"/>
                <a:gd name="connsiteX6" fmla="*/ 423453 w 846905"/>
                <a:gd name="connsiteY6" fmla="*/ 1382306 h 1382305"/>
                <a:gd name="connsiteX7" fmla="*/ 423453 w 846905"/>
                <a:gd name="connsiteY7" fmla="*/ 199559 h 1382305"/>
                <a:gd name="connsiteX8" fmla="*/ 223895 w 846905"/>
                <a:gd name="connsiteY8" fmla="*/ 428321 h 1382305"/>
                <a:gd name="connsiteX9" fmla="*/ 223895 w 846905"/>
                <a:gd name="connsiteY9" fmla="*/ 958854 h 1382305"/>
                <a:gd name="connsiteX10" fmla="*/ 423453 w 846905"/>
                <a:gd name="connsiteY10" fmla="*/ 1187615 h 1382305"/>
                <a:gd name="connsiteX11" fmla="*/ 623011 w 846905"/>
                <a:gd name="connsiteY11" fmla="*/ 958854 h 1382305"/>
                <a:gd name="connsiteX12" fmla="*/ 623011 w 846905"/>
                <a:gd name="connsiteY12" fmla="*/ 428321 h 1382305"/>
                <a:gd name="connsiteX13" fmla="*/ 423453 w 846905"/>
                <a:gd name="connsiteY13" fmla="*/ 199559 h 138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5" h="1382305">
                  <a:moveTo>
                    <a:pt x="423453" y="1382306"/>
                  </a:moveTo>
                  <a:cubicBezTo>
                    <a:pt x="199558" y="1382306"/>
                    <a:pt x="0" y="1250890"/>
                    <a:pt x="0" y="968587"/>
                  </a:cubicBezTo>
                  <a:lnTo>
                    <a:pt x="0" y="413718"/>
                  </a:lnTo>
                  <a:cubicBezTo>
                    <a:pt x="0" y="126549"/>
                    <a:pt x="199558" y="0"/>
                    <a:pt x="423453" y="0"/>
                  </a:cubicBezTo>
                  <a:cubicBezTo>
                    <a:pt x="647348" y="0"/>
                    <a:pt x="846906" y="126549"/>
                    <a:pt x="846906" y="413718"/>
                  </a:cubicBezTo>
                  <a:lnTo>
                    <a:pt x="846906" y="973455"/>
                  </a:lnTo>
                  <a:cubicBezTo>
                    <a:pt x="846906" y="1250890"/>
                    <a:pt x="647348" y="1382306"/>
                    <a:pt x="423453" y="1382306"/>
                  </a:cubicBezTo>
                  <a:close/>
                  <a:moveTo>
                    <a:pt x="423453" y="199559"/>
                  </a:moveTo>
                  <a:cubicBezTo>
                    <a:pt x="301771" y="199559"/>
                    <a:pt x="223895" y="282303"/>
                    <a:pt x="223895" y="428321"/>
                  </a:cubicBezTo>
                  <a:lnTo>
                    <a:pt x="223895" y="958854"/>
                  </a:lnTo>
                  <a:cubicBezTo>
                    <a:pt x="223895" y="1104872"/>
                    <a:pt x="301771" y="1187615"/>
                    <a:pt x="423453" y="1187615"/>
                  </a:cubicBezTo>
                  <a:cubicBezTo>
                    <a:pt x="545135" y="1187615"/>
                    <a:pt x="623011" y="1104872"/>
                    <a:pt x="623011" y="958854"/>
                  </a:cubicBezTo>
                  <a:lnTo>
                    <a:pt x="623011" y="428321"/>
                  </a:lnTo>
                  <a:cubicBezTo>
                    <a:pt x="623011" y="282303"/>
                    <a:pt x="545135" y="199559"/>
                    <a:pt x="423453" y="199559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89198D12-6791-4384-98E8-DE4F4DF0DADD}"/>
                </a:ext>
              </a:extLst>
            </p:cNvPr>
            <p:cNvSpPr/>
            <p:nvPr/>
          </p:nvSpPr>
          <p:spPr>
            <a:xfrm>
              <a:off x="8675488" y="15704276"/>
              <a:ext cx="817702" cy="1367704"/>
            </a:xfrm>
            <a:custGeom>
              <a:avLst/>
              <a:gdLst>
                <a:gd name="connsiteX0" fmla="*/ 233629 w 817702"/>
                <a:gd name="connsiteY0" fmla="*/ 730091 h 1367704"/>
                <a:gd name="connsiteX1" fmla="*/ 29204 w 817702"/>
                <a:gd name="connsiteY1" fmla="*/ 730091 h 1367704"/>
                <a:gd name="connsiteX2" fmla="*/ 29204 w 817702"/>
                <a:gd name="connsiteY2" fmla="*/ 0 h 1367704"/>
                <a:gd name="connsiteX3" fmla="*/ 759295 w 817702"/>
                <a:gd name="connsiteY3" fmla="*/ 0 h 1367704"/>
                <a:gd name="connsiteX4" fmla="*/ 759295 w 817702"/>
                <a:gd name="connsiteY4" fmla="*/ 214161 h 1367704"/>
                <a:gd name="connsiteX5" fmla="*/ 253098 w 817702"/>
                <a:gd name="connsiteY5" fmla="*/ 214161 h 1367704"/>
                <a:gd name="connsiteX6" fmla="*/ 253098 w 817702"/>
                <a:gd name="connsiteY6" fmla="*/ 501330 h 1367704"/>
                <a:gd name="connsiteX7" fmla="*/ 462391 w 817702"/>
                <a:gd name="connsiteY7" fmla="*/ 423454 h 1367704"/>
                <a:gd name="connsiteX8" fmla="*/ 817702 w 817702"/>
                <a:gd name="connsiteY8" fmla="*/ 910181 h 1367704"/>
                <a:gd name="connsiteX9" fmla="*/ 408851 w 817702"/>
                <a:gd name="connsiteY9" fmla="*/ 1367705 h 1367704"/>
                <a:gd name="connsiteX10" fmla="*/ 0 w 817702"/>
                <a:gd name="connsiteY10" fmla="*/ 1017262 h 1367704"/>
                <a:gd name="connsiteX11" fmla="*/ 223895 w 817702"/>
                <a:gd name="connsiteY11" fmla="*/ 1017262 h 1367704"/>
                <a:gd name="connsiteX12" fmla="*/ 408851 w 817702"/>
                <a:gd name="connsiteY12" fmla="*/ 1173014 h 1367704"/>
                <a:gd name="connsiteX13" fmla="*/ 598675 w 817702"/>
                <a:gd name="connsiteY13" fmla="*/ 919916 h 1367704"/>
                <a:gd name="connsiteX14" fmla="*/ 408851 w 817702"/>
                <a:gd name="connsiteY14" fmla="*/ 637613 h 1367704"/>
                <a:gd name="connsiteX15" fmla="*/ 233629 w 817702"/>
                <a:gd name="connsiteY15" fmla="*/ 730091 h 136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7702" h="1367704">
                  <a:moveTo>
                    <a:pt x="233629" y="730091"/>
                  </a:moveTo>
                  <a:lnTo>
                    <a:pt x="29204" y="730091"/>
                  </a:lnTo>
                  <a:lnTo>
                    <a:pt x="29204" y="0"/>
                  </a:lnTo>
                  <a:lnTo>
                    <a:pt x="759295" y="0"/>
                  </a:lnTo>
                  <a:lnTo>
                    <a:pt x="759295" y="214161"/>
                  </a:lnTo>
                  <a:lnTo>
                    <a:pt x="253098" y="214161"/>
                  </a:lnTo>
                  <a:lnTo>
                    <a:pt x="253098" y="501330"/>
                  </a:lnTo>
                  <a:cubicBezTo>
                    <a:pt x="292037" y="462391"/>
                    <a:pt x="355311" y="423454"/>
                    <a:pt x="462391" y="423454"/>
                  </a:cubicBezTo>
                  <a:cubicBezTo>
                    <a:pt x="686286" y="423454"/>
                    <a:pt x="817702" y="598676"/>
                    <a:pt x="817702" y="910181"/>
                  </a:cubicBezTo>
                  <a:cubicBezTo>
                    <a:pt x="817702" y="1207085"/>
                    <a:pt x="676551" y="1367705"/>
                    <a:pt x="408851" y="1367705"/>
                  </a:cubicBezTo>
                  <a:cubicBezTo>
                    <a:pt x="189824" y="1367705"/>
                    <a:pt x="19469" y="1231422"/>
                    <a:pt x="0" y="1017262"/>
                  </a:cubicBezTo>
                  <a:lnTo>
                    <a:pt x="223895" y="1017262"/>
                  </a:lnTo>
                  <a:cubicBezTo>
                    <a:pt x="248231" y="1114607"/>
                    <a:pt x="311506" y="1173014"/>
                    <a:pt x="408851" y="1173014"/>
                  </a:cubicBezTo>
                  <a:cubicBezTo>
                    <a:pt x="525666" y="1173014"/>
                    <a:pt x="598675" y="1095137"/>
                    <a:pt x="598675" y="919916"/>
                  </a:cubicBezTo>
                  <a:cubicBezTo>
                    <a:pt x="598675" y="734959"/>
                    <a:pt x="545135" y="637613"/>
                    <a:pt x="408851" y="637613"/>
                  </a:cubicBezTo>
                  <a:cubicBezTo>
                    <a:pt x="321240" y="627880"/>
                    <a:pt x="267700" y="671685"/>
                    <a:pt x="233629" y="730091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9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25345821" y="12471026"/>
            <a:ext cx="1834963" cy="1382305"/>
            <a:chOff x="17290565" y="15684807"/>
            <a:chExt cx="1834963" cy="1382305"/>
          </a:xfrm>
          <a:solidFill>
            <a:srgbClr val="004B86"/>
          </a:solidFill>
        </p:grpSpPr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C9EDECD3-195F-4037-944E-24BFACA1E3FF}"/>
                </a:ext>
              </a:extLst>
            </p:cNvPr>
            <p:cNvSpPr/>
            <p:nvPr/>
          </p:nvSpPr>
          <p:spPr>
            <a:xfrm>
              <a:off x="17290565" y="15684807"/>
              <a:ext cx="846906" cy="1382305"/>
            </a:xfrm>
            <a:custGeom>
              <a:avLst/>
              <a:gdLst>
                <a:gd name="connsiteX0" fmla="*/ 423454 w 846906"/>
                <a:gd name="connsiteY0" fmla="*/ 1382306 h 1382305"/>
                <a:gd name="connsiteX1" fmla="*/ 0 w 846906"/>
                <a:gd name="connsiteY1" fmla="*/ 968587 h 1382305"/>
                <a:gd name="connsiteX2" fmla="*/ 0 w 846906"/>
                <a:gd name="connsiteY2" fmla="*/ 413718 h 1382305"/>
                <a:gd name="connsiteX3" fmla="*/ 423454 w 846906"/>
                <a:gd name="connsiteY3" fmla="*/ 0 h 1382305"/>
                <a:gd name="connsiteX4" fmla="*/ 846906 w 846906"/>
                <a:gd name="connsiteY4" fmla="*/ 413718 h 1382305"/>
                <a:gd name="connsiteX5" fmla="*/ 846906 w 846906"/>
                <a:gd name="connsiteY5" fmla="*/ 973455 h 1382305"/>
                <a:gd name="connsiteX6" fmla="*/ 423454 w 846906"/>
                <a:gd name="connsiteY6" fmla="*/ 1382306 h 1382305"/>
                <a:gd name="connsiteX7" fmla="*/ 423454 w 846906"/>
                <a:gd name="connsiteY7" fmla="*/ 199559 h 1382305"/>
                <a:gd name="connsiteX8" fmla="*/ 223895 w 846906"/>
                <a:gd name="connsiteY8" fmla="*/ 428321 h 1382305"/>
                <a:gd name="connsiteX9" fmla="*/ 223895 w 846906"/>
                <a:gd name="connsiteY9" fmla="*/ 958854 h 1382305"/>
                <a:gd name="connsiteX10" fmla="*/ 423454 w 846906"/>
                <a:gd name="connsiteY10" fmla="*/ 1187615 h 1382305"/>
                <a:gd name="connsiteX11" fmla="*/ 623011 w 846906"/>
                <a:gd name="connsiteY11" fmla="*/ 958854 h 1382305"/>
                <a:gd name="connsiteX12" fmla="*/ 623011 w 846906"/>
                <a:gd name="connsiteY12" fmla="*/ 428321 h 1382305"/>
                <a:gd name="connsiteX13" fmla="*/ 423454 w 846906"/>
                <a:gd name="connsiteY13" fmla="*/ 199559 h 138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6" h="1382305">
                  <a:moveTo>
                    <a:pt x="423454" y="1382306"/>
                  </a:moveTo>
                  <a:cubicBezTo>
                    <a:pt x="199559" y="1382306"/>
                    <a:pt x="0" y="1250890"/>
                    <a:pt x="0" y="968587"/>
                  </a:cubicBezTo>
                  <a:lnTo>
                    <a:pt x="0" y="413718"/>
                  </a:lnTo>
                  <a:cubicBezTo>
                    <a:pt x="0" y="126549"/>
                    <a:pt x="199559" y="0"/>
                    <a:pt x="423454" y="0"/>
                  </a:cubicBezTo>
                  <a:cubicBezTo>
                    <a:pt x="647348" y="0"/>
                    <a:pt x="846906" y="126549"/>
                    <a:pt x="846906" y="413718"/>
                  </a:cubicBezTo>
                  <a:lnTo>
                    <a:pt x="846906" y="973455"/>
                  </a:lnTo>
                  <a:cubicBezTo>
                    <a:pt x="846906" y="1250890"/>
                    <a:pt x="647348" y="1382306"/>
                    <a:pt x="423454" y="1382306"/>
                  </a:cubicBezTo>
                  <a:close/>
                  <a:moveTo>
                    <a:pt x="423454" y="199559"/>
                  </a:moveTo>
                  <a:cubicBezTo>
                    <a:pt x="301772" y="199559"/>
                    <a:pt x="223895" y="282303"/>
                    <a:pt x="223895" y="428321"/>
                  </a:cubicBezTo>
                  <a:lnTo>
                    <a:pt x="223895" y="958854"/>
                  </a:lnTo>
                  <a:cubicBezTo>
                    <a:pt x="223895" y="1104872"/>
                    <a:pt x="301772" y="1187615"/>
                    <a:pt x="423454" y="1187615"/>
                  </a:cubicBezTo>
                  <a:cubicBezTo>
                    <a:pt x="545135" y="1187615"/>
                    <a:pt x="623011" y="1104872"/>
                    <a:pt x="623011" y="958854"/>
                  </a:cubicBezTo>
                  <a:lnTo>
                    <a:pt x="623011" y="428321"/>
                  </a:lnTo>
                  <a:cubicBezTo>
                    <a:pt x="618145" y="282303"/>
                    <a:pt x="540268" y="199559"/>
                    <a:pt x="423454" y="199559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3E2D424F-2297-4DDA-B3EF-46DFA92CC4BE}"/>
                </a:ext>
              </a:extLst>
            </p:cNvPr>
            <p:cNvSpPr/>
            <p:nvPr/>
          </p:nvSpPr>
          <p:spPr>
            <a:xfrm>
              <a:off x="18273755" y="15699410"/>
              <a:ext cx="851773" cy="1367703"/>
            </a:xfrm>
            <a:custGeom>
              <a:avLst/>
              <a:gdLst>
                <a:gd name="connsiteX0" fmla="*/ 355311 w 851773"/>
                <a:gd name="connsiteY0" fmla="*/ 574338 h 1367703"/>
                <a:gd name="connsiteX1" fmla="*/ 486728 w 851773"/>
                <a:gd name="connsiteY1" fmla="*/ 550002 h 1367703"/>
                <a:gd name="connsiteX2" fmla="*/ 851773 w 851773"/>
                <a:gd name="connsiteY2" fmla="*/ 949119 h 1367703"/>
                <a:gd name="connsiteX3" fmla="*/ 428320 w 851773"/>
                <a:gd name="connsiteY3" fmla="*/ 1367703 h 1367703"/>
                <a:gd name="connsiteX4" fmla="*/ 0 w 851773"/>
                <a:gd name="connsiteY4" fmla="*/ 949119 h 1367703"/>
                <a:gd name="connsiteX5" fmla="*/ 107080 w 851773"/>
                <a:gd name="connsiteY5" fmla="*/ 593807 h 1367703"/>
                <a:gd name="connsiteX6" fmla="*/ 384514 w 851773"/>
                <a:gd name="connsiteY6" fmla="*/ 0 h 1367703"/>
                <a:gd name="connsiteX7" fmla="*/ 632746 w 851773"/>
                <a:gd name="connsiteY7" fmla="*/ 0 h 1367703"/>
                <a:gd name="connsiteX8" fmla="*/ 355311 w 851773"/>
                <a:gd name="connsiteY8" fmla="*/ 574338 h 1367703"/>
                <a:gd name="connsiteX9" fmla="*/ 423453 w 851773"/>
                <a:gd name="connsiteY9" fmla="*/ 1173012 h 1367703"/>
                <a:gd name="connsiteX10" fmla="*/ 623011 w 851773"/>
                <a:gd name="connsiteY10" fmla="*/ 953985 h 1367703"/>
                <a:gd name="connsiteX11" fmla="*/ 423453 w 851773"/>
                <a:gd name="connsiteY11" fmla="*/ 734957 h 1367703"/>
                <a:gd name="connsiteX12" fmla="*/ 223894 w 851773"/>
                <a:gd name="connsiteY12" fmla="*/ 953985 h 1367703"/>
                <a:gd name="connsiteX13" fmla="*/ 423453 w 851773"/>
                <a:gd name="connsiteY13" fmla="*/ 1173012 h 136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51773" h="1367703">
                  <a:moveTo>
                    <a:pt x="355311" y="574338"/>
                  </a:moveTo>
                  <a:cubicBezTo>
                    <a:pt x="394249" y="554869"/>
                    <a:pt x="442922" y="550002"/>
                    <a:pt x="486728" y="550002"/>
                  </a:cubicBezTo>
                  <a:cubicBezTo>
                    <a:pt x="696020" y="550002"/>
                    <a:pt x="851773" y="720356"/>
                    <a:pt x="851773" y="949119"/>
                  </a:cubicBezTo>
                  <a:cubicBezTo>
                    <a:pt x="851773" y="1221685"/>
                    <a:pt x="671683" y="1367703"/>
                    <a:pt x="428320" y="1367703"/>
                  </a:cubicBezTo>
                  <a:cubicBezTo>
                    <a:pt x="189823" y="1367703"/>
                    <a:pt x="0" y="1221685"/>
                    <a:pt x="0" y="949119"/>
                  </a:cubicBezTo>
                  <a:cubicBezTo>
                    <a:pt x="0" y="851773"/>
                    <a:pt x="48673" y="730091"/>
                    <a:pt x="107080" y="593807"/>
                  </a:cubicBezTo>
                  <a:lnTo>
                    <a:pt x="384514" y="0"/>
                  </a:lnTo>
                  <a:lnTo>
                    <a:pt x="632746" y="0"/>
                  </a:lnTo>
                  <a:lnTo>
                    <a:pt x="355311" y="574338"/>
                  </a:lnTo>
                  <a:close/>
                  <a:moveTo>
                    <a:pt x="423453" y="1173012"/>
                  </a:moveTo>
                  <a:cubicBezTo>
                    <a:pt x="545135" y="1173012"/>
                    <a:pt x="623011" y="1085402"/>
                    <a:pt x="623011" y="953985"/>
                  </a:cubicBezTo>
                  <a:cubicBezTo>
                    <a:pt x="623011" y="827437"/>
                    <a:pt x="550002" y="734957"/>
                    <a:pt x="423453" y="734957"/>
                  </a:cubicBezTo>
                  <a:cubicBezTo>
                    <a:pt x="296903" y="734957"/>
                    <a:pt x="223894" y="822569"/>
                    <a:pt x="223894" y="953985"/>
                  </a:cubicBezTo>
                  <a:cubicBezTo>
                    <a:pt x="223894" y="1085402"/>
                    <a:pt x="301771" y="1173012"/>
                    <a:pt x="423453" y="1173012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6" name="グループ化 705">
            <a:extLst>
              <a:ext uri="{FF2B5EF4-FFF2-40B4-BE49-F238E27FC236}">
                <a16:creationId xmlns:a16="http://schemas.microsoft.com/office/drawing/2014/main" id="{767849BD-BAFB-437C-A5D8-00D490C7EDA2}"/>
              </a:ext>
            </a:extLst>
          </p:cNvPr>
          <p:cNvGrpSpPr/>
          <p:nvPr/>
        </p:nvGrpSpPr>
        <p:grpSpPr>
          <a:xfrm rot="16200000">
            <a:off x="17470003" y="3604342"/>
            <a:ext cx="4013988" cy="6694373"/>
            <a:chOff x="25029534" y="12404067"/>
            <a:chExt cx="4013988" cy="6694373"/>
          </a:xfrm>
        </p:grpSpPr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0C956916-365F-434D-94F0-4BAC519587B8}"/>
                </a:ext>
              </a:extLst>
            </p:cNvPr>
            <p:cNvSpPr/>
            <p:nvPr/>
          </p:nvSpPr>
          <p:spPr>
            <a:xfrm rot="5400000">
              <a:off x="25400627" y="14836552"/>
              <a:ext cx="3407092" cy="3078818"/>
            </a:xfrm>
            <a:custGeom>
              <a:avLst/>
              <a:gdLst>
                <a:gd name="connsiteX0" fmla="*/ 2161070 w 3407092"/>
                <a:gd name="connsiteY0" fmla="*/ 255630 h 3078818"/>
                <a:gd name="connsiteX1" fmla="*/ 1776555 w 3407092"/>
                <a:gd name="connsiteY1" fmla="*/ 396781 h 3078818"/>
                <a:gd name="connsiteX2" fmla="*/ 1333633 w 3407092"/>
                <a:gd name="connsiteY2" fmla="*/ 294568 h 3078818"/>
                <a:gd name="connsiteX3" fmla="*/ 720356 w 3407092"/>
                <a:gd name="connsiteY3" fmla="*/ 348108 h 3078818"/>
                <a:gd name="connsiteX4" fmla="*/ 608409 w 3407092"/>
                <a:gd name="connsiteY4" fmla="*/ 523330 h 3078818"/>
                <a:gd name="connsiteX5" fmla="*/ 1873901 w 3407092"/>
                <a:gd name="connsiteY5" fmla="*/ 411383 h 3078818"/>
                <a:gd name="connsiteX6" fmla="*/ 2161070 w 3407092"/>
                <a:gd name="connsiteY6" fmla="*/ 255630 h 3078818"/>
                <a:gd name="connsiteX7" fmla="*/ 2273017 w 3407092"/>
                <a:gd name="connsiteY7" fmla="*/ 192356 h 3078818"/>
                <a:gd name="connsiteX8" fmla="*/ 2419035 w 3407092"/>
                <a:gd name="connsiteY8" fmla="*/ 241028 h 3078818"/>
                <a:gd name="connsiteX9" fmla="*/ 2530983 w 3407092"/>
                <a:gd name="connsiteY9" fmla="*/ 85275 h 3078818"/>
                <a:gd name="connsiteX10" fmla="*/ 2560187 w 3407092"/>
                <a:gd name="connsiteY10" fmla="*/ 104745 h 3078818"/>
                <a:gd name="connsiteX11" fmla="*/ 2550452 w 3407092"/>
                <a:gd name="connsiteY11" fmla="*/ 75541 h 3078818"/>
                <a:gd name="connsiteX12" fmla="*/ 2341160 w 3407092"/>
                <a:gd name="connsiteY12" fmla="*/ 22001 h 3078818"/>
                <a:gd name="connsiteX13" fmla="*/ 2273017 w 3407092"/>
                <a:gd name="connsiteY13" fmla="*/ 182621 h 3078818"/>
                <a:gd name="connsiteX14" fmla="*/ 2258415 w 3407092"/>
                <a:gd name="connsiteY14" fmla="*/ 202090 h 3078818"/>
                <a:gd name="connsiteX15" fmla="*/ 2273017 w 3407092"/>
                <a:gd name="connsiteY15" fmla="*/ 192356 h 3078818"/>
                <a:gd name="connsiteX16" fmla="*/ 2740275 w 3407092"/>
                <a:gd name="connsiteY16" fmla="*/ 1414042 h 3078818"/>
                <a:gd name="connsiteX17" fmla="*/ 2730542 w 3407092"/>
                <a:gd name="connsiteY17" fmla="*/ 1409175 h 3078818"/>
                <a:gd name="connsiteX18" fmla="*/ 2730542 w 3407092"/>
                <a:gd name="connsiteY18" fmla="*/ 1414042 h 3078818"/>
                <a:gd name="connsiteX19" fmla="*/ 2740275 w 3407092"/>
                <a:gd name="connsiteY19" fmla="*/ 1414042 h 3078818"/>
                <a:gd name="connsiteX20" fmla="*/ 2350893 w 3407092"/>
                <a:gd name="connsiteY20" fmla="*/ 747225 h 3078818"/>
                <a:gd name="connsiteX21" fmla="*/ 1202216 w 3407092"/>
                <a:gd name="connsiteY21" fmla="*/ 995456 h 3078818"/>
                <a:gd name="connsiteX22" fmla="*/ 1231420 w 3407092"/>
                <a:gd name="connsiteY22" fmla="*/ 1107403 h 3078818"/>
                <a:gd name="connsiteX23" fmla="*/ 2302221 w 3407092"/>
                <a:gd name="connsiteY23" fmla="*/ 1083067 h 3078818"/>
                <a:gd name="connsiteX24" fmla="*/ 2730542 w 3407092"/>
                <a:gd name="connsiteY24" fmla="*/ 1136607 h 3078818"/>
                <a:gd name="connsiteX25" fmla="*/ 2808417 w 3407092"/>
                <a:gd name="connsiteY25" fmla="*/ 1063598 h 3078818"/>
                <a:gd name="connsiteX26" fmla="*/ 2745143 w 3407092"/>
                <a:gd name="connsiteY26" fmla="*/ 820234 h 3078818"/>
                <a:gd name="connsiteX27" fmla="*/ 2365496 w 3407092"/>
                <a:gd name="connsiteY27" fmla="*/ 771561 h 3078818"/>
                <a:gd name="connsiteX28" fmla="*/ 2350893 w 3407092"/>
                <a:gd name="connsiteY28" fmla="*/ 747225 h 3078818"/>
                <a:gd name="connsiteX29" fmla="*/ 0 w 3407092"/>
                <a:gd name="connsiteY29" fmla="*/ 2806082 h 3078818"/>
                <a:gd name="connsiteX30" fmla="*/ 316373 w 3407092"/>
                <a:gd name="connsiteY30" fmla="*/ 3078650 h 3078818"/>
                <a:gd name="connsiteX31" fmla="*/ 657082 w 3407092"/>
                <a:gd name="connsiteY31" fmla="*/ 2981304 h 3078818"/>
                <a:gd name="connsiteX32" fmla="*/ 1153543 w 3407092"/>
                <a:gd name="connsiteY32" fmla="*/ 2927764 h 3078818"/>
                <a:gd name="connsiteX33" fmla="*/ 1348234 w 3407092"/>
                <a:gd name="connsiteY33" fmla="*/ 2869357 h 3078818"/>
                <a:gd name="connsiteX34" fmla="*/ 593807 w 3407092"/>
                <a:gd name="connsiteY34" fmla="*/ 2762277 h 3078818"/>
                <a:gd name="connsiteX35" fmla="*/ 0 w 3407092"/>
                <a:gd name="connsiteY35" fmla="*/ 2806082 h 3078818"/>
                <a:gd name="connsiteX36" fmla="*/ 2462842 w 3407092"/>
                <a:gd name="connsiteY36" fmla="*/ 2397231 h 3078818"/>
                <a:gd name="connsiteX37" fmla="*/ 2238947 w 3407092"/>
                <a:gd name="connsiteY37" fmla="*/ 2348558 h 3078818"/>
                <a:gd name="connsiteX38" fmla="*/ 2068592 w 3407092"/>
                <a:gd name="connsiteY38" fmla="*/ 2402098 h 3078818"/>
                <a:gd name="connsiteX39" fmla="*/ 1937175 w 3407092"/>
                <a:gd name="connsiteY39" fmla="*/ 2426435 h 3078818"/>
                <a:gd name="connsiteX40" fmla="*/ 1791157 w 3407092"/>
                <a:gd name="connsiteY40" fmla="*/ 2772012 h 3078818"/>
                <a:gd name="connsiteX41" fmla="*/ 1757087 w 3407092"/>
                <a:gd name="connsiteY41" fmla="*/ 2781746 h 3078818"/>
                <a:gd name="connsiteX42" fmla="*/ 1849565 w 3407092"/>
                <a:gd name="connsiteY42" fmla="*/ 2796348 h 3078818"/>
                <a:gd name="connsiteX43" fmla="*/ 2195142 w 3407092"/>
                <a:gd name="connsiteY43" fmla="*/ 2703870 h 3078818"/>
                <a:gd name="connsiteX44" fmla="*/ 2555320 w 3407092"/>
                <a:gd name="connsiteY44" fmla="*/ 2591922 h 3078818"/>
                <a:gd name="connsiteX45" fmla="*/ 2565053 w 3407092"/>
                <a:gd name="connsiteY45" fmla="*/ 2567586 h 3078818"/>
                <a:gd name="connsiteX46" fmla="*/ 2462842 w 3407092"/>
                <a:gd name="connsiteY46" fmla="*/ 2397231 h 3078818"/>
                <a:gd name="connsiteX47" fmla="*/ 3407093 w 3407092"/>
                <a:gd name="connsiteY47" fmla="*/ 1905636 h 3078818"/>
                <a:gd name="connsiteX48" fmla="*/ 3290278 w 3407092"/>
                <a:gd name="connsiteY48" fmla="*/ 1788822 h 3078818"/>
                <a:gd name="connsiteX49" fmla="*/ 3134525 w 3407092"/>
                <a:gd name="connsiteY49" fmla="*/ 1876433 h 3078818"/>
                <a:gd name="connsiteX50" fmla="*/ 3080985 w 3407092"/>
                <a:gd name="connsiteY50" fmla="*/ 1881300 h 3078818"/>
                <a:gd name="connsiteX51" fmla="*/ 3319481 w 3407092"/>
                <a:gd name="connsiteY51" fmla="*/ 2027318 h 3078818"/>
                <a:gd name="connsiteX52" fmla="*/ 3407093 w 3407092"/>
                <a:gd name="connsiteY52" fmla="*/ 1905636 h 3078818"/>
                <a:gd name="connsiteX53" fmla="*/ 3407093 w 3407092"/>
                <a:gd name="connsiteY53" fmla="*/ 1905636 h 3078818"/>
                <a:gd name="connsiteX54" fmla="*/ 2964170 w 3407092"/>
                <a:gd name="connsiteY54" fmla="*/ 1642804 h 3078818"/>
                <a:gd name="connsiteX55" fmla="*/ 2740275 w 3407092"/>
                <a:gd name="connsiteY55" fmla="*/ 1569794 h 3078818"/>
                <a:gd name="connsiteX56" fmla="*/ 2672134 w 3407092"/>
                <a:gd name="connsiteY56" fmla="*/ 1584396 h 3078818"/>
                <a:gd name="connsiteX57" fmla="*/ 2574788 w 3407092"/>
                <a:gd name="connsiteY57" fmla="*/ 1521122 h 3078818"/>
                <a:gd name="connsiteX58" fmla="*/ 2370362 w 3407092"/>
                <a:gd name="connsiteY58" fmla="*/ 1642804 h 3078818"/>
                <a:gd name="connsiteX59" fmla="*/ 1387173 w 3407092"/>
                <a:gd name="connsiteY59" fmla="*/ 1759618 h 3078818"/>
                <a:gd name="connsiteX60" fmla="*/ 2029653 w 3407092"/>
                <a:gd name="connsiteY60" fmla="*/ 1915371 h 3078818"/>
                <a:gd name="connsiteX61" fmla="*/ 2380097 w 3407092"/>
                <a:gd name="connsiteY61" fmla="*/ 1832627 h 3078818"/>
                <a:gd name="connsiteX62" fmla="*/ 2496912 w 3407092"/>
                <a:gd name="connsiteY62" fmla="*/ 1720680 h 3078818"/>
                <a:gd name="connsiteX63" fmla="*/ 2608860 w 3407092"/>
                <a:gd name="connsiteY63" fmla="*/ 1749884 h 3078818"/>
                <a:gd name="connsiteX64" fmla="*/ 2623461 w 3407092"/>
                <a:gd name="connsiteY64" fmla="*/ 1818025 h 3078818"/>
                <a:gd name="connsiteX65" fmla="*/ 2623461 w 3407092"/>
                <a:gd name="connsiteY65" fmla="*/ 2032186 h 3078818"/>
                <a:gd name="connsiteX66" fmla="*/ 2662399 w 3407092"/>
                <a:gd name="connsiteY66" fmla="*/ 2046788 h 3078818"/>
                <a:gd name="connsiteX67" fmla="*/ 2696470 w 3407092"/>
                <a:gd name="connsiteY67" fmla="*/ 1978646 h 3078818"/>
                <a:gd name="connsiteX68" fmla="*/ 2944702 w 3407092"/>
                <a:gd name="connsiteY68" fmla="*/ 1895902 h 3078818"/>
                <a:gd name="connsiteX69" fmla="*/ 2925233 w 3407092"/>
                <a:gd name="connsiteY69" fmla="*/ 1895902 h 3078818"/>
                <a:gd name="connsiteX70" fmla="*/ 2964170 w 3407092"/>
                <a:gd name="connsiteY70" fmla="*/ 1642804 h 307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407092" h="3078818">
                  <a:moveTo>
                    <a:pt x="2161070" y="255630"/>
                  </a:moveTo>
                  <a:cubicBezTo>
                    <a:pt x="2015052" y="323772"/>
                    <a:pt x="1776555" y="396781"/>
                    <a:pt x="1776555" y="396781"/>
                  </a:cubicBezTo>
                  <a:cubicBezTo>
                    <a:pt x="1620802" y="221559"/>
                    <a:pt x="1445580" y="192356"/>
                    <a:pt x="1333633" y="294568"/>
                  </a:cubicBezTo>
                  <a:cubicBezTo>
                    <a:pt x="1124341" y="143683"/>
                    <a:pt x="861507" y="172887"/>
                    <a:pt x="720356" y="348108"/>
                  </a:cubicBezTo>
                  <a:cubicBezTo>
                    <a:pt x="676551" y="401648"/>
                    <a:pt x="637613" y="464923"/>
                    <a:pt x="608409" y="523330"/>
                  </a:cubicBezTo>
                  <a:lnTo>
                    <a:pt x="1873901" y="411383"/>
                  </a:lnTo>
                  <a:lnTo>
                    <a:pt x="2161070" y="255630"/>
                  </a:lnTo>
                  <a:close/>
                  <a:moveTo>
                    <a:pt x="2273017" y="192356"/>
                  </a:moveTo>
                  <a:cubicBezTo>
                    <a:pt x="2273017" y="192356"/>
                    <a:pt x="2350893" y="270232"/>
                    <a:pt x="2419035" y="241028"/>
                  </a:cubicBezTo>
                  <a:cubicBezTo>
                    <a:pt x="2487178" y="211825"/>
                    <a:pt x="2530983" y="85275"/>
                    <a:pt x="2530983" y="85275"/>
                  </a:cubicBezTo>
                  <a:lnTo>
                    <a:pt x="2560187" y="104745"/>
                  </a:lnTo>
                  <a:cubicBezTo>
                    <a:pt x="2560187" y="95010"/>
                    <a:pt x="2555320" y="85275"/>
                    <a:pt x="2550452" y="75541"/>
                  </a:cubicBezTo>
                  <a:cubicBezTo>
                    <a:pt x="2496912" y="-7203"/>
                    <a:pt x="2394699" y="-16937"/>
                    <a:pt x="2341160" y="22001"/>
                  </a:cubicBezTo>
                  <a:cubicBezTo>
                    <a:pt x="2287619" y="60939"/>
                    <a:pt x="2253548" y="129081"/>
                    <a:pt x="2273017" y="182621"/>
                  </a:cubicBezTo>
                  <a:cubicBezTo>
                    <a:pt x="2273017" y="187488"/>
                    <a:pt x="2268151" y="197223"/>
                    <a:pt x="2258415" y="202090"/>
                  </a:cubicBezTo>
                  <a:lnTo>
                    <a:pt x="2273017" y="192356"/>
                  </a:lnTo>
                  <a:close/>
                  <a:moveTo>
                    <a:pt x="2740275" y="1414042"/>
                  </a:moveTo>
                  <a:lnTo>
                    <a:pt x="2730542" y="1409175"/>
                  </a:lnTo>
                  <a:lnTo>
                    <a:pt x="2730542" y="1414042"/>
                  </a:lnTo>
                  <a:lnTo>
                    <a:pt x="2740275" y="1414042"/>
                  </a:lnTo>
                  <a:close/>
                  <a:moveTo>
                    <a:pt x="2350893" y="747225"/>
                  </a:moveTo>
                  <a:lnTo>
                    <a:pt x="1202216" y="995456"/>
                  </a:lnTo>
                  <a:lnTo>
                    <a:pt x="1231420" y="1107403"/>
                  </a:lnTo>
                  <a:lnTo>
                    <a:pt x="2302221" y="1083067"/>
                  </a:lnTo>
                  <a:lnTo>
                    <a:pt x="2730542" y="1136607"/>
                  </a:lnTo>
                  <a:cubicBezTo>
                    <a:pt x="2759744" y="1112270"/>
                    <a:pt x="2788948" y="1087934"/>
                    <a:pt x="2808417" y="1063598"/>
                  </a:cubicBezTo>
                  <a:cubicBezTo>
                    <a:pt x="2866825" y="1000323"/>
                    <a:pt x="2847356" y="825102"/>
                    <a:pt x="2745143" y="820234"/>
                  </a:cubicBezTo>
                  <a:cubicBezTo>
                    <a:pt x="2642930" y="815367"/>
                    <a:pt x="2365496" y="771561"/>
                    <a:pt x="2365496" y="771561"/>
                  </a:cubicBezTo>
                  <a:cubicBezTo>
                    <a:pt x="2365496" y="771561"/>
                    <a:pt x="2355761" y="766694"/>
                    <a:pt x="2350893" y="747225"/>
                  </a:cubicBezTo>
                  <a:close/>
                  <a:moveTo>
                    <a:pt x="0" y="2806082"/>
                  </a:moveTo>
                  <a:cubicBezTo>
                    <a:pt x="87610" y="2942366"/>
                    <a:pt x="194691" y="3073783"/>
                    <a:pt x="316373" y="3078650"/>
                  </a:cubicBezTo>
                  <a:cubicBezTo>
                    <a:pt x="476992" y="3083517"/>
                    <a:pt x="657082" y="2981304"/>
                    <a:pt x="657082" y="2981304"/>
                  </a:cubicBezTo>
                  <a:cubicBezTo>
                    <a:pt x="657082" y="2981304"/>
                    <a:pt x="978323" y="2971570"/>
                    <a:pt x="1153543" y="2927764"/>
                  </a:cubicBezTo>
                  <a:cubicBezTo>
                    <a:pt x="1221686" y="2908295"/>
                    <a:pt x="1284960" y="2888826"/>
                    <a:pt x="1348234" y="2869357"/>
                  </a:cubicBezTo>
                  <a:cubicBezTo>
                    <a:pt x="1148677" y="2835286"/>
                    <a:pt x="734959" y="2762277"/>
                    <a:pt x="593807" y="2762277"/>
                  </a:cubicBezTo>
                  <a:cubicBezTo>
                    <a:pt x="481860" y="2757410"/>
                    <a:pt x="209292" y="2781746"/>
                    <a:pt x="0" y="2806082"/>
                  </a:cubicBezTo>
                  <a:close/>
                  <a:moveTo>
                    <a:pt x="2462842" y="2397231"/>
                  </a:moveTo>
                  <a:cubicBezTo>
                    <a:pt x="2350893" y="2329089"/>
                    <a:pt x="2287619" y="2329089"/>
                    <a:pt x="2238947" y="2348558"/>
                  </a:cubicBezTo>
                  <a:cubicBezTo>
                    <a:pt x="2190274" y="2368028"/>
                    <a:pt x="2083193" y="2397231"/>
                    <a:pt x="2068592" y="2402098"/>
                  </a:cubicBezTo>
                  <a:cubicBezTo>
                    <a:pt x="2049123" y="2406966"/>
                    <a:pt x="1937175" y="2426435"/>
                    <a:pt x="1937175" y="2426435"/>
                  </a:cubicBezTo>
                  <a:lnTo>
                    <a:pt x="1791157" y="2772012"/>
                  </a:lnTo>
                  <a:lnTo>
                    <a:pt x="1757087" y="2781746"/>
                  </a:lnTo>
                  <a:cubicBezTo>
                    <a:pt x="1781423" y="2786613"/>
                    <a:pt x="1810626" y="2791480"/>
                    <a:pt x="1849565" y="2796348"/>
                  </a:cubicBezTo>
                  <a:cubicBezTo>
                    <a:pt x="1995583" y="2815817"/>
                    <a:pt x="2126998" y="2801215"/>
                    <a:pt x="2195142" y="2703870"/>
                  </a:cubicBezTo>
                  <a:cubicBezTo>
                    <a:pt x="2331425" y="2747675"/>
                    <a:pt x="2492044" y="2737940"/>
                    <a:pt x="2555320" y="2591922"/>
                  </a:cubicBezTo>
                  <a:cubicBezTo>
                    <a:pt x="2560187" y="2582188"/>
                    <a:pt x="2560187" y="2577321"/>
                    <a:pt x="2565053" y="2567586"/>
                  </a:cubicBezTo>
                  <a:cubicBezTo>
                    <a:pt x="2565053" y="2543249"/>
                    <a:pt x="2560187" y="2455639"/>
                    <a:pt x="2462842" y="2397231"/>
                  </a:cubicBezTo>
                  <a:close/>
                  <a:moveTo>
                    <a:pt x="3407093" y="1905636"/>
                  </a:moveTo>
                  <a:cubicBezTo>
                    <a:pt x="3407093" y="1905636"/>
                    <a:pt x="3368154" y="1793689"/>
                    <a:pt x="3290278" y="1788822"/>
                  </a:cubicBezTo>
                  <a:cubicBezTo>
                    <a:pt x="3212402" y="1783955"/>
                    <a:pt x="3134525" y="1876433"/>
                    <a:pt x="3134525" y="1876433"/>
                  </a:cubicBezTo>
                  <a:lnTo>
                    <a:pt x="3080985" y="1881300"/>
                  </a:lnTo>
                  <a:cubicBezTo>
                    <a:pt x="3168597" y="2007849"/>
                    <a:pt x="3251339" y="2080858"/>
                    <a:pt x="3319481" y="2027318"/>
                  </a:cubicBezTo>
                  <a:cubicBezTo>
                    <a:pt x="3353552" y="2002982"/>
                    <a:pt x="3382756" y="1954309"/>
                    <a:pt x="3407093" y="1905636"/>
                  </a:cubicBezTo>
                  <a:lnTo>
                    <a:pt x="3407093" y="1905636"/>
                  </a:lnTo>
                  <a:close/>
                  <a:moveTo>
                    <a:pt x="2964170" y="1642804"/>
                  </a:moveTo>
                  <a:cubicBezTo>
                    <a:pt x="2905762" y="1579529"/>
                    <a:pt x="2784081" y="1560060"/>
                    <a:pt x="2740275" y="1569794"/>
                  </a:cubicBezTo>
                  <a:cubicBezTo>
                    <a:pt x="2696470" y="1579529"/>
                    <a:pt x="2672134" y="1584396"/>
                    <a:pt x="2672134" y="1584396"/>
                  </a:cubicBezTo>
                  <a:lnTo>
                    <a:pt x="2574788" y="1521122"/>
                  </a:lnTo>
                  <a:lnTo>
                    <a:pt x="2370362" y="1642804"/>
                  </a:lnTo>
                  <a:lnTo>
                    <a:pt x="1387173" y="1759618"/>
                  </a:lnTo>
                  <a:lnTo>
                    <a:pt x="2029653" y="1915371"/>
                  </a:lnTo>
                  <a:lnTo>
                    <a:pt x="2380097" y="1832627"/>
                  </a:lnTo>
                  <a:cubicBezTo>
                    <a:pt x="2380097" y="1832627"/>
                    <a:pt x="2482310" y="1715813"/>
                    <a:pt x="2496912" y="1720680"/>
                  </a:cubicBezTo>
                  <a:cubicBezTo>
                    <a:pt x="2511514" y="1725547"/>
                    <a:pt x="2608860" y="1749884"/>
                    <a:pt x="2608860" y="1749884"/>
                  </a:cubicBezTo>
                  <a:cubicBezTo>
                    <a:pt x="2608860" y="1749884"/>
                    <a:pt x="2623461" y="1808291"/>
                    <a:pt x="2623461" y="1818025"/>
                  </a:cubicBezTo>
                  <a:cubicBezTo>
                    <a:pt x="2623461" y="1827760"/>
                    <a:pt x="2623461" y="2032186"/>
                    <a:pt x="2623461" y="2032186"/>
                  </a:cubicBezTo>
                  <a:lnTo>
                    <a:pt x="2662399" y="2046788"/>
                  </a:lnTo>
                  <a:cubicBezTo>
                    <a:pt x="2681869" y="2022451"/>
                    <a:pt x="2696470" y="1998115"/>
                    <a:pt x="2696470" y="1978646"/>
                  </a:cubicBezTo>
                  <a:cubicBezTo>
                    <a:pt x="2818152" y="1954309"/>
                    <a:pt x="2891161" y="1925106"/>
                    <a:pt x="2944702" y="1895902"/>
                  </a:cubicBezTo>
                  <a:lnTo>
                    <a:pt x="2925233" y="1895902"/>
                  </a:lnTo>
                  <a:cubicBezTo>
                    <a:pt x="2934966" y="1891034"/>
                    <a:pt x="3022578" y="1706078"/>
                    <a:pt x="2964170" y="1642804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3065FFF6-6CFC-4303-B163-7D170A3EAC20}"/>
                </a:ext>
              </a:extLst>
            </p:cNvPr>
            <p:cNvSpPr/>
            <p:nvPr/>
          </p:nvSpPr>
          <p:spPr>
            <a:xfrm rot="5400000">
              <a:off x="25263944" y="15528273"/>
              <a:ext cx="2930100" cy="2075022"/>
            </a:xfrm>
            <a:custGeom>
              <a:avLst/>
              <a:gdLst>
                <a:gd name="connsiteX0" fmla="*/ 413718 w 2930100"/>
                <a:gd name="connsiteY0" fmla="*/ 1909535 h 2075022"/>
                <a:gd name="connsiteX1" fmla="*/ 223895 w 2930100"/>
                <a:gd name="connsiteY1" fmla="*/ 1885199 h 2075022"/>
                <a:gd name="connsiteX2" fmla="*/ 0 w 2930100"/>
                <a:gd name="connsiteY2" fmla="*/ 1904668 h 2075022"/>
                <a:gd name="connsiteX3" fmla="*/ 233630 w 2930100"/>
                <a:gd name="connsiteY3" fmla="*/ 2070155 h 2075022"/>
                <a:gd name="connsiteX4" fmla="*/ 282303 w 2930100"/>
                <a:gd name="connsiteY4" fmla="*/ 2045819 h 2075022"/>
                <a:gd name="connsiteX5" fmla="*/ 428321 w 2930100"/>
                <a:gd name="connsiteY5" fmla="*/ 2075023 h 2075022"/>
                <a:gd name="connsiteX6" fmla="*/ 593808 w 2930100"/>
                <a:gd name="connsiteY6" fmla="*/ 1997146 h 2075022"/>
                <a:gd name="connsiteX7" fmla="*/ 588941 w 2930100"/>
                <a:gd name="connsiteY7" fmla="*/ 1958208 h 2075022"/>
                <a:gd name="connsiteX8" fmla="*/ 413718 w 2930100"/>
                <a:gd name="connsiteY8" fmla="*/ 1909535 h 2075022"/>
                <a:gd name="connsiteX9" fmla="*/ 2735409 w 2930100"/>
                <a:gd name="connsiteY9" fmla="*/ 989620 h 2075022"/>
                <a:gd name="connsiteX10" fmla="*/ 2930100 w 2930100"/>
                <a:gd name="connsiteY10" fmla="*/ 979886 h 2075022"/>
                <a:gd name="connsiteX11" fmla="*/ 2735409 w 2930100"/>
                <a:gd name="connsiteY11" fmla="*/ 989620 h 2075022"/>
                <a:gd name="connsiteX12" fmla="*/ 2311956 w 2930100"/>
                <a:gd name="connsiteY12" fmla="*/ 215724 h 2075022"/>
                <a:gd name="connsiteX13" fmla="*/ 2365496 w 2930100"/>
                <a:gd name="connsiteY13" fmla="*/ 108643 h 2075022"/>
                <a:gd name="connsiteX14" fmla="*/ 2282752 w 2930100"/>
                <a:gd name="connsiteY14" fmla="*/ 1564 h 2075022"/>
                <a:gd name="connsiteX15" fmla="*/ 2151336 w 2930100"/>
                <a:gd name="connsiteY15" fmla="*/ 79440 h 2075022"/>
                <a:gd name="connsiteX16" fmla="*/ 2049123 w 2930100"/>
                <a:gd name="connsiteY16" fmla="*/ 45369 h 2075022"/>
                <a:gd name="connsiteX17" fmla="*/ 1917706 w 2930100"/>
                <a:gd name="connsiteY17" fmla="*/ 89174 h 2075022"/>
                <a:gd name="connsiteX18" fmla="*/ 1830096 w 2930100"/>
                <a:gd name="connsiteY18" fmla="*/ 40502 h 2075022"/>
                <a:gd name="connsiteX19" fmla="*/ 1581864 w 2930100"/>
                <a:gd name="connsiteY19" fmla="*/ 25900 h 2075022"/>
                <a:gd name="connsiteX20" fmla="*/ 1382306 w 2930100"/>
                <a:gd name="connsiteY20" fmla="*/ 186520 h 2075022"/>
                <a:gd name="connsiteX21" fmla="*/ 2263283 w 2930100"/>
                <a:gd name="connsiteY21" fmla="*/ 235193 h 2075022"/>
                <a:gd name="connsiteX22" fmla="*/ 2311956 w 2930100"/>
                <a:gd name="connsiteY22" fmla="*/ 215724 h 2075022"/>
                <a:gd name="connsiteX23" fmla="*/ 1100005 w 2930100"/>
                <a:gd name="connsiteY23" fmla="*/ 191387 h 2075022"/>
                <a:gd name="connsiteX24" fmla="*/ 1143810 w 2930100"/>
                <a:gd name="connsiteY24" fmla="*/ 59971 h 2075022"/>
                <a:gd name="connsiteX25" fmla="*/ 851773 w 2930100"/>
                <a:gd name="connsiteY25" fmla="*/ 108643 h 2075022"/>
                <a:gd name="connsiteX26" fmla="*/ 798233 w 2930100"/>
                <a:gd name="connsiteY26" fmla="*/ 132980 h 2075022"/>
                <a:gd name="connsiteX27" fmla="*/ 807968 w 2930100"/>
                <a:gd name="connsiteY27" fmla="*/ 201122 h 2075022"/>
                <a:gd name="connsiteX28" fmla="*/ 1031863 w 2930100"/>
                <a:gd name="connsiteY28" fmla="*/ 210856 h 2075022"/>
                <a:gd name="connsiteX29" fmla="*/ 1100005 w 2930100"/>
                <a:gd name="connsiteY29" fmla="*/ 191387 h 2075022"/>
                <a:gd name="connsiteX30" fmla="*/ 2068592 w 2930100"/>
                <a:gd name="connsiteY30" fmla="*/ 1544490 h 2075022"/>
                <a:gd name="connsiteX31" fmla="*/ 1971246 w 2930100"/>
                <a:gd name="connsiteY31" fmla="*/ 1471481 h 2075022"/>
                <a:gd name="connsiteX32" fmla="*/ 1864167 w 2930100"/>
                <a:gd name="connsiteY32" fmla="*/ 1456879 h 2075022"/>
                <a:gd name="connsiteX33" fmla="*/ 1586732 w 2930100"/>
                <a:gd name="connsiteY33" fmla="*/ 1539622 h 2075022"/>
                <a:gd name="connsiteX34" fmla="*/ 1508855 w 2930100"/>
                <a:gd name="connsiteY34" fmla="*/ 1583428 h 2075022"/>
                <a:gd name="connsiteX35" fmla="*/ 2165938 w 2930100"/>
                <a:gd name="connsiteY35" fmla="*/ 1671039 h 2075022"/>
                <a:gd name="connsiteX36" fmla="*/ 2117265 w 2930100"/>
                <a:gd name="connsiteY36" fmla="*/ 1627234 h 2075022"/>
                <a:gd name="connsiteX37" fmla="*/ 2068592 w 2930100"/>
                <a:gd name="connsiteY37" fmla="*/ 1544490 h 2075022"/>
                <a:gd name="connsiteX38" fmla="*/ 2496913 w 2930100"/>
                <a:gd name="connsiteY38" fmla="*/ 755991 h 2075022"/>
                <a:gd name="connsiteX39" fmla="*/ 2370364 w 2930100"/>
                <a:gd name="connsiteY39" fmla="*/ 697584 h 2075022"/>
                <a:gd name="connsiteX40" fmla="*/ 2243814 w 2930100"/>
                <a:gd name="connsiteY40" fmla="*/ 707318 h 2075022"/>
                <a:gd name="connsiteX41" fmla="*/ 2165938 w 2930100"/>
                <a:gd name="connsiteY41" fmla="*/ 663513 h 2075022"/>
                <a:gd name="connsiteX42" fmla="*/ 2102664 w 2930100"/>
                <a:gd name="connsiteY42" fmla="*/ 668380 h 2075022"/>
                <a:gd name="connsiteX43" fmla="*/ 1942043 w 2930100"/>
                <a:gd name="connsiteY43" fmla="*/ 760858 h 2075022"/>
                <a:gd name="connsiteX44" fmla="*/ 1012394 w 2930100"/>
                <a:gd name="connsiteY44" fmla="*/ 877673 h 2075022"/>
                <a:gd name="connsiteX45" fmla="*/ 1090269 w 2930100"/>
                <a:gd name="connsiteY45" fmla="*/ 945815 h 2075022"/>
                <a:gd name="connsiteX46" fmla="*/ 1591600 w 2930100"/>
                <a:gd name="connsiteY46" fmla="*/ 1043161 h 2075022"/>
                <a:gd name="connsiteX47" fmla="*/ 1854432 w 2930100"/>
                <a:gd name="connsiteY47" fmla="*/ 955549 h 2075022"/>
                <a:gd name="connsiteX48" fmla="*/ 1980982 w 2930100"/>
                <a:gd name="connsiteY48" fmla="*/ 848470 h 2075022"/>
                <a:gd name="connsiteX49" fmla="*/ 2151336 w 2930100"/>
                <a:gd name="connsiteY49" fmla="*/ 853337 h 2075022"/>
                <a:gd name="connsiteX50" fmla="*/ 2190274 w 2930100"/>
                <a:gd name="connsiteY50" fmla="*/ 999355 h 2075022"/>
                <a:gd name="connsiteX51" fmla="*/ 2482310 w 2930100"/>
                <a:gd name="connsiteY51" fmla="*/ 989620 h 2075022"/>
                <a:gd name="connsiteX52" fmla="*/ 2550452 w 2930100"/>
                <a:gd name="connsiteY52" fmla="*/ 902009 h 2075022"/>
                <a:gd name="connsiteX53" fmla="*/ 2496913 w 2930100"/>
                <a:gd name="connsiteY53" fmla="*/ 755991 h 207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930100" h="2075022">
                  <a:moveTo>
                    <a:pt x="413718" y="1909535"/>
                  </a:moveTo>
                  <a:cubicBezTo>
                    <a:pt x="326108" y="1890066"/>
                    <a:pt x="306639" y="1885199"/>
                    <a:pt x="223895" y="1885199"/>
                  </a:cubicBezTo>
                  <a:cubicBezTo>
                    <a:pt x="141151" y="1885199"/>
                    <a:pt x="0" y="1904668"/>
                    <a:pt x="0" y="1904668"/>
                  </a:cubicBezTo>
                  <a:lnTo>
                    <a:pt x="233630" y="2070155"/>
                  </a:lnTo>
                  <a:cubicBezTo>
                    <a:pt x="233630" y="2070155"/>
                    <a:pt x="262833" y="2036084"/>
                    <a:pt x="282303" y="2045819"/>
                  </a:cubicBezTo>
                  <a:cubicBezTo>
                    <a:pt x="301772" y="2055554"/>
                    <a:pt x="379648" y="2075023"/>
                    <a:pt x="428321" y="2075023"/>
                  </a:cubicBezTo>
                  <a:cubicBezTo>
                    <a:pt x="476994" y="2075023"/>
                    <a:pt x="584073" y="2011748"/>
                    <a:pt x="593808" y="1997146"/>
                  </a:cubicBezTo>
                  <a:cubicBezTo>
                    <a:pt x="603542" y="1982544"/>
                    <a:pt x="588941" y="1958208"/>
                    <a:pt x="588941" y="1958208"/>
                  </a:cubicBezTo>
                  <a:cubicBezTo>
                    <a:pt x="588941" y="1958208"/>
                    <a:pt x="496463" y="1929004"/>
                    <a:pt x="413718" y="1909535"/>
                  </a:cubicBezTo>
                  <a:close/>
                  <a:moveTo>
                    <a:pt x="2735409" y="989620"/>
                  </a:moveTo>
                  <a:lnTo>
                    <a:pt x="2930100" y="979886"/>
                  </a:lnTo>
                  <a:cubicBezTo>
                    <a:pt x="2852224" y="872806"/>
                    <a:pt x="2764613" y="936080"/>
                    <a:pt x="2735409" y="989620"/>
                  </a:cubicBezTo>
                  <a:close/>
                  <a:moveTo>
                    <a:pt x="2311956" y="215724"/>
                  </a:moveTo>
                  <a:cubicBezTo>
                    <a:pt x="2321691" y="205989"/>
                    <a:pt x="2365496" y="152449"/>
                    <a:pt x="2365496" y="108643"/>
                  </a:cubicBezTo>
                  <a:cubicBezTo>
                    <a:pt x="2365496" y="64838"/>
                    <a:pt x="2321691" y="16165"/>
                    <a:pt x="2282752" y="1564"/>
                  </a:cubicBezTo>
                  <a:cubicBezTo>
                    <a:pt x="2243814" y="-13038"/>
                    <a:pt x="2151336" y="79440"/>
                    <a:pt x="2151336" y="79440"/>
                  </a:cubicBezTo>
                  <a:cubicBezTo>
                    <a:pt x="2151336" y="79440"/>
                    <a:pt x="2102664" y="50236"/>
                    <a:pt x="2049123" y="45369"/>
                  </a:cubicBezTo>
                  <a:cubicBezTo>
                    <a:pt x="1990715" y="40502"/>
                    <a:pt x="1917706" y="89174"/>
                    <a:pt x="1917706" y="89174"/>
                  </a:cubicBezTo>
                  <a:cubicBezTo>
                    <a:pt x="1917706" y="89174"/>
                    <a:pt x="1878769" y="59971"/>
                    <a:pt x="1830096" y="40502"/>
                  </a:cubicBezTo>
                  <a:cubicBezTo>
                    <a:pt x="1781423" y="21033"/>
                    <a:pt x="1693813" y="-8171"/>
                    <a:pt x="1581864" y="25900"/>
                  </a:cubicBezTo>
                  <a:cubicBezTo>
                    <a:pt x="1469918" y="59971"/>
                    <a:pt x="1421245" y="142715"/>
                    <a:pt x="1382306" y="186520"/>
                  </a:cubicBezTo>
                  <a:lnTo>
                    <a:pt x="2263283" y="235193"/>
                  </a:lnTo>
                  <a:cubicBezTo>
                    <a:pt x="2273018" y="235193"/>
                    <a:pt x="2302222" y="225458"/>
                    <a:pt x="2311956" y="215724"/>
                  </a:cubicBezTo>
                  <a:close/>
                  <a:moveTo>
                    <a:pt x="1100005" y="191387"/>
                  </a:moveTo>
                  <a:cubicBezTo>
                    <a:pt x="1124341" y="181653"/>
                    <a:pt x="1143810" y="89174"/>
                    <a:pt x="1143810" y="59971"/>
                  </a:cubicBezTo>
                  <a:cubicBezTo>
                    <a:pt x="1143810" y="59971"/>
                    <a:pt x="910181" y="94042"/>
                    <a:pt x="851773" y="108643"/>
                  </a:cubicBezTo>
                  <a:cubicBezTo>
                    <a:pt x="793367" y="118378"/>
                    <a:pt x="812836" y="123245"/>
                    <a:pt x="798233" y="132980"/>
                  </a:cubicBezTo>
                  <a:cubicBezTo>
                    <a:pt x="788499" y="142715"/>
                    <a:pt x="793367" y="186520"/>
                    <a:pt x="807968" y="201122"/>
                  </a:cubicBezTo>
                  <a:cubicBezTo>
                    <a:pt x="822569" y="210856"/>
                    <a:pt x="973455" y="210856"/>
                    <a:pt x="1031863" y="210856"/>
                  </a:cubicBezTo>
                  <a:cubicBezTo>
                    <a:pt x="1095137" y="215724"/>
                    <a:pt x="1080536" y="205989"/>
                    <a:pt x="1100005" y="191387"/>
                  </a:cubicBezTo>
                  <a:close/>
                  <a:moveTo>
                    <a:pt x="2068592" y="1544490"/>
                  </a:moveTo>
                  <a:cubicBezTo>
                    <a:pt x="2049123" y="1510419"/>
                    <a:pt x="2015052" y="1495817"/>
                    <a:pt x="1971246" y="1471481"/>
                  </a:cubicBezTo>
                  <a:cubicBezTo>
                    <a:pt x="1927441" y="1452011"/>
                    <a:pt x="1912840" y="1437410"/>
                    <a:pt x="1864167" y="1456879"/>
                  </a:cubicBezTo>
                  <a:cubicBezTo>
                    <a:pt x="1815495" y="1476348"/>
                    <a:pt x="1635405" y="1534755"/>
                    <a:pt x="1586732" y="1539622"/>
                  </a:cubicBezTo>
                  <a:cubicBezTo>
                    <a:pt x="1538059" y="1544490"/>
                    <a:pt x="1508855" y="1583428"/>
                    <a:pt x="1508855" y="1583428"/>
                  </a:cubicBezTo>
                  <a:lnTo>
                    <a:pt x="2165938" y="1671039"/>
                  </a:lnTo>
                  <a:lnTo>
                    <a:pt x="2117265" y="1627234"/>
                  </a:lnTo>
                  <a:cubicBezTo>
                    <a:pt x="2122132" y="1622366"/>
                    <a:pt x="2088061" y="1573693"/>
                    <a:pt x="2068592" y="1544490"/>
                  </a:cubicBezTo>
                  <a:close/>
                  <a:moveTo>
                    <a:pt x="2496913" y="755991"/>
                  </a:moveTo>
                  <a:cubicBezTo>
                    <a:pt x="2443373" y="721920"/>
                    <a:pt x="2414169" y="702451"/>
                    <a:pt x="2370364" y="697584"/>
                  </a:cubicBezTo>
                  <a:cubicBezTo>
                    <a:pt x="2326559" y="692717"/>
                    <a:pt x="2243814" y="707318"/>
                    <a:pt x="2243814" y="707318"/>
                  </a:cubicBezTo>
                  <a:cubicBezTo>
                    <a:pt x="2243814" y="707318"/>
                    <a:pt x="2185406" y="673247"/>
                    <a:pt x="2165938" y="663513"/>
                  </a:cubicBezTo>
                  <a:cubicBezTo>
                    <a:pt x="2146469" y="653779"/>
                    <a:pt x="2112397" y="663513"/>
                    <a:pt x="2102664" y="668380"/>
                  </a:cubicBezTo>
                  <a:cubicBezTo>
                    <a:pt x="2092928" y="673247"/>
                    <a:pt x="1985849" y="746256"/>
                    <a:pt x="1942043" y="760858"/>
                  </a:cubicBezTo>
                  <a:cubicBezTo>
                    <a:pt x="1898237" y="775460"/>
                    <a:pt x="1085403" y="867938"/>
                    <a:pt x="1012394" y="877673"/>
                  </a:cubicBezTo>
                  <a:cubicBezTo>
                    <a:pt x="939385" y="887408"/>
                    <a:pt x="1031863" y="921479"/>
                    <a:pt x="1090269" y="945815"/>
                  </a:cubicBezTo>
                  <a:cubicBezTo>
                    <a:pt x="1148677" y="970151"/>
                    <a:pt x="1591600" y="1043161"/>
                    <a:pt x="1591600" y="1043161"/>
                  </a:cubicBezTo>
                  <a:cubicBezTo>
                    <a:pt x="1591600" y="1043161"/>
                    <a:pt x="1825228" y="965284"/>
                    <a:pt x="1854432" y="955549"/>
                  </a:cubicBezTo>
                  <a:cubicBezTo>
                    <a:pt x="1883636" y="945815"/>
                    <a:pt x="1951778" y="872806"/>
                    <a:pt x="1980982" y="848470"/>
                  </a:cubicBezTo>
                  <a:cubicBezTo>
                    <a:pt x="2010186" y="824133"/>
                    <a:pt x="2092928" y="838735"/>
                    <a:pt x="2151336" y="853337"/>
                  </a:cubicBezTo>
                  <a:cubicBezTo>
                    <a:pt x="2209743" y="867938"/>
                    <a:pt x="2190274" y="999355"/>
                    <a:pt x="2190274" y="999355"/>
                  </a:cubicBezTo>
                  <a:lnTo>
                    <a:pt x="2482310" y="989620"/>
                  </a:lnTo>
                  <a:cubicBezTo>
                    <a:pt x="2482310" y="989620"/>
                    <a:pt x="2550452" y="931213"/>
                    <a:pt x="2550452" y="902009"/>
                  </a:cubicBezTo>
                  <a:cubicBezTo>
                    <a:pt x="2555320" y="877673"/>
                    <a:pt x="2550452" y="790062"/>
                    <a:pt x="2496913" y="755991"/>
                  </a:cubicBezTo>
                  <a:close/>
                </a:path>
              </a:pathLst>
            </a:custGeom>
            <a:solidFill>
              <a:srgbClr val="ADDEF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D37A8738-D695-4E1A-B796-C76D64239ECB}"/>
                </a:ext>
              </a:extLst>
            </p:cNvPr>
            <p:cNvSpPr/>
            <p:nvPr/>
          </p:nvSpPr>
          <p:spPr>
            <a:xfrm rot="5400000">
              <a:off x="23689341" y="13744260"/>
              <a:ext cx="6694373" cy="4013988"/>
            </a:xfrm>
            <a:custGeom>
              <a:avLst/>
              <a:gdLst>
                <a:gd name="connsiteX0" fmla="*/ 6512611 w 6694373"/>
                <a:gd name="connsiteY0" fmla="*/ 1867521 h 4013988"/>
                <a:gd name="connsiteX1" fmla="*/ 5057296 w 6694373"/>
                <a:gd name="connsiteY1" fmla="*/ 1799379 h 4013988"/>
                <a:gd name="connsiteX2" fmla="*/ 5032960 w 6694373"/>
                <a:gd name="connsiteY2" fmla="*/ 1770175 h 4013988"/>
                <a:gd name="connsiteX3" fmla="*/ 5032960 w 6694373"/>
                <a:gd name="connsiteY3" fmla="*/ 1770175 h 4013988"/>
                <a:gd name="connsiteX4" fmla="*/ 5028092 w 6694373"/>
                <a:gd name="connsiteY4" fmla="*/ 1653360 h 4013988"/>
                <a:gd name="connsiteX5" fmla="*/ 5062164 w 6694373"/>
                <a:gd name="connsiteY5" fmla="*/ 1614422 h 4013988"/>
                <a:gd name="connsiteX6" fmla="*/ 6327655 w 6694373"/>
                <a:gd name="connsiteY6" fmla="*/ 1390528 h 4013988"/>
                <a:gd name="connsiteX7" fmla="*/ 6483409 w 6694373"/>
                <a:gd name="connsiteY7" fmla="*/ 1127695 h 4013988"/>
                <a:gd name="connsiteX8" fmla="*/ 6454205 w 6694373"/>
                <a:gd name="connsiteY8" fmla="*/ 1074155 h 4013988"/>
                <a:gd name="connsiteX9" fmla="*/ 6274115 w 6694373"/>
                <a:gd name="connsiteY9" fmla="*/ 996278 h 4013988"/>
                <a:gd name="connsiteX10" fmla="*/ 4828535 w 6694373"/>
                <a:gd name="connsiteY10" fmla="*/ 1132562 h 4013988"/>
                <a:gd name="connsiteX11" fmla="*/ 4760392 w 6694373"/>
                <a:gd name="connsiteY11" fmla="*/ 1088757 h 4013988"/>
                <a:gd name="connsiteX12" fmla="*/ 4745791 w 6694373"/>
                <a:gd name="connsiteY12" fmla="*/ 1030349 h 4013988"/>
                <a:gd name="connsiteX13" fmla="*/ 4765260 w 6694373"/>
                <a:gd name="connsiteY13" fmla="*/ 976809 h 4013988"/>
                <a:gd name="connsiteX14" fmla="*/ 5412608 w 6694373"/>
                <a:gd name="connsiteY14" fmla="*/ 480347 h 4013988"/>
                <a:gd name="connsiteX15" fmla="*/ 5485617 w 6694373"/>
                <a:gd name="connsiteY15" fmla="*/ 358665 h 4013988"/>
                <a:gd name="connsiteX16" fmla="*/ 5446678 w 6694373"/>
                <a:gd name="connsiteY16" fmla="*/ 227249 h 4013988"/>
                <a:gd name="connsiteX17" fmla="*/ 5237386 w 6694373"/>
                <a:gd name="connsiteY17" fmla="*/ 188311 h 4013988"/>
                <a:gd name="connsiteX18" fmla="*/ 4843136 w 6694373"/>
                <a:gd name="connsiteY18" fmla="*/ 392736 h 4013988"/>
                <a:gd name="connsiteX19" fmla="*/ 4750658 w 6694373"/>
                <a:gd name="connsiteY19" fmla="*/ 392736 h 4013988"/>
                <a:gd name="connsiteX20" fmla="*/ 4658180 w 6694373"/>
                <a:gd name="connsiteY20" fmla="*/ 368400 h 4013988"/>
                <a:gd name="connsiteX21" fmla="*/ 4536499 w 6694373"/>
                <a:gd name="connsiteY21" fmla="*/ 460878 h 4013988"/>
                <a:gd name="connsiteX22" fmla="*/ 4521896 w 6694373"/>
                <a:gd name="connsiteY22" fmla="*/ 504684 h 4013988"/>
                <a:gd name="connsiteX23" fmla="*/ 4458622 w 6694373"/>
                <a:gd name="connsiteY23" fmla="*/ 592294 h 4013988"/>
                <a:gd name="connsiteX24" fmla="*/ 4132514 w 6694373"/>
                <a:gd name="connsiteY24" fmla="*/ 757782 h 4013988"/>
                <a:gd name="connsiteX25" fmla="*/ 4117912 w 6694373"/>
                <a:gd name="connsiteY25" fmla="*/ 757782 h 4013988"/>
                <a:gd name="connsiteX26" fmla="*/ 4074107 w 6694373"/>
                <a:gd name="connsiteY26" fmla="*/ 762649 h 4013988"/>
                <a:gd name="connsiteX27" fmla="*/ 3976762 w 6694373"/>
                <a:gd name="connsiteY27" fmla="*/ 718844 h 4013988"/>
                <a:gd name="connsiteX28" fmla="*/ 3762600 w 6694373"/>
                <a:gd name="connsiteY28" fmla="*/ 602029 h 4013988"/>
                <a:gd name="connsiteX29" fmla="*/ 3597113 w 6694373"/>
                <a:gd name="connsiteY29" fmla="*/ 660436 h 4013988"/>
                <a:gd name="connsiteX30" fmla="*/ 3324546 w 6694373"/>
                <a:gd name="connsiteY30" fmla="*/ 563091 h 4013988"/>
                <a:gd name="connsiteX31" fmla="*/ 2954634 w 6694373"/>
                <a:gd name="connsiteY31" fmla="*/ 772384 h 4013988"/>
                <a:gd name="connsiteX32" fmla="*/ 2769677 w 6694373"/>
                <a:gd name="connsiteY32" fmla="*/ 894066 h 4013988"/>
                <a:gd name="connsiteX33" fmla="*/ 2662597 w 6694373"/>
                <a:gd name="connsiteY33" fmla="*/ 903800 h 4013988"/>
                <a:gd name="connsiteX34" fmla="*/ 2463039 w 6694373"/>
                <a:gd name="connsiteY34" fmla="*/ 840526 h 4013988"/>
                <a:gd name="connsiteX35" fmla="*/ 2463039 w 6694373"/>
                <a:gd name="connsiteY35" fmla="*/ 777251 h 4013988"/>
                <a:gd name="connsiteX36" fmla="*/ 2696668 w 6694373"/>
                <a:gd name="connsiteY36" fmla="*/ 709109 h 4013988"/>
                <a:gd name="connsiteX37" fmla="*/ 3188263 w 6694373"/>
                <a:gd name="connsiteY37" fmla="*/ 324594 h 4013988"/>
                <a:gd name="connsiteX38" fmla="*/ 3222334 w 6694373"/>
                <a:gd name="connsiteY38" fmla="*/ 129903 h 4013988"/>
                <a:gd name="connsiteX39" fmla="*/ 3207731 w 6694373"/>
                <a:gd name="connsiteY39" fmla="*/ 86098 h 4013988"/>
                <a:gd name="connsiteX40" fmla="*/ 3066581 w 6694373"/>
                <a:gd name="connsiteY40" fmla="*/ 3354 h 4013988"/>
                <a:gd name="connsiteX41" fmla="*/ 2029852 w 6694373"/>
                <a:gd name="connsiteY41" fmla="*/ 275922 h 4013988"/>
                <a:gd name="connsiteX42" fmla="*/ 1859497 w 6694373"/>
                <a:gd name="connsiteY42" fmla="*/ 329462 h 4013988"/>
                <a:gd name="connsiteX43" fmla="*/ 1538257 w 6694373"/>
                <a:gd name="connsiteY43" fmla="*/ 300258 h 4013988"/>
                <a:gd name="connsiteX44" fmla="*/ 1109935 w 6694373"/>
                <a:gd name="connsiteY44" fmla="*/ 32558 h 4013988"/>
                <a:gd name="connsiteX45" fmla="*/ 1066130 w 6694373"/>
                <a:gd name="connsiteY45" fmla="*/ 37425 h 4013988"/>
                <a:gd name="connsiteX46" fmla="*/ 1070998 w 6694373"/>
                <a:gd name="connsiteY46" fmla="*/ 86098 h 4013988"/>
                <a:gd name="connsiteX47" fmla="*/ 1562593 w 6694373"/>
                <a:gd name="connsiteY47" fmla="*/ 392736 h 4013988"/>
                <a:gd name="connsiteX48" fmla="*/ 1562593 w 6694373"/>
                <a:gd name="connsiteY48" fmla="*/ 460878 h 4013988"/>
                <a:gd name="connsiteX49" fmla="*/ 1221884 w 6694373"/>
                <a:gd name="connsiteY49" fmla="*/ 689640 h 4013988"/>
                <a:gd name="connsiteX50" fmla="*/ 608607 w 6694373"/>
                <a:gd name="connsiteY50" fmla="*/ 1190969 h 4013988"/>
                <a:gd name="connsiteX51" fmla="*/ 496659 w 6694373"/>
                <a:gd name="connsiteY51" fmla="*/ 1332120 h 4013988"/>
                <a:gd name="connsiteX52" fmla="*/ 316570 w 6694373"/>
                <a:gd name="connsiteY52" fmla="*/ 1390528 h 4013988"/>
                <a:gd name="connsiteX53" fmla="*/ 44002 w 6694373"/>
                <a:gd name="connsiteY53" fmla="*/ 1254244 h 4013988"/>
                <a:gd name="connsiteX54" fmla="*/ 5065 w 6694373"/>
                <a:gd name="connsiteY54" fmla="*/ 1263978 h 4013988"/>
                <a:gd name="connsiteX55" fmla="*/ 14799 w 6694373"/>
                <a:gd name="connsiteY55" fmla="*/ 1312651 h 4013988"/>
                <a:gd name="connsiteX56" fmla="*/ 394447 w 6694373"/>
                <a:gd name="connsiteY56" fmla="*/ 1502475 h 4013988"/>
                <a:gd name="connsiteX57" fmla="*/ 443120 w 6694373"/>
                <a:gd name="connsiteY57" fmla="*/ 1575484 h 4013988"/>
                <a:gd name="connsiteX58" fmla="*/ 443120 w 6694373"/>
                <a:gd name="connsiteY58" fmla="*/ 1580351 h 4013988"/>
                <a:gd name="connsiteX59" fmla="*/ 326305 w 6694373"/>
                <a:gd name="connsiteY59" fmla="*/ 1896724 h 4013988"/>
                <a:gd name="connsiteX60" fmla="*/ 73206 w 6694373"/>
                <a:gd name="connsiteY60" fmla="*/ 2159557 h 4013988"/>
                <a:gd name="connsiteX61" fmla="*/ 73206 w 6694373"/>
                <a:gd name="connsiteY61" fmla="*/ 2203363 h 4013988"/>
                <a:gd name="connsiteX62" fmla="*/ 73206 w 6694373"/>
                <a:gd name="connsiteY62" fmla="*/ 2203363 h 4013988"/>
                <a:gd name="connsiteX63" fmla="*/ 117012 w 6694373"/>
                <a:gd name="connsiteY63" fmla="*/ 2203363 h 4013988"/>
                <a:gd name="connsiteX64" fmla="*/ 365243 w 6694373"/>
                <a:gd name="connsiteY64" fmla="*/ 1940530 h 4013988"/>
                <a:gd name="connsiteX65" fmla="*/ 501527 w 6694373"/>
                <a:gd name="connsiteY65" fmla="*/ 1570617 h 4013988"/>
                <a:gd name="connsiteX66" fmla="*/ 642677 w 6694373"/>
                <a:gd name="connsiteY66" fmla="*/ 1244509 h 4013988"/>
                <a:gd name="connsiteX67" fmla="*/ 1255954 w 6694373"/>
                <a:gd name="connsiteY67" fmla="*/ 733446 h 4013988"/>
                <a:gd name="connsiteX68" fmla="*/ 2029852 w 6694373"/>
                <a:gd name="connsiteY68" fmla="*/ 334329 h 4013988"/>
                <a:gd name="connsiteX69" fmla="*/ 3076316 w 6694373"/>
                <a:gd name="connsiteY69" fmla="*/ 61762 h 4013988"/>
                <a:gd name="connsiteX70" fmla="*/ 3139590 w 6694373"/>
                <a:gd name="connsiteY70" fmla="*/ 100700 h 4013988"/>
                <a:gd name="connsiteX71" fmla="*/ 3154191 w 6694373"/>
                <a:gd name="connsiteY71" fmla="*/ 144505 h 4013988"/>
                <a:gd name="connsiteX72" fmla="*/ 3124989 w 6694373"/>
                <a:gd name="connsiteY72" fmla="*/ 290523 h 4013988"/>
                <a:gd name="connsiteX73" fmla="*/ 2672331 w 6694373"/>
                <a:gd name="connsiteY73" fmla="*/ 640967 h 4013988"/>
                <a:gd name="connsiteX74" fmla="*/ 2059054 w 6694373"/>
                <a:gd name="connsiteY74" fmla="*/ 830791 h 4013988"/>
                <a:gd name="connsiteX75" fmla="*/ 1820558 w 6694373"/>
                <a:gd name="connsiteY75" fmla="*/ 796720 h 4013988"/>
                <a:gd name="connsiteX76" fmla="*/ 1786488 w 6694373"/>
                <a:gd name="connsiteY76" fmla="*/ 816189 h 4013988"/>
                <a:gd name="connsiteX77" fmla="*/ 1810824 w 6694373"/>
                <a:gd name="connsiteY77" fmla="*/ 855127 h 4013988"/>
                <a:gd name="connsiteX78" fmla="*/ 2599322 w 6694373"/>
                <a:gd name="connsiteY78" fmla="*/ 962207 h 4013988"/>
                <a:gd name="connsiteX79" fmla="*/ 4117912 w 6694373"/>
                <a:gd name="connsiteY79" fmla="*/ 811322 h 4013988"/>
                <a:gd name="connsiteX80" fmla="*/ 4156850 w 6694373"/>
                <a:gd name="connsiteY80" fmla="*/ 811322 h 4013988"/>
                <a:gd name="connsiteX81" fmla="*/ 4444019 w 6694373"/>
                <a:gd name="connsiteY81" fmla="*/ 821056 h 4013988"/>
                <a:gd name="connsiteX82" fmla="*/ 4599773 w 6694373"/>
                <a:gd name="connsiteY82" fmla="*/ 947606 h 4013988"/>
                <a:gd name="connsiteX83" fmla="*/ 4624109 w 6694373"/>
                <a:gd name="connsiteY83" fmla="*/ 1054686 h 4013988"/>
                <a:gd name="connsiteX84" fmla="*/ 4599773 w 6694373"/>
                <a:gd name="connsiteY84" fmla="*/ 1098491 h 4013988"/>
                <a:gd name="connsiteX85" fmla="*/ 4298001 w 6694373"/>
                <a:gd name="connsiteY85" fmla="*/ 1176368 h 4013988"/>
                <a:gd name="connsiteX86" fmla="*/ 3363485 w 6694373"/>
                <a:gd name="connsiteY86" fmla="*/ 1385660 h 4013988"/>
                <a:gd name="connsiteX87" fmla="*/ 3339148 w 6694373"/>
                <a:gd name="connsiteY87" fmla="*/ 1419731 h 4013988"/>
                <a:gd name="connsiteX88" fmla="*/ 3378086 w 6694373"/>
                <a:gd name="connsiteY88" fmla="*/ 1448935 h 4013988"/>
                <a:gd name="connsiteX89" fmla="*/ 3451095 w 6694373"/>
                <a:gd name="connsiteY89" fmla="*/ 1434333 h 4013988"/>
                <a:gd name="connsiteX90" fmla="*/ 3451095 w 6694373"/>
                <a:gd name="connsiteY90" fmla="*/ 1468404 h 4013988"/>
                <a:gd name="connsiteX91" fmla="*/ 3407290 w 6694373"/>
                <a:gd name="connsiteY91" fmla="*/ 1468404 h 4013988"/>
                <a:gd name="connsiteX92" fmla="*/ 3373218 w 6694373"/>
                <a:gd name="connsiteY92" fmla="*/ 1497608 h 4013988"/>
                <a:gd name="connsiteX93" fmla="*/ 3407290 w 6694373"/>
                <a:gd name="connsiteY93" fmla="*/ 1531679 h 4013988"/>
                <a:gd name="connsiteX94" fmla="*/ 4560835 w 6694373"/>
                <a:gd name="connsiteY94" fmla="*/ 1507342 h 4013988"/>
                <a:gd name="connsiteX95" fmla="*/ 4570569 w 6694373"/>
                <a:gd name="connsiteY95" fmla="*/ 1507342 h 4013988"/>
                <a:gd name="connsiteX96" fmla="*/ 4901544 w 6694373"/>
                <a:gd name="connsiteY96" fmla="*/ 1531679 h 4013988"/>
                <a:gd name="connsiteX97" fmla="*/ 4964818 w 6694373"/>
                <a:gd name="connsiteY97" fmla="*/ 1594953 h 4013988"/>
                <a:gd name="connsiteX98" fmla="*/ 4974553 w 6694373"/>
                <a:gd name="connsiteY98" fmla="*/ 1770175 h 4013988"/>
                <a:gd name="connsiteX99" fmla="*/ 4945349 w 6694373"/>
                <a:gd name="connsiteY99" fmla="*/ 1823715 h 4013988"/>
                <a:gd name="connsiteX100" fmla="*/ 4682517 w 6694373"/>
                <a:gd name="connsiteY100" fmla="*/ 1979468 h 4013988"/>
                <a:gd name="connsiteX101" fmla="*/ 4555967 w 6694373"/>
                <a:gd name="connsiteY101" fmla="*/ 2023273 h 4013988"/>
                <a:gd name="connsiteX102" fmla="*/ 3611716 w 6694373"/>
                <a:gd name="connsiteY102" fmla="*/ 2120619 h 4013988"/>
                <a:gd name="connsiteX103" fmla="*/ 3353750 w 6694373"/>
                <a:gd name="connsiteY103" fmla="*/ 2217964 h 4013988"/>
                <a:gd name="connsiteX104" fmla="*/ 3290476 w 6694373"/>
                <a:gd name="connsiteY104" fmla="*/ 2261770 h 4013988"/>
                <a:gd name="connsiteX105" fmla="*/ 3275873 w 6694373"/>
                <a:gd name="connsiteY105" fmla="*/ 2300708 h 4013988"/>
                <a:gd name="connsiteX106" fmla="*/ 3324546 w 6694373"/>
                <a:gd name="connsiteY106" fmla="*/ 2315310 h 4013988"/>
                <a:gd name="connsiteX107" fmla="*/ 3387821 w 6694373"/>
                <a:gd name="connsiteY107" fmla="*/ 2271505 h 4013988"/>
                <a:gd name="connsiteX108" fmla="*/ 3460830 w 6694373"/>
                <a:gd name="connsiteY108" fmla="*/ 2227699 h 4013988"/>
                <a:gd name="connsiteX109" fmla="*/ 3572777 w 6694373"/>
                <a:gd name="connsiteY109" fmla="*/ 2213097 h 4013988"/>
                <a:gd name="connsiteX110" fmla="*/ 4278532 w 6694373"/>
                <a:gd name="connsiteY110" fmla="*/ 2344514 h 4013988"/>
                <a:gd name="connsiteX111" fmla="*/ 4361276 w 6694373"/>
                <a:gd name="connsiteY111" fmla="*/ 2339646 h 4013988"/>
                <a:gd name="connsiteX112" fmla="*/ 4551100 w 6694373"/>
                <a:gd name="connsiteY112" fmla="*/ 2290973 h 4013988"/>
                <a:gd name="connsiteX113" fmla="*/ 4609508 w 6694373"/>
                <a:gd name="connsiteY113" fmla="*/ 2261770 h 4013988"/>
                <a:gd name="connsiteX114" fmla="*/ 4755526 w 6694373"/>
                <a:gd name="connsiteY114" fmla="*/ 2140088 h 4013988"/>
                <a:gd name="connsiteX115" fmla="*/ 4789596 w 6694373"/>
                <a:gd name="connsiteY115" fmla="*/ 2130354 h 4013988"/>
                <a:gd name="connsiteX116" fmla="*/ 4848004 w 6694373"/>
                <a:gd name="connsiteY116" fmla="*/ 2144955 h 4013988"/>
                <a:gd name="connsiteX117" fmla="*/ 4862605 w 6694373"/>
                <a:gd name="connsiteY117" fmla="*/ 2164424 h 4013988"/>
                <a:gd name="connsiteX118" fmla="*/ 4857737 w 6694373"/>
                <a:gd name="connsiteY118" fmla="*/ 2398054 h 4013988"/>
                <a:gd name="connsiteX119" fmla="*/ 4687383 w 6694373"/>
                <a:gd name="connsiteY119" fmla="*/ 2641417 h 4013988"/>
                <a:gd name="connsiteX120" fmla="*/ 4371010 w 6694373"/>
                <a:gd name="connsiteY120" fmla="*/ 2758232 h 4013988"/>
                <a:gd name="connsiteX121" fmla="*/ 4302868 w 6694373"/>
                <a:gd name="connsiteY121" fmla="*/ 2767967 h 4013988"/>
                <a:gd name="connsiteX122" fmla="*/ 3285608 w 6694373"/>
                <a:gd name="connsiteY122" fmla="*/ 2714427 h 4013988"/>
                <a:gd name="connsiteX123" fmla="*/ 3275873 w 6694373"/>
                <a:gd name="connsiteY123" fmla="*/ 2714427 h 4013988"/>
                <a:gd name="connsiteX124" fmla="*/ 3202864 w 6694373"/>
                <a:gd name="connsiteY124" fmla="*/ 2709559 h 4013988"/>
                <a:gd name="connsiteX125" fmla="*/ 3168794 w 6694373"/>
                <a:gd name="connsiteY125" fmla="*/ 2733896 h 4013988"/>
                <a:gd name="connsiteX126" fmla="*/ 3197998 w 6694373"/>
                <a:gd name="connsiteY126" fmla="*/ 2772834 h 4013988"/>
                <a:gd name="connsiteX127" fmla="*/ 3271007 w 6694373"/>
                <a:gd name="connsiteY127" fmla="*/ 2777701 h 4013988"/>
                <a:gd name="connsiteX128" fmla="*/ 3543573 w 6694373"/>
                <a:gd name="connsiteY128" fmla="*/ 2884781 h 4013988"/>
                <a:gd name="connsiteX129" fmla="*/ 3689591 w 6694373"/>
                <a:gd name="connsiteY129" fmla="*/ 2913985 h 4013988"/>
                <a:gd name="connsiteX130" fmla="*/ 3796672 w 6694373"/>
                <a:gd name="connsiteY130" fmla="*/ 2899383 h 4013988"/>
                <a:gd name="connsiteX131" fmla="*/ 3957291 w 6694373"/>
                <a:gd name="connsiteY131" fmla="*/ 2855578 h 4013988"/>
                <a:gd name="connsiteX132" fmla="*/ 4035168 w 6694373"/>
                <a:gd name="connsiteY132" fmla="*/ 2850710 h 4013988"/>
                <a:gd name="connsiteX133" fmla="*/ 4132514 w 6694373"/>
                <a:gd name="connsiteY133" fmla="*/ 2870179 h 4013988"/>
                <a:gd name="connsiteX134" fmla="*/ 4147116 w 6694373"/>
                <a:gd name="connsiteY134" fmla="*/ 2894516 h 4013988"/>
                <a:gd name="connsiteX135" fmla="*/ 4098444 w 6694373"/>
                <a:gd name="connsiteY135" fmla="*/ 3011330 h 4013988"/>
                <a:gd name="connsiteX136" fmla="*/ 3928089 w 6694373"/>
                <a:gd name="connsiteY136" fmla="*/ 3176818 h 4013988"/>
                <a:gd name="connsiteX137" fmla="*/ 3782071 w 6694373"/>
                <a:gd name="connsiteY137" fmla="*/ 3235225 h 4013988"/>
                <a:gd name="connsiteX138" fmla="*/ 3582512 w 6694373"/>
                <a:gd name="connsiteY138" fmla="*/ 3249827 h 4013988"/>
                <a:gd name="connsiteX139" fmla="*/ 2969235 w 6694373"/>
                <a:gd name="connsiteY139" fmla="*/ 3118410 h 4013988"/>
                <a:gd name="connsiteX140" fmla="*/ 2832952 w 6694373"/>
                <a:gd name="connsiteY140" fmla="*/ 3113543 h 4013988"/>
                <a:gd name="connsiteX141" fmla="*/ 1299760 w 6694373"/>
                <a:gd name="connsiteY141" fmla="*/ 3279030 h 4013988"/>
                <a:gd name="connsiteX142" fmla="*/ 842235 w 6694373"/>
                <a:gd name="connsiteY142" fmla="*/ 3478589 h 4013988"/>
                <a:gd name="connsiteX143" fmla="*/ 764360 w 6694373"/>
                <a:gd name="connsiteY143" fmla="*/ 3546731 h 4013988"/>
                <a:gd name="connsiteX144" fmla="*/ 764360 w 6694373"/>
                <a:gd name="connsiteY144" fmla="*/ 3590536 h 4013988"/>
                <a:gd name="connsiteX145" fmla="*/ 808165 w 6694373"/>
                <a:gd name="connsiteY145" fmla="*/ 3590536 h 4013988"/>
                <a:gd name="connsiteX146" fmla="*/ 886042 w 6694373"/>
                <a:gd name="connsiteY146" fmla="*/ 3522394 h 4013988"/>
                <a:gd name="connsiteX147" fmla="*/ 1304626 w 6694373"/>
                <a:gd name="connsiteY147" fmla="*/ 3337438 h 4013988"/>
                <a:gd name="connsiteX148" fmla="*/ 2039585 w 6694373"/>
                <a:gd name="connsiteY148" fmla="*/ 3259561 h 4013988"/>
                <a:gd name="connsiteX149" fmla="*/ 2355958 w 6694373"/>
                <a:gd name="connsiteY149" fmla="*/ 3371509 h 4013988"/>
                <a:gd name="connsiteX150" fmla="*/ 2643127 w 6694373"/>
                <a:gd name="connsiteY150" fmla="*/ 3493191 h 4013988"/>
                <a:gd name="connsiteX151" fmla="*/ 2896226 w 6694373"/>
                <a:gd name="connsiteY151" fmla="*/ 3405579 h 4013988"/>
                <a:gd name="connsiteX152" fmla="*/ 3149325 w 6694373"/>
                <a:gd name="connsiteY152" fmla="*/ 3566200 h 4013988"/>
                <a:gd name="connsiteX153" fmla="*/ 3548441 w 6694373"/>
                <a:gd name="connsiteY153" fmla="*/ 3799829 h 4013988"/>
                <a:gd name="connsiteX154" fmla="*/ 4249328 w 6694373"/>
                <a:gd name="connsiteY154" fmla="*/ 4009122 h 4013988"/>
                <a:gd name="connsiteX155" fmla="*/ 4278532 w 6694373"/>
                <a:gd name="connsiteY155" fmla="*/ 4013989 h 4013988"/>
                <a:gd name="connsiteX156" fmla="*/ 4346674 w 6694373"/>
                <a:gd name="connsiteY156" fmla="*/ 3984785 h 4013988"/>
                <a:gd name="connsiteX157" fmla="*/ 4371010 w 6694373"/>
                <a:gd name="connsiteY157" fmla="*/ 3926378 h 4013988"/>
                <a:gd name="connsiteX158" fmla="*/ 4298001 w 6694373"/>
                <a:gd name="connsiteY158" fmla="*/ 3683014 h 4013988"/>
                <a:gd name="connsiteX159" fmla="*/ 3835610 w 6694373"/>
                <a:gd name="connsiteY159" fmla="*/ 3390978 h 4013988"/>
                <a:gd name="connsiteX160" fmla="*/ 3762600 w 6694373"/>
                <a:gd name="connsiteY160" fmla="*/ 3332570 h 4013988"/>
                <a:gd name="connsiteX161" fmla="*/ 3767468 w 6694373"/>
                <a:gd name="connsiteY161" fmla="*/ 3303367 h 4013988"/>
                <a:gd name="connsiteX162" fmla="*/ 3791804 w 6694373"/>
                <a:gd name="connsiteY162" fmla="*/ 3293632 h 4013988"/>
                <a:gd name="connsiteX163" fmla="*/ 3952425 w 6694373"/>
                <a:gd name="connsiteY163" fmla="*/ 3230358 h 4013988"/>
                <a:gd name="connsiteX164" fmla="*/ 3986495 w 6694373"/>
                <a:gd name="connsiteY164" fmla="*/ 3210888 h 4013988"/>
                <a:gd name="connsiteX165" fmla="*/ 4040036 w 6694373"/>
                <a:gd name="connsiteY165" fmla="*/ 3206021 h 4013988"/>
                <a:gd name="connsiteX166" fmla="*/ 4186054 w 6694373"/>
                <a:gd name="connsiteY166" fmla="*/ 3235225 h 4013988"/>
                <a:gd name="connsiteX167" fmla="*/ 4458622 w 6694373"/>
                <a:gd name="connsiteY167" fmla="*/ 3123278 h 4013988"/>
                <a:gd name="connsiteX168" fmla="*/ 4585171 w 6694373"/>
                <a:gd name="connsiteY168" fmla="*/ 3157349 h 4013988"/>
                <a:gd name="connsiteX169" fmla="*/ 4599773 w 6694373"/>
                <a:gd name="connsiteY169" fmla="*/ 3157349 h 4013988"/>
                <a:gd name="connsiteX170" fmla="*/ 4784728 w 6694373"/>
                <a:gd name="connsiteY170" fmla="*/ 3045401 h 4013988"/>
                <a:gd name="connsiteX171" fmla="*/ 4882074 w 6694373"/>
                <a:gd name="connsiteY171" fmla="*/ 3001596 h 4013988"/>
                <a:gd name="connsiteX172" fmla="*/ 6167036 w 6694373"/>
                <a:gd name="connsiteY172" fmla="*/ 3230358 h 4013988"/>
                <a:gd name="connsiteX173" fmla="*/ 6201106 w 6694373"/>
                <a:gd name="connsiteY173" fmla="*/ 3235225 h 4013988"/>
                <a:gd name="connsiteX174" fmla="*/ 6381195 w 6694373"/>
                <a:gd name="connsiteY174" fmla="*/ 3098941 h 4013988"/>
                <a:gd name="connsiteX175" fmla="*/ 6259514 w 6694373"/>
                <a:gd name="connsiteY175" fmla="*/ 2870179 h 4013988"/>
                <a:gd name="connsiteX176" fmla="*/ 4964818 w 6694373"/>
                <a:gd name="connsiteY176" fmla="*/ 2427257 h 4013988"/>
                <a:gd name="connsiteX177" fmla="*/ 4989155 w 6694373"/>
                <a:gd name="connsiteY177" fmla="*/ 2393187 h 4013988"/>
                <a:gd name="connsiteX178" fmla="*/ 5032960 w 6694373"/>
                <a:gd name="connsiteY178" fmla="*/ 2398054 h 4013988"/>
                <a:gd name="connsiteX179" fmla="*/ 5193581 w 6694373"/>
                <a:gd name="connsiteY179" fmla="*/ 2329912 h 4013988"/>
                <a:gd name="connsiteX180" fmla="*/ 5256855 w 6694373"/>
                <a:gd name="connsiteY180" fmla="*/ 2329912 h 4013988"/>
                <a:gd name="connsiteX181" fmla="*/ 5407740 w 6694373"/>
                <a:gd name="connsiteY181" fmla="*/ 2402921 h 4013988"/>
                <a:gd name="connsiteX182" fmla="*/ 5519687 w 6694373"/>
                <a:gd name="connsiteY182" fmla="*/ 2456461 h 4013988"/>
                <a:gd name="connsiteX183" fmla="*/ 5641369 w 6694373"/>
                <a:gd name="connsiteY183" fmla="*/ 2393187 h 4013988"/>
                <a:gd name="connsiteX184" fmla="*/ 5763051 w 6694373"/>
                <a:gd name="connsiteY184" fmla="*/ 2320177 h 4013988"/>
                <a:gd name="connsiteX185" fmla="*/ 6488275 w 6694373"/>
                <a:gd name="connsiteY185" fmla="*/ 2276372 h 4013988"/>
                <a:gd name="connsiteX186" fmla="*/ 6692701 w 6694373"/>
                <a:gd name="connsiteY186" fmla="*/ 2076814 h 4013988"/>
                <a:gd name="connsiteX187" fmla="*/ 6512611 w 6694373"/>
                <a:gd name="connsiteY187" fmla="*/ 1867521 h 4013988"/>
                <a:gd name="connsiteX188" fmla="*/ 2205072 w 6694373"/>
                <a:gd name="connsiteY188" fmla="*/ 855127 h 4013988"/>
                <a:gd name="connsiteX189" fmla="*/ 2253745 w 6694373"/>
                <a:gd name="connsiteY189" fmla="*/ 840526 h 4013988"/>
                <a:gd name="connsiteX190" fmla="*/ 2375427 w 6694373"/>
                <a:gd name="connsiteY190" fmla="*/ 879464 h 4013988"/>
                <a:gd name="connsiteX191" fmla="*/ 2205072 w 6694373"/>
                <a:gd name="connsiteY191" fmla="*/ 855127 h 4013988"/>
                <a:gd name="connsiteX192" fmla="*/ 3918354 w 6694373"/>
                <a:gd name="connsiteY192" fmla="*/ 777251 h 4013988"/>
                <a:gd name="connsiteX193" fmla="*/ 2993572 w 6694373"/>
                <a:gd name="connsiteY193" fmla="*/ 869729 h 4013988"/>
                <a:gd name="connsiteX194" fmla="*/ 2974103 w 6694373"/>
                <a:gd name="connsiteY194" fmla="*/ 845393 h 4013988"/>
                <a:gd name="connsiteX195" fmla="*/ 3319680 w 6694373"/>
                <a:gd name="connsiteY195" fmla="*/ 616631 h 4013988"/>
                <a:gd name="connsiteX196" fmla="*/ 3616582 w 6694373"/>
                <a:gd name="connsiteY196" fmla="*/ 762649 h 4013988"/>
                <a:gd name="connsiteX197" fmla="*/ 3650654 w 6694373"/>
                <a:gd name="connsiteY197" fmla="*/ 767516 h 4013988"/>
                <a:gd name="connsiteX198" fmla="*/ 3655521 w 6694373"/>
                <a:gd name="connsiteY198" fmla="*/ 728578 h 4013988"/>
                <a:gd name="connsiteX199" fmla="*/ 3650654 w 6694373"/>
                <a:gd name="connsiteY199" fmla="*/ 718844 h 4013988"/>
                <a:gd name="connsiteX200" fmla="*/ 3655521 w 6694373"/>
                <a:gd name="connsiteY200" fmla="*/ 684773 h 4013988"/>
                <a:gd name="connsiteX201" fmla="*/ 3752867 w 6694373"/>
                <a:gd name="connsiteY201" fmla="*/ 660436 h 4013988"/>
                <a:gd name="connsiteX202" fmla="*/ 3928089 w 6694373"/>
                <a:gd name="connsiteY202" fmla="*/ 757782 h 4013988"/>
                <a:gd name="connsiteX203" fmla="*/ 3918354 w 6694373"/>
                <a:gd name="connsiteY203" fmla="*/ 777251 h 4013988"/>
                <a:gd name="connsiteX204" fmla="*/ 3782071 w 6694373"/>
                <a:gd name="connsiteY204" fmla="*/ 2840976 h 4013988"/>
                <a:gd name="connsiteX205" fmla="*/ 3782071 w 6694373"/>
                <a:gd name="connsiteY205" fmla="*/ 2840976 h 4013988"/>
                <a:gd name="connsiteX206" fmla="*/ 3567909 w 6694373"/>
                <a:gd name="connsiteY206" fmla="*/ 2831241 h 4013988"/>
                <a:gd name="connsiteX207" fmla="*/ 3548441 w 6694373"/>
                <a:gd name="connsiteY207" fmla="*/ 2826374 h 4013988"/>
                <a:gd name="connsiteX208" fmla="*/ 3553308 w 6694373"/>
                <a:gd name="connsiteY208" fmla="*/ 2802037 h 4013988"/>
                <a:gd name="connsiteX209" fmla="*/ 3777203 w 6694373"/>
                <a:gd name="connsiteY209" fmla="*/ 2811772 h 4013988"/>
                <a:gd name="connsiteX210" fmla="*/ 3782071 w 6694373"/>
                <a:gd name="connsiteY210" fmla="*/ 2840976 h 4013988"/>
                <a:gd name="connsiteX211" fmla="*/ 2886491 w 6694373"/>
                <a:gd name="connsiteY211" fmla="*/ 3283898 h 4013988"/>
                <a:gd name="connsiteX212" fmla="*/ 2910827 w 6694373"/>
                <a:gd name="connsiteY212" fmla="*/ 3303367 h 4013988"/>
                <a:gd name="connsiteX213" fmla="*/ 2910827 w 6694373"/>
                <a:gd name="connsiteY213" fmla="*/ 3322836 h 4013988"/>
                <a:gd name="connsiteX214" fmla="*/ 2647995 w 6694373"/>
                <a:gd name="connsiteY214" fmla="*/ 3444518 h 4013988"/>
                <a:gd name="connsiteX215" fmla="*/ 2341357 w 6694373"/>
                <a:gd name="connsiteY215" fmla="*/ 3259561 h 4013988"/>
                <a:gd name="connsiteX216" fmla="*/ 2355958 w 6694373"/>
                <a:gd name="connsiteY216" fmla="*/ 3235225 h 4013988"/>
                <a:gd name="connsiteX217" fmla="*/ 2837818 w 6694373"/>
                <a:gd name="connsiteY217" fmla="*/ 3181685 h 4013988"/>
                <a:gd name="connsiteX218" fmla="*/ 2954634 w 6694373"/>
                <a:gd name="connsiteY218" fmla="*/ 3186552 h 4013988"/>
                <a:gd name="connsiteX219" fmla="*/ 3261272 w 6694373"/>
                <a:gd name="connsiteY219" fmla="*/ 3249827 h 4013988"/>
                <a:gd name="connsiteX220" fmla="*/ 3266139 w 6694373"/>
                <a:gd name="connsiteY220" fmla="*/ 3264428 h 4013988"/>
                <a:gd name="connsiteX221" fmla="*/ 3110386 w 6694373"/>
                <a:gd name="connsiteY221" fmla="*/ 3322836 h 4013988"/>
                <a:gd name="connsiteX222" fmla="*/ 2930298 w 6694373"/>
                <a:gd name="connsiteY222" fmla="*/ 3244960 h 4013988"/>
                <a:gd name="connsiteX223" fmla="*/ 2886491 w 6694373"/>
                <a:gd name="connsiteY223" fmla="*/ 3283898 h 4013988"/>
                <a:gd name="connsiteX224" fmla="*/ 3816141 w 6694373"/>
                <a:gd name="connsiteY224" fmla="*/ 3449385 h 4013988"/>
                <a:gd name="connsiteX225" fmla="*/ 3821008 w 6694373"/>
                <a:gd name="connsiteY225" fmla="*/ 3449385 h 4013988"/>
                <a:gd name="connsiteX226" fmla="*/ 4249328 w 6694373"/>
                <a:gd name="connsiteY226" fmla="*/ 3712218 h 4013988"/>
                <a:gd name="connsiteX227" fmla="*/ 4312604 w 6694373"/>
                <a:gd name="connsiteY227" fmla="*/ 3921511 h 4013988"/>
                <a:gd name="connsiteX228" fmla="*/ 4298001 w 6694373"/>
                <a:gd name="connsiteY228" fmla="*/ 3945847 h 4013988"/>
                <a:gd name="connsiteX229" fmla="*/ 4273664 w 6694373"/>
                <a:gd name="connsiteY229" fmla="*/ 3950714 h 4013988"/>
                <a:gd name="connsiteX230" fmla="*/ 3577645 w 6694373"/>
                <a:gd name="connsiteY230" fmla="*/ 3741422 h 4013988"/>
                <a:gd name="connsiteX231" fmla="*/ 3188263 w 6694373"/>
                <a:gd name="connsiteY231" fmla="*/ 3512660 h 4013988"/>
                <a:gd name="connsiteX232" fmla="*/ 2964368 w 6694373"/>
                <a:gd name="connsiteY232" fmla="*/ 3371509 h 4013988"/>
                <a:gd name="connsiteX233" fmla="*/ 2959500 w 6694373"/>
                <a:gd name="connsiteY233" fmla="*/ 3352040 h 4013988"/>
                <a:gd name="connsiteX234" fmla="*/ 2959500 w 6694373"/>
                <a:gd name="connsiteY234" fmla="*/ 3352040 h 4013988"/>
                <a:gd name="connsiteX235" fmla="*/ 2978970 w 6694373"/>
                <a:gd name="connsiteY235" fmla="*/ 3347172 h 4013988"/>
                <a:gd name="connsiteX236" fmla="*/ 3110386 w 6694373"/>
                <a:gd name="connsiteY236" fmla="*/ 3376376 h 4013988"/>
                <a:gd name="connsiteX237" fmla="*/ 3305077 w 6694373"/>
                <a:gd name="connsiteY237" fmla="*/ 3303367 h 4013988"/>
                <a:gd name="connsiteX238" fmla="*/ 3402422 w 6694373"/>
                <a:gd name="connsiteY238" fmla="*/ 3279030 h 4013988"/>
                <a:gd name="connsiteX239" fmla="*/ 3572777 w 6694373"/>
                <a:gd name="connsiteY239" fmla="*/ 3313101 h 4013988"/>
                <a:gd name="connsiteX240" fmla="*/ 3665255 w 6694373"/>
                <a:gd name="connsiteY240" fmla="*/ 3322836 h 4013988"/>
                <a:gd name="connsiteX241" fmla="*/ 3665255 w 6694373"/>
                <a:gd name="connsiteY241" fmla="*/ 3322836 h 4013988"/>
                <a:gd name="connsiteX242" fmla="*/ 3816141 w 6694373"/>
                <a:gd name="connsiteY242" fmla="*/ 3449385 h 4013988"/>
                <a:gd name="connsiteX243" fmla="*/ 4667914 w 6694373"/>
                <a:gd name="connsiteY243" fmla="*/ 421940 h 4013988"/>
                <a:gd name="connsiteX244" fmla="*/ 4765260 w 6694373"/>
                <a:gd name="connsiteY244" fmla="*/ 519285 h 4013988"/>
                <a:gd name="connsiteX245" fmla="*/ 4667914 w 6694373"/>
                <a:gd name="connsiteY245" fmla="*/ 616631 h 4013988"/>
                <a:gd name="connsiteX246" fmla="*/ 4570569 w 6694373"/>
                <a:gd name="connsiteY246" fmla="*/ 519285 h 4013988"/>
                <a:gd name="connsiteX247" fmla="*/ 4667914 w 6694373"/>
                <a:gd name="connsiteY247" fmla="*/ 421940 h 4013988"/>
                <a:gd name="connsiteX248" fmla="*/ 4444019 w 6694373"/>
                <a:gd name="connsiteY248" fmla="*/ 762649 h 4013988"/>
                <a:gd name="connsiteX249" fmla="*/ 4307736 w 6694373"/>
                <a:gd name="connsiteY249" fmla="*/ 757782 h 4013988"/>
                <a:gd name="connsiteX250" fmla="*/ 4302868 w 6694373"/>
                <a:gd name="connsiteY250" fmla="*/ 738313 h 4013988"/>
                <a:gd name="connsiteX251" fmla="*/ 4502427 w 6694373"/>
                <a:gd name="connsiteY251" fmla="*/ 636100 h 4013988"/>
                <a:gd name="connsiteX252" fmla="*/ 4590037 w 6694373"/>
                <a:gd name="connsiteY252" fmla="*/ 640967 h 4013988"/>
                <a:gd name="connsiteX253" fmla="*/ 4682517 w 6694373"/>
                <a:gd name="connsiteY253" fmla="*/ 665304 h 4013988"/>
                <a:gd name="connsiteX254" fmla="*/ 4804199 w 6694373"/>
                <a:gd name="connsiteY254" fmla="*/ 572825 h 4013988"/>
                <a:gd name="connsiteX255" fmla="*/ 4813932 w 6694373"/>
                <a:gd name="connsiteY255" fmla="*/ 529020 h 4013988"/>
                <a:gd name="connsiteX256" fmla="*/ 4867473 w 6694373"/>
                <a:gd name="connsiteY256" fmla="*/ 446276 h 4013988"/>
                <a:gd name="connsiteX257" fmla="*/ 5256855 w 6694373"/>
                <a:gd name="connsiteY257" fmla="*/ 241851 h 4013988"/>
                <a:gd name="connsiteX258" fmla="*/ 5388272 w 6694373"/>
                <a:gd name="connsiteY258" fmla="*/ 266187 h 4013988"/>
                <a:gd name="connsiteX259" fmla="*/ 5412608 w 6694373"/>
                <a:gd name="connsiteY259" fmla="*/ 348931 h 4013988"/>
                <a:gd name="connsiteX260" fmla="*/ 5368801 w 6694373"/>
                <a:gd name="connsiteY260" fmla="*/ 426807 h 4013988"/>
                <a:gd name="connsiteX261" fmla="*/ 4687383 w 6694373"/>
                <a:gd name="connsiteY261" fmla="*/ 947606 h 4013988"/>
                <a:gd name="connsiteX262" fmla="*/ 4658180 w 6694373"/>
                <a:gd name="connsiteY262" fmla="*/ 937871 h 4013988"/>
                <a:gd name="connsiteX263" fmla="*/ 4444019 w 6694373"/>
                <a:gd name="connsiteY263" fmla="*/ 762649 h 4013988"/>
                <a:gd name="connsiteX264" fmla="*/ 3786937 w 6694373"/>
                <a:gd name="connsiteY264" fmla="*/ 1463537 h 4013988"/>
                <a:gd name="connsiteX265" fmla="*/ 3538707 w 6694373"/>
                <a:gd name="connsiteY265" fmla="*/ 1468404 h 4013988"/>
                <a:gd name="connsiteX266" fmla="*/ 3514371 w 6694373"/>
                <a:gd name="connsiteY266" fmla="*/ 1444068 h 4013988"/>
                <a:gd name="connsiteX267" fmla="*/ 3533839 w 6694373"/>
                <a:gd name="connsiteY267" fmla="*/ 1414864 h 4013988"/>
                <a:gd name="connsiteX268" fmla="*/ 3821008 w 6694373"/>
                <a:gd name="connsiteY268" fmla="*/ 1351590 h 4013988"/>
                <a:gd name="connsiteX269" fmla="*/ 3786937 w 6694373"/>
                <a:gd name="connsiteY269" fmla="*/ 1463537 h 4013988"/>
                <a:gd name="connsiteX270" fmla="*/ 4069240 w 6694373"/>
                <a:gd name="connsiteY270" fmla="*/ 1424599 h 4013988"/>
                <a:gd name="connsiteX271" fmla="*/ 4001098 w 6694373"/>
                <a:gd name="connsiteY271" fmla="*/ 1463537 h 4013988"/>
                <a:gd name="connsiteX272" fmla="*/ 3874549 w 6694373"/>
                <a:gd name="connsiteY272" fmla="*/ 1468404 h 4013988"/>
                <a:gd name="connsiteX273" fmla="*/ 3855080 w 6694373"/>
                <a:gd name="connsiteY273" fmla="*/ 1439200 h 4013988"/>
                <a:gd name="connsiteX274" fmla="*/ 3864814 w 6694373"/>
                <a:gd name="connsiteY274" fmla="*/ 1400262 h 4013988"/>
                <a:gd name="connsiteX275" fmla="*/ 3928089 w 6694373"/>
                <a:gd name="connsiteY275" fmla="*/ 1332120 h 4013988"/>
                <a:gd name="connsiteX276" fmla="*/ 4312604 w 6694373"/>
                <a:gd name="connsiteY276" fmla="*/ 1244509 h 4013988"/>
                <a:gd name="connsiteX277" fmla="*/ 4512162 w 6694373"/>
                <a:gd name="connsiteY277" fmla="*/ 1195837 h 4013988"/>
                <a:gd name="connsiteX278" fmla="*/ 4512162 w 6694373"/>
                <a:gd name="connsiteY278" fmla="*/ 1195837 h 4013988"/>
                <a:gd name="connsiteX279" fmla="*/ 4604640 w 6694373"/>
                <a:gd name="connsiteY279" fmla="*/ 1210438 h 4013988"/>
                <a:gd name="connsiteX280" fmla="*/ 4604640 w 6694373"/>
                <a:gd name="connsiteY280" fmla="*/ 1210438 h 4013988"/>
                <a:gd name="connsiteX281" fmla="*/ 4638710 w 6694373"/>
                <a:gd name="connsiteY281" fmla="*/ 1220173 h 4013988"/>
                <a:gd name="connsiteX282" fmla="*/ 6278982 w 6694373"/>
                <a:gd name="connsiteY282" fmla="*/ 1064420 h 4013988"/>
                <a:gd name="connsiteX283" fmla="*/ 6381195 w 6694373"/>
                <a:gd name="connsiteY283" fmla="*/ 1093624 h 4013988"/>
                <a:gd name="connsiteX284" fmla="*/ 6429868 w 6694373"/>
                <a:gd name="connsiteY284" fmla="*/ 1186102 h 4013988"/>
                <a:gd name="connsiteX285" fmla="*/ 6317920 w 6694373"/>
                <a:gd name="connsiteY285" fmla="*/ 1327253 h 4013988"/>
                <a:gd name="connsiteX286" fmla="*/ 5057296 w 6694373"/>
                <a:gd name="connsiteY286" fmla="*/ 1546281 h 4013988"/>
                <a:gd name="connsiteX287" fmla="*/ 5057296 w 6694373"/>
                <a:gd name="connsiteY287" fmla="*/ 1546281 h 4013988"/>
                <a:gd name="connsiteX288" fmla="*/ 5042695 w 6694373"/>
                <a:gd name="connsiteY288" fmla="*/ 1492741 h 4013988"/>
                <a:gd name="connsiteX289" fmla="*/ 5096235 w 6694373"/>
                <a:gd name="connsiteY289" fmla="*/ 1361324 h 4013988"/>
                <a:gd name="connsiteX290" fmla="*/ 4989155 w 6694373"/>
                <a:gd name="connsiteY290" fmla="*/ 1249377 h 4013988"/>
                <a:gd name="connsiteX291" fmla="*/ 4843136 w 6694373"/>
                <a:gd name="connsiteY291" fmla="*/ 1312651 h 4013988"/>
                <a:gd name="connsiteX292" fmla="*/ 4750658 w 6694373"/>
                <a:gd name="connsiteY292" fmla="*/ 1293182 h 4013988"/>
                <a:gd name="connsiteX293" fmla="*/ 4648445 w 6694373"/>
                <a:gd name="connsiteY293" fmla="*/ 1312651 h 4013988"/>
                <a:gd name="connsiteX294" fmla="*/ 4604640 w 6694373"/>
                <a:gd name="connsiteY294" fmla="*/ 1307784 h 4013988"/>
                <a:gd name="connsiteX295" fmla="*/ 4395346 w 6694373"/>
                <a:gd name="connsiteY295" fmla="*/ 1244509 h 4013988"/>
                <a:gd name="connsiteX296" fmla="*/ 4069240 w 6694373"/>
                <a:gd name="connsiteY296" fmla="*/ 1424599 h 4013988"/>
                <a:gd name="connsiteX297" fmla="*/ 4955083 w 6694373"/>
                <a:gd name="connsiteY297" fmla="*/ 1473271 h 4013988"/>
                <a:gd name="connsiteX298" fmla="*/ 4891809 w 6694373"/>
                <a:gd name="connsiteY298" fmla="*/ 1473271 h 4013988"/>
                <a:gd name="connsiteX299" fmla="*/ 4570569 w 6694373"/>
                <a:gd name="connsiteY299" fmla="*/ 1448935 h 4013988"/>
                <a:gd name="connsiteX300" fmla="*/ 4551100 w 6694373"/>
                <a:gd name="connsiteY300" fmla="*/ 1448935 h 4013988"/>
                <a:gd name="connsiteX301" fmla="*/ 4132514 w 6694373"/>
                <a:gd name="connsiteY301" fmla="*/ 1458669 h 4013988"/>
                <a:gd name="connsiteX302" fmla="*/ 4122780 w 6694373"/>
                <a:gd name="connsiteY302" fmla="*/ 1439200 h 4013988"/>
                <a:gd name="connsiteX303" fmla="*/ 4385613 w 6694373"/>
                <a:gd name="connsiteY303" fmla="*/ 1312651 h 4013988"/>
                <a:gd name="connsiteX304" fmla="*/ 4570569 w 6694373"/>
                <a:gd name="connsiteY304" fmla="*/ 1366191 h 4013988"/>
                <a:gd name="connsiteX305" fmla="*/ 4570569 w 6694373"/>
                <a:gd name="connsiteY305" fmla="*/ 1405129 h 4013988"/>
                <a:gd name="connsiteX306" fmla="*/ 4604640 w 6694373"/>
                <a:gd name="connsiteY306" fmla="*/ 1405129 h 4013988"/>
                <a:gd name="connsiteX307" fmla="*/ 4740923 w 6694373"/>
                <a:gd name="connsiteY307" fmla="*/ 1351590 h 4013988"/>
                <a:gd name="connsiteX308" fmla="*/ 4813932 w 6694373"/>
                <a:gd name="connsiteY308" fmla="*/ 1366191 h 4013988"/>
                <a:gd name="connsiteX309" fmla="*/ 4843136 w 6694373"/>
                <a:gd name="connsiteY309" fmla="*/ 1380793 h 4013988"/>
                <a:gd name="connsiteX310" fmla="*/ 4877208 w 6694373"/>
                <a:gd name="connsiteY310" fmla="*/ 1361324 h 4013988"/>
                <a:gd name="connsiteX311" fmla="*/ 4969686 w 6694373"/>
                <a:gd name="connsiteY311" fmla="*/ 1307784 h 4013988"/>
                <a:gd name="connsiteX312" fmla="*/ 5032960 w 6694373"/>
                <a:gd name="connsiteY312" fmla="*/ 1371059 h 4013988"/>
                <a:gd name="connsiteX313" fmla="*/ 4955083 w 6694373"/>
                <a:gd name="connsiteY313" fmla="*/ 1473271 h 4013988"/>
                <a:gd name="connsiteX314" fmla="*/ 4609508 w 6694373"/>
                <a:gd name="connsiteY314" fmla="*/ 3113543 h 4013988"/>
                <a:gd name="connsiteX315" fmla="*/ 4512162 w 6694373"/>
                <a:gd name="connsiteY315" fmla="*/ 3089207 h 4013988"/>
                <a:gd name="connsiteX316" fmla="*/ 4526763 w 6694373"/>
                <a:gd name="connsiteY316" fmla="*/ 3069737 h 4013988"/>
                <a:gd name="connsiteX317" fmla="*/ 4517028 w 6694373"/>
                <a:gd name="connsiteY317" fmla="*/ 3030799 h 4013988"/>
                <a:gd name="connsiteX318" fmla="*/ 4482958 w 6694373"/>
                <a:gd name="connsiteY318" fmla="*/ 3040534 h 4013988"/>
                <a:gd name="connsiteX319" fmla="*/ 4205523 w 6694373"/>
                <a:gd name="connsiteY319" fmla="*/ 3186552 h 4013988"/>
                <a:gd name="connsiteX320" fmla="*/ 4098444 w 6694373"/>
                <a:gd name="connsiteY320" fmla="*/ 3167083 h 4013988"/>
                <a:gd name="connsiteX321" fmla="*/ 4093576 w 6694373"/>
                <a:gd name="connsiteY321" fmla="*/ 3142747 h 4013988"/>
                <a:gd name="connsiteX322" fmla="*/ 4161718 w 6694373"/>
                <a:gd name="connsiteY322" fmla="*/ 3035667 h 4013988"/>
                <a:gd name="connsiteX323" fmla="*/ 4234727 w 6694373"/>
                <a:gd name="connsiteY323" fmla="*/ 2860445 h 4013988"/>
                <a:gd name="connsiteX324" fmla="*/ 4298001 w 6694373"/>
                <a:gd name="connsiteY324" fmla="*/ 2831241 h 4013988"/>
                <a:gd name="connsiteX325" fmla="*/ 4312604 w 6694373"/>
                <a:gd name="connsiteY325" fmla="*/ 2831241 h 4013988"/>
                <a:gd name="connsiteX326" fmla="*/ 4395346 w 6694373"/>
                <a:gd name="connsiteY326" fmla="*/ 2816639 h 4013988"/>
                <a:gd name="connsiteX327" fmla="*/ 4536499 w 6694373"/>
                <a:gd name="connsiteY327" fmla="*/ 2763099 h 4013988"/>
                <a:gd name="connsiteX328" fmla="*/ 4536499 w 6694373"/>
                <a:gd name="connsiteY328" fmla="*/ 2763099 h 4013988"/>
                <a:gd name="connsiteX329" fmla="*/ 4594905 w 6694373"/>
                <a:gd name="connsiteY329" fmla="*/ 2748497 h 4013988"/>
                <a:gd name="connsiteX330" fmla="*/ 4784728 w 6694373"/>
                <a:gd name="connsiteY330" fmla="*/ 2913985 h 4013988"/>
                <a:gd name="connsiteX331" fmla="*/ 4609508 w 6694373"/>
                <a:gd name="connsiteY331" fmla="*/ 3113543 h 4013988"/>
                <a:gd name="connsiteX332" fmla="*/ 4979419 w 6694373"/>
                <a:gd name="connsiteY332" fmla="*/ 2495399 h 4013988"/>
                <a:gd name="connsiteX333" fmla="*/ 6249778 w 6694373"/>
                <a:gd name="connsiteY333" fmla="*/ 2933454 h 4013988"/>
                <a:gd name="connsiteX334" fmla="*/ 6332523 w 6694373"/>
                <a:gd name="connsiteY334" fmla="*/ 3084339 h 4013988"/>
                <a:gd name="connsiteX335" fmla="*/ 6191372 w 6694373"/>
                <a:gd name="connsiteY335" fmla="*/ 3171950 h 4013988"/>
                <a:gd name="connsiteX336" fmla="*/ 4916145 w 6694373"/>
                <a:gd name="connsiteY336" fmla="*/ 2948056 h 4013988"/>
                <a:gd name="connsiteX337" fmla="*/ 4916145 w 6694373"/>
                <a:gd name="connsiteY337" fmla="*/ 2948056 h 4013988"/>
                <a:gd name="connsiteX338" fmla="*/ 4818800 w 6694373"/>
                <a:gd name="connsiteY338" fmla="*/ 2855578 h 4013988"/>
                <a:gd name="connsiteX339" fmla="*/ 4818800 w 6694373"/>
                <a:gd name="connsiteY339" fmla="*/ 2855578 h 4013988"/>
                <a:gd name="connsiteX340" fmla="*/ 4731190 w 6694373"/>
                <a:gd name="connsiteY340" fmla="*/ 2743630 h 4013988"/>
                <a:gd name="connsiteX341" fmla="*/ 4731190 w 6694373"/>
                <a:gd name="connsiteY341" fmla="*/ 2743630 h 4013988"/>
                <a:gd name="connsiteX342" fmla="*/ 4731190 w 6694373"/>
                <a:gd name="connsiteY342" fmla="*/ 2694957 h 4013988"/>
                <a:gd name="connsiteX343" fmla="*/ 4736056 w 6694373"/>
                <a:gd name="connsiteY343" fmla="*/ 2694957 h 4013988"/>
                <a:gd name="connsiteX344" fmla="*/ 4886941 w 6694373"/>
                <a:gd name="connsiteY344" fmla="*/ 2548939 h 4013988"/>
                <a:gd name="connsiteX345" fmla="*/ 4886941 w 6694373"/>
                <a:gd name="connsiteY345" fmla="*/ 2548939 h 4013988"/>
                <a:gd name="connsiteX346" fmla="*/ 4891809 w 6694373"/>
                <a:gd name="connsiteY346" fmla="*/ 2544072 h 4013988"/>
                <a:gd name="connsiteX347" fmla="*/ 4896677 w 6694373"/>
                <a:gd name="connsiteY347" fmla="*/ 2534337 h 4013988"/>
                <a:gd name="connsiteX348" fmla="*/ 4979419 w 6694373"/>
                <a:gd name="connsiteY348" fmla="*/ 2495399 h 4013988"/>
                <a:gd name="connsiteX349" fmla="*/ 5057296 w 6694373"/>
                <a:gd name="connsiteY349" fmla="*/ 2344514 h 4013988"/>
                <a:gd name="connsiteX350" fmla="*/ 4994022 w 6694373"/>
                <a:gd name="connsiteY350" fmla="*/ 2339646 h 4013988"/>
                <a:gd name="connsiteX351" fmla="*/ 4959951 w 6694373"/>
                <a:gd name="connsiteY351" fmla="*/ 2354248 h 4013988"/>
                <a:gd name="connsiteX352" fmla="*/ 4916145 w 6694373"/>
                <a:gd name="connsiteY352" fmla="*/ 2417523 h 4013988"/>
                <a:gd name="connsiteX353" fmla="*/ 4916145 w 6694373"/>
                <a:gd name="connsiteY353" fmla="*/ 2407788 h 4013988"/>
                <a:gd name="connsiteX354" fmla="*/ 4921013 w 6694373"/>
                <a:gd name="connsiteY354" fmla="*/ 2174159 h 4013988"/>
                <a:gd name="connsiteX355" fmla="*/ 4857737 w 6694373"/>
                <a:gd name="connsiteY355" fmla="*/ 2091415 h 4013988"/>
                <a:gd name="connsiteX356" fmla="*/ 4799331 w 6694373"/>
                <a:gd name="connsiteY356" fmla="*/ 2076814 h 4013988"/>
                <a:gd name="connsiteX357" fmla="*/ 4770127 w 6694373"/>
                <a:gd name="connsiteY357" fmla="*/ 2071946 h 4013988"/>
                <a:gd name="connsiteX358" fmla="*/ 4770127 w 6694373"/>
                <a:gd name="connsiteY358" fmla="*/ 2071946 h 4013988"/>
                <a:gd name="connsiteX359" fmla="*/ 4604640 w 6694373"/>
                <a:gd name="connsiteY359" fmla="*/ 2144955 h 4013988"/>
                <a:gd name="connsiteX360" fmla="*/ 4590037 w 6694373"/>
                <a:gd name="connsiteY360" fmla="*/ 2169292 h 4013988"/>
                <a:gd name="connsiteX361" fmla="*/ 4590037 w 6694373"/>
                <a:gd name="connsiteY361" fmla="*/ 2169292 h 4013988"/>
                <a:gd name="connsiteX362" fmla="*/ 4541365 w 6694373"/>
                <a:gd name="connsiteY362" fmla="*/ 2227699 h 4013988"/>
                <a:gd name="connsiteX363" fmla="*/ 4536499 w 6694373"/>
                <a:gd name="connsiteY363" fmla="*/ 2232566 h 4013988"/>
                <a:gd name="connsiteX364" fmla="*/ 4346674 w 6694373"/>
                <a:gd name="connsiteY364" fmla="*/ 2281239 h 4013988"/>
                <a:gd name="connsiteX365" fmla="*/ 4293135 w 6694373"/>
                <a:gd name="connsiteY365" fmla="*/ 2281239 h 4013988"/>
                <a:gd name="connsiteX366" fmla="*/ 3782071 w 6694373"/>
                <a:gd name="connsiteY366" fmla="*/ 2188761 h 4013988"/>
                <a:gd name="connsiteX367" fmla="*/ 3782071 w 6694373"/>
                <a:gd name="connsiteY367" fmla="*/ 2169292 h 4013988"/>
                <a:gd name="connsiteX368" fmla="*/ 4570569 w 6694373"/>
                <a:gd name="connsiteY368" fmla="*/ 2086548 h 4013988"/>
                <a:gd name="connsiteX369" fmla="*/ 4726322 w 6694373"/>
                <a:gd name="connsiteY369" fmla="*/ 2037875 h 4013988"/>
                <a:gd name="connsiteX370" fmla="*/ 4833401 w 6694373"/>
                <a:gd name="connsiteY370" fmla="*/ 1974600 h 4013988"/>
                <a:gd name="connsiteX371" fmla="*/ 4901544 w 6694373"/>
                <a:gd name="connsiteY371" fmla="*/ 1979468 h 4013988"/>
                <a:gd name="connsiteX372" fmla="*/ 4969686 w 6694373"/>
                <a:gd name="connsiteY372" fmla="*/ 2057344 h 4013988"/>
                <a:gd name="connsiteX373" fmla="*/ 5003756 w 6694373"/>
                <a:gd name="connsiteY373" fmla="*/ 2067079 h 4013988"/>
                <a:gd name="connsiteX374" fmla="*/ 5013491 w 6694373"/>
                <a:gd name="connsiteY374" fmla="*/ 2028141 h 4013988"/>
                <a:gd name="connsiteX375" fmla="*/ 4998890 w 6694373"/>
                <a:gd name="connsiteY375" fmla="*/ 2008672 h 4013988"/>
                <a:gd name="connsiteX376" fmla="*/ 5052428 w 6694373"/>
                <a:gd name="connsiteY376" fmla="*/ 1998937 h 4013988"/>
                <a:gd name="connsiteX377" fmla="*/ 5227651 w 6694373"/>
                <a:gd name="connsiteY377" fmla="*/ 2174159 h 4013988"/>
                <a:gd name="connsiteX378" fmla="*/ 5057296 w 6694373"/>
                <a:gd name="connsiteY378" fmla="*/ 2344514 h 4013988"/>
                <a:gd name="connsiteX379" fmla="*/ 5534290 w 6694373"/>
                <a:gd name="connsiteY379" fmla="*/ 2402921 h 4013988"/>
                <a:gd name="connsiteX380" fmla="*/ 5441811 w 6694373"/>
                <a:gd name="connsiteY380" fmla="*/ 2310443 h 4013988"/>
                <a:gd name="connsiteX381" fmla="*/ 5534290 w 6694373"/>
                <a:gd name="connsiteY381" fmla="*/ 2217964 h 4013988"/>
                <a:gd name="connsiteX382" fmla="*/ 5626768 w 6694373"/>
                <a:gd name="connsiteY382" fmla="*/ 2310443 h 4013988"/>
                <a:gd name="connsiteX383" fmla="*/ 5534290 w 6694373"/>
                <a:gd name="connsiteY383" fmla="*/ 2402921 h 4013988"/>
                <a:gd name="connsiteX384" fmla="*/ 6502877 w 6694373"/>
                <a:gd name="connsiteY384" fmla="*/ 2208230 h 4013988"/>
                <a:gd name="connsiteX385" fmla="*/ 5714378 w 6694373"/>
                <a:gd name="connsiteY385" fmla="*/ 2256903 h 4013988"/>
                <a:gd name="connsiteX386" fmla="*/ 5665705 w 6694373"/>
                <a:gd name="connsiteY386" fmla="*/ 2227699 h 4013988"/>
                <a:gd name="connsiteX387" fmla="*/ 5539156 w 6694373"/>
                <a:gd name="connsiteY387" fmla="*/ 2154690 h 4013988"/>
                <a:gd name="connsiteX388" fmla="*/ 5412608 w 6694373"/>
                <a:gd name="connsiteY388" fmla="*/ 2227699 h 4013988"/>
                <a:gd name="connsiteX389" fmla="*/ 5359068 w 6694373"/>
                <a:gd name="connsiteY389" fmla="*/ 2261770 h 4013988"/>
                <a:gd name="connsiteX390" fmla="*/ 5261722 w 6694373"/>
                <a:gd name="connsiteY390" fmla="*/ 2261770 h 4013988"/>
                <a:gd name="connsiteX391" fmla="*/ 5281191 w 6694373"/>
                <a:gd name="connsiteY391" fmla="*/ 2164424 h 4013988"/>
                <a:gd name="connsiteX392" fmla="*/ 5052428 w 6694373"/>
                <a:gd name="connsiteY392" fmla="*/ 1935663 h 4013988"/>
                <a:gd name="connsiteX393" fmla="*/ 4994022 w 6694373"/>
                <a:gd name="connsiteY393" fmla="*/ 1945397 h 4013988"/>
                <a:gd name="connsiteX394" fmla="*/ 4989155 w 6694373"/>
                <a:gd name="connsiteY394" fmla="*/ 1945397 h 4013988"/>
                <a:gd name="connsiteX395" fmla="*/ 4935614 w 6694373"/>
                <a:gd name="connsiteY395" fmla="*/ 1940530 h 4013988"/>
                <a:gd name="connsiteX396" fmla="*/ 4935614 w 6694373"/>
                <a:gd name="connsiteY396" fmla="*/ 1940530 h 4013988"/>
                <a:gd name="connsiteX397" fmla="*/ 4930747 w 6694373"/>
                <a:gd name="connsiteY397" fmla="*/ 1935663 h 4013988"/>
                <a:gd name="connsiteX398" fmla="*/ 4935614 w 6694373"/>
                <a:gd name="connsiteY398" fmla="*/ 1906459 h 4013988"/>
                <a:gd name="connsiteX399" fmla="*/ 4979419 w 6694373"/>
                <a:gd name="connsiteY399" fmla="*/ 1877255 h 4013988"/>
                <a:gd name="connsiteX400" fmla="*/ 4984287 w 6694373"/>
                <a:gd name="connsiteY400" fmla="*/ 1872388 h 4013988"/>
                <a:gd name="connsiteX401" fmla="*/ 4984287 w 6694373"/>
                <a:gd name="connsiteY401" fmla="*/ 1872388 h 4013988"/>
                <a:gd name="connsiteX402" fmla="*/ 5081632 w 6694373"/>
                <a:gd name="connsiteY402" fmla="*/ 1852919 h 4013988"/>
                <a:gd name="connsiteX403" fmla="*/ 6517479 w 6694373"/>
                <a:gd name="connsiteY403" fmla="*/ 1921061 h 4013988"/>
                <a:gd name="connsiteX404" fmla="*/ 6648896 w 6694373"/>
                <a:gd name="connsiteY404" fmla="*/ 2062212 h 4013988"/>
                <a:gd name="connsiteX405" fmla="*/ 6502877 w 6694373"/>
                <a:gd name="connsiteY405" fmla="*/ 2208230 h 401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</a:cxnLst>
              <a:rect l="l" t="t" r="r" b="b"/>
              <a:pathLst>
                <a:path w="6694373" h="4013988">
                  <a:moveTo>
                    <a:pt x="6512611" y="1867521"/>
                  </a:moveTo>
                  <a:lnTo>
                    <a:pt x="5057296" y="1799379"/>
                  </a:lnTo>
                  <a:cubicBezTo>
                    <a:pt x="5042695" y="1799379"/>
                    <a:pt x="5032960" y="1784777"/>
                    <a:pt x="5032960" y="1770175"/>
                  </a:cubicBezTo>
                  <a:cubicBezTo>
                    <a:pt x="5032960" y="1770175"/>
                    <a:pt x="5032960" y="1770175"/>
                    <a:pt x="5032960" y="1770175"/>
                  </a:cubicBezTo>
                  <a:lnTo>
                    <a:pt x="5028092" y="1653360"/>
                  </a:lnTo>
                  <a:cubicBezTo>
                    <a:pt x="5028092" y="1633891"/>
                    <a:pt x="5042695" y="1614422"/>
                    <a:pt x="5062164" y="1614422"/>
                  </a:cubicBezTo>
                  <a:lnTo>
                    <a:pt x="6327655" y="1390528"/>
                  </a:lnTo>
                  <a:cubicBezTo>
                    <a:pt x="6444469" y="1371059"/>
                    <a:pt x="6522346" y="1249377"/>
                    <a:pt x="6483409" y="1127695"/>
                  </a:cubicBezTo>
                  <a:cubicBezTo>
                    <a:pt x="6478541" y="1108226"/>
                    <a:pt x="6468806" y="1088757"/>
                    <a:pt x="6454205" y="1074155"/>
                  </a:cubicBezTo>
                  <a:cubicBezTo>
                    <a:pt x="6410399" y="1015747"/>
                    <a:pt x="6342256" y="986544"/>
                    <a:pt x="6274115" y="996278"/>
                  </a:cubicBezTo>
                  <a:lnTo>
                    <a:pt x="4828535" y="1132562"/>
                  </a:lnTo>
                  <a:cubicBezTo>
                    <a:pt x="4799331" y="1137429"/>
                    <a:pt x="4770127" y="1117960"/>
                    <a:pt x="4760392" y="1088757"/>
                  </a:cubicBezTo>
                  <a:lnTo>
                    <a:pt x="4745791" y="1030349"/>
                  </a:lnTo>
                  <a:cubicBezTo>
                    <a:pt x="4740923" y="1010880"/>
                    <a:pt x="4745791" y="991411"/>
                    <a:pt x="4765260" y="976809"/>
                  </a:cubicBezTo>
                  <a:lnTo>
                    <a:pt x="5412608" y="480347"/>
                  </a:lnTo>
                  <a:cubicBezTo>
                    <a:pt x="5451546" y="451144"/>
                    <a:pt x="5475882" y="407338"/>
                    <a:pt x="5485617" y="358665"/>
                  </a:cubicBezTo>
                  <a:cubicBezTo>
                    <a:pt x="5490483" y="309993"/>
                    <a:pt x="5475882" y="261320"/>
                    <a:pt x="5446678" y="227249"/>
                  </a:cubicBezTo>
                  <a:cubicBezTo>
                    <a:pt x="5393138" y="168842"/>
                    <a:pt x="5305527" y="149373"/>
                    <a:pt x="5237386" y="188311"/>
                  </a:cubicBezTo>
                  <a:lnTo>
                    <a:pt x="4843136" y="392736"/>
                  </a:lnTo>
                  <a:cubicBezTo>
                    <a:pt x="4813932" y="407338"/>
                    <a:pt x="4779862" y="407338"/>
                    <a:pt x="4750658" y="392736"/>
                  </a:cubicBezTo>
                  <a:cubicBezTo>
                    <a:pt x="4721454" y="378134"/>
                    <a:pt x="4692250" y="368400"/>
                    <a:pt x="4658180" y="368400"/>
                  </a:cubicBezTo>
                  <a:cubicBezTo>
                    <a:pt x="4604640" y="373267"/>
                    <a:pt x="4555967" y="407338"/>
                    <a:pt x="4536499" y="460878"/>
                  </a:cubicBezTo>
                  <a:cubicBezTo>
                    <a:pt x="4531631" y="475480"/>
                    <a:pt x="4526763" y="490082"/>
                    <a:pt x="4521896" y="504684"/>
                  </a:cubicBezTo>
                  <a:cubicBezTo>
                    <a:pt x="4517028" y="543622"/>
                    <a:pt x="4492692" y="572825"/>
                    <a:pt x="4458622" y="592294"/>
                  </a:cubicBezTo>
                  <a:lnTo>
                    <a:pt x="4132514" y="757782"/>
                  </a:lnTo>
                  <a:cubicBezTo>
                    <a:pt x="4127646" y="757782"/>
                    <a:pt x="4122780" y="757782"/>
                    <a:pt x="4117912" y="757782"/>
                  </a:cubicBezTo>
                  <a:lnTo>
                    <a:pt x="4074107" y="762649"/>
                  </a:lnTo>
                  <a:cubicBezTo>
                    <a:pt x="4035168" y="767516"/>
                    <a:pt x="3996231" y="748047"/>
                    <a:pt x="3976762" y="718844"/>
                  </a:cubicBezTo>
                  <a:cubicBezTo>
                    <a:pt x="3928089" y="645835"/>
                    <a:pt x="3850212" y="602029"/>
                    <a:pt x="3762600" y="602029"/>
                  </a:cubicBezTo>
                  <a:cubicBezTo>
                    <a:pt x="3704194" y="602029"/>
                    <a:pt x="3645786" y="621498"/>
                    <a:pt x="3597113" y="660436"/>
                  </a:cubicBezTo>
                  <a:cubicBezTo>
                    <a:pt x="3519237" y="597162"/>
                    <a:pt x="3426759" y="563091"/>
                    <a:pt x="3324546" y="563091"/>
                  </a:cubicBezTo>
                  <a:cubicBezTo>
                    <a:pt x="3168794" y="563091"/>
                    <a:pt x="3032509" y="645835"/>
                    <a:pt x="2954634" y="772384"/>
                  </a:cubicBezTo>
                  <a:cubicBezTo>
                    <a:pt x="2915695" y="840526"/>
                    <a:pt x="2847553" y="884331"/>
                    <a:pt x="2769677" y="894066"/>
                  </a:cubicBezTo>
                  <a:lnTo>
                    <a:pt x="2662597" y="903800"/>
                  </a:lnTo>
                  <a:lnTo>
                    <a:pt x="2463039" y="840526"/>
                  </a:lnTo>
                  <a:cubicBezTo>
                    <a:pt x="2433835" y="830791"/>
                    <a:pt x="2433835" y="786985"/>
                    <a:pt x="2463039" y="777251"/>
                  </a:cubicBezTo>
                  <a:cubicBezTo>
                    <a:pt x="2540916" y="752915"/>
                    <a:pt x="2623658" y="728578"/>
                    <a:pt x="2696668" y="709109"/>
                  </a:cubicBezTo>
                  <a:cubicBezTo>
                    <a:pt x="2881625" y="655569"/>
                    <a:pt x="3100652" y="485214"/>
                    <a:pt x="3188263" y="324594"/>
                  </a:cubicBezTo>
                  <a:cubicBezTo>
                    <a:pt x="3227200" y="251585"/>
                    <a:pt x="3241803" y="183443"/>
                    <a:pt x="3222334" y="129903"/>
                  </a:cubicBezTo>
                  <a:lnTo>
                    <a:pt x="3207731" y="86098"/>
                  </a:lnTo>
                  <a:cubicBezTo>
                    <a:pt x="3188263" y="22823"/>
                    <a:pt x="3129855" y="-11248"/>
                    <a:pt x="3066581" y="3354"/>
                  </a:cubicBezTo>
                  <a:lnTo>
                    <a:pt x="2029852" y="275922"/>
                  </a:lnTo>
                  <a:cubicBezTo>
                    <a:pt x="1971444" y="290523"/>
                    <a:pt x="1913036" y="305125"/>
                    <a:pt x="1859497" y="329462"/>
                  </a:cubicBezTo>
                  <a:cubicBezTo>
                    <a:pt x="1752416" y="368400"/>
                    <a:pt x="1635602" y="358665"/>
                    <a:pt x="1538257" y="300258"/>
                  </a:cubicBezTo>
                  <a:lnTo>
                    <a:pt x="1109935" y="32558"/>
                  </a:lnTo>
                  <a:cubicBezTo>
                    <a:pt x="1095334" y="22823"/>
                    <a:pt x="1080733" y="27691"/>
                    <a:pt x="1066130" y="37425"/>
                  </a:cubicBezTo>
                  <a:cubicBezTo>
                    <a:pt x="1051529" y="52027"/>
                    <a:pt x="1056397" y="76363"/>
                    <a:pt x="1070998" y="86098"/>
                  </a:cubicBezTo>
                  <a:lnTo>
                    <a:pt x="1562593" y="392736"/>
                  </a:lnTo>
                  <a:cubicBezTo>
                    <a:pt x="1586929" y="407338"/>
                    <a:pt x="1586929" y="446276"/>
                    <a:pt x="1562593" y="460878"/>
                  </a:cubicBezTo>
                  <a:cubicBezTo>
                    <a:pt x="1440911" y="524153"/>
                    <a:pt x="1328963" y="602029"/>
                    <a:pt x="1221884" y="689640"/>
                  </a:cubicBezTo>
                  <a:lnTo>
                    <a:pt x="608607" y="1190969"/>
                  </a:lnTo>
                  <a:cubicBezTo>
                    <a:pt x="559934" y="1229908"/>
                    <a:pt x="520996" y="1278580"/>
                    <a:pt x="496659" y="1332120"/>
                  </a:cubicBezTo>
                  <a:cubicBezTo>
                    <a:pt x="462588" y="1395395"/>
                    <a:pt x="384712" y="1424599"/>
                    <a:pt x="316570" y="1390528"/>
                  </a:cubicBezTo>
                  <a:lnTo>
                    <a:pt x="44002" y="1254244"/>
                  </a:lnTo>
                  <a:cubicBezTo>
                    <a:pt x="29401" y="1249377"/>
                    <a:pt x="9932" y="1249377"/>
                    <a:pt x="5065" y="1263978"/>
                  </a:cubicBezTo>
                  <a:cubicBezTo>
                    <a:pt x="-4670" y="1278580"/>
                    <a:pt x="197" y="1302917"/>
                    <a:pt x="14799" y="1312651"/>
                  </a:cubicBezTo>
                  <a:lnTo>
                    <a:pt x="394447" y="1502475"/>
                  </a:lnTo>
                  <a:cubicBezTo>
                    <a:pt x="423650" y="1517077"/>
                    <a:pt x="438252" y="1541413"/>
                    <a:pt x="443120" y="1575484"/>
                  </a:cubicBezTo>
                  <a:lnTo>
                    <a:pt x="443120" y="1580351"/>
                  </a:lnTo>
                  <a:cubicBezTo>
                    <a:pt x="447986" y="1697166"/>
                    <a:pt x="409048" y="1813981"/>
                    <a:pt x="326305" y="1896724"/>
                  </a:cubicBezTo>
                  <a:cubicBezTo>
                    <a:pt x="190021" y="2037875"/>
                    <a:pt x="136481" y="2096282"/>
                    <a:pt x="73206" y="2159557"/>
                  </a:cubicBezTo>
                  <a:cubicBezTo>
                    <a:pt x="63472" y="2174159"/>
                    <a:pt x="63472" y="2193628"/>
                    <a:pt x="73206" y="2203363"/>
                  </a:cubicBezTo>
                  <a:lnTo>
                    <a:pt x="73206" y="2203363"/>
                  </a:lnTo>
                  <a:cubicBezTo>
                    <a:pt x="87808" y="2217964"/>
                    <a:pt x="107277" y="2213097"/>
                    <a:pt x="117012" y="2203363"/>
                  </a:cubicBezTo>
                  <a:lnTo>
                    <a:pt x="365243" y="1940530"/>
                  </a:lnTo>
                  <a:cubicBezTo>
                    <a:pt x="462588" y="1843184"/>
                    <a:pt x="506394" y="1706900"/>
                    <a:pt x="501527" y="1570617"/>
                  </a:cubicBezTo>
                  <a:cubicBezTo>
                    <a:pt x="496659" y="1444068"/>
                    <a:pt x="550200" y="1322386"/>
                    <a:pt x="642677" y="1244509"/>
                  </a:cubicBezTo>
                  <a:lnTo>
                    <a:pt x="1255954" y="733446"/>
                  </a:lnTo>
                  <a:cubicBezTo>
                    <a:pt x="1479849" y="548489"/>
                    <a:pt x="1747549" y="412205"/>
                    <a:pt x="2029852" y="334329"/>
                  </a:cubicBezTo>
                  <a:lnTo>
                    <a:pt x="3076316" y="61762"/>
                  </a:lnTo>
                  <a:cubicBezTo>
                    <a:pt x="3105518" y="56894"/>
                    <a:pt x="3134722" y="71496"/>
                    <a:pt x="3139590" y="100700"/>
                  </a:cubicBezTo>
                  <a:lnTo>
                    <a:pt x="3154191" y="144505"/>
                  </a:lnTo>
                  <a:cubicBezTo>
                    <a:pt x="3163926" y="183443"/>
                    <a:pt x="3154191" y="236983"/>
                    <a:pt x="3124989" y="290523"/>
                  </a:cubicBezTo>
                  <a:cubicBezTo>
                    <a:pt x="3047112" y="436542"/>
                    <a:pt x="2842686" y="592294"/>
                    <a:pt x="2672331" y="640967"/>
                  </a:cubicBezTo>
                  <a:cubicBezTo>
                    <a:pt x="2443570" y="709109"/>
                    <a:pt x="2107727" y="816189"/>
                    <a:pt x="2059054" y="830791"/>
                  </a:cubicBezTo>
                  <a:lnTo>
                    <a:pt x="1820558" y="796720"/>
                  </a:lnTo>
                  <a:cubicBezTo>
                    <a:pt x="1805957" y="796720"/>
                    <a:pt x="1786488" y="801587"/>
                    <a:pt x="1786488" y="816189"/>
                  </a:cubicBezTo>
                  <a:cubicBezTo>
                    <a:pt x="1781620" y="835658"/>
                    <a:pt x="1791354" y="855127"/>
                    <a:pt x="1810824" y="855127"/>
                  </a:cubicBezTo>
                  <a:lnTo>
                    <a:pt x="2599322" y="962207"/>
                  </a:lnTo>
                  <a:lnTo>
                    <a:pt x="4117912" y="811322"/>
                  </a:lnTo>
                  <a:cubicBezTo>
                    <a:pt x="4132514" y="811322"/>
                    <a:pt x="4142249" y="811322"/>
                    <a:pt x="4156850" y="811322"/>
                  </a:cubicBezTo>
                  <a:lnTo>
                    <a:pt x="4444019" y="821056"/>
                  </a:lnTo>
                  <a:cubicBezTo>
                    <a:pt x="4517028" y="821056"/>
                    <a:pt x="4585171" y="874596"/>
                    <a:pt x="4599773" y="947606"/>
                  </a:cubicBezTo>
                  <a:lnTo>
                    <a:pt x="4624109" y="1054686"/>
                  </a:lnTo>
                  <a:cubicBezTo>
                    <a:pt x="4628976" y="1074155"/>
                    <a:pt x="4619241" y="1093624"/>
                    <a:pt x="4599773" y="1098491"/>
                  </a:cubicBezTo>
                  <a:lnTo>
                    <a:pt x="4298001" y="1176368"/>
                  </a:lnTo>
                  <a:lnTo>
                    <a:pt x="3363485" y="1385660"/>
                  </a:lnTo>
                  <a:cubicBezTo>
                    <a:pt x="3348882" y="1390528"/>
                    <a:pt x="3334281" y="1405129"/>
                    <a:pt x="3339148" y="1419731"/>
                  </a:cubicBezTo>
                  <a:cubicBezTo>
                    <a:pt x="3339148" y="1439200"/>
                    <a:pt x="3358617" y="1453802"/>
                    <a:pt x="3378086" y="1448935"/>
                  </a:cubicBezTo>
                  <a:lnTo>
                    <a:pt x="3451095" y="1434333"/>
                  </a:lnTo>
                  <a:lnTo>
                    <a:pt x="3451095" y="1468404"/>
                  </a:lnTo>
                  <a:lnTo>
                    <a:pt x="3407290" y="1468404"/>
                  </a:lnTo>
                  <a:cubicBezTo>
                    <a:pt x="3392689" y="1468404"/>
                    <a:pt x="3378086" y="1478139"/>
                    <a:pt x="3373218" y="1497608"/>
                  </a:cubicBezTo>
                  <a:cubicBezTo>
                    <a:pt x="3368352" y="1517077"/>
                    <a:pt x="3387821" y="1536546"/>
                    <a:pt x="3407290" y="1531679"/>
                  </a:cubicBezTo>
                  <a:lnTo>
                    <a:pt x="4560835" y="1507342"/>
                  </a:lnTo>
                  <a:cubicBezTo>
                    <a:pt x="4565701" y="1507342"/>
                    <a:pt x="4570569" y="1507342"/>
                    <a:pt x="4570569" y="1507342"/>
                  </a:cubicBezTo>
                  <a:lnTo>
                    <a:pt x="4901544" y="1531679"/>
                  </a:lnTo>
                  <a:cubicBezTo>
                    <a:pt x="4935614" y="1531679"/>
                    <a:pt x="4959951" y="1560882"/>
                    <a:pt x="4964818" y="1594953"/>
                  </a:cubicBezTo>
                  <a:lnTo>
                    <a:pt x="4974553" y="1770175"/>
                  </a:lnTo>
                  <a:cubicBezTo>
                    <a:pt x="4974553" y="1789644"/>
                    <a:pt x="4964818" y="1813981"/>
                    <a:pt x="4945349" y="1823715"/>
                  </a:cubicBezTo>
                  <a:lnTo>
                    <a:pt x="4682517" y="1979468"/>
                  </a:lnTo>
                  <a:cubicBezTo>
                    <a:pt x="4643578" y="2003804"/>
                    <a:pt x="4599773" y="2018406"/>
                    <a:pt x="4555967" y="2023273"/>
                  </a:cubicBezTo>
                  <a:lnTo>
                    <a:pt x="3611716" y="2120619"/>
                  </a:lnTo>
                  <a:cubicBezTo>
                    <a:pt x="3519237" y="2130354"/>
                    <a:pt x="3426759" y="2164424"/>
                    <a:pt x="3353750" y="2217964"/>
                  </a:cubicBezTo>
                  <a:lnTo>
                    <a:pt x="3290476" y="2261770"/>
                  </a:lnTo>
                  <a:cubicBezTo>
                    <a:pt x="3275873" y="2271505"/>
                    <a:pt x="3271007" y="2286106"/>
                    <a:pt x="3275873" y="2300708"/>
                  </a:cubicBezTo>
                  <a:cubicBezTo>
                    <a:pt x="3285608" y="2320177"/>
                    <a:pt x="3305077" y="2325045"/>
                    <a:pt x="3324546" y="2315310"/>
                  </a:cubicBezTo>
                  <a:lnTo>
                    <a:pt x="3387821" y="2271505"/>
                  </a:lnTo>
                  <a:cubicBezTo>
                    <a:pt x="3412158" y="2256903"/>
                    <a:pt x="3436494" y="2242301"/>
                    <a:pt x="3460830" y="2227699"/>
                  </a:cubicBezTo>
                  <a:cubicBezTo>
                    <a:pt x="3494900" y="2213097"/>
                    <a:pt x="3533839" y="2208230"/>
                    <a:pt x="3572777" y="2213097"/>
                  </a:cubicBezTo>
                  <a:lnTo>
                    <a:pt x="4278532" y="2344514"/>
                  </a:lnTo>
                  <a:cubicBezTo>
                    <a:pt x="4307736" y="2349381"/>
                    <a:pt x="4332072" y="2349381"/>
                    <a:pt x="4361276" y="2339646"/>
                  </a:cubicBezTo>
                  <a:lnTo>
                    <a:pt x="4551100" y="2290973"/>
                  </a:lnTo>
                  <a:cubicBezTo>
                    <a:pt x="4570569" y="2286106"/>
                    <a:pt x="4590037" y="2276372"/>
                    <a:pt x="4609508" y="2261770"/>
                  </a:cubicBezTo>
                  <a:lnTo>
                    <a:pt x="4755526" y="2140088"/>
                  </a:lnTo>
                  <a:cubicBezTo>
                    <a:pt x="4765260" y="2130354"/>
                    <a:pt x="4779862" y="2130354"/>
                    <a:pt x="4789596" y="2130354"/>
                  </a:cubicBezTo>
                  <a:lnTo>
                    <a:pt x="4848004" y="2144955"/>
                  </a:lnTo>
                  <a:cubicBezTo>
                    <a:pt x="4857737" y="2144955"/>
                    <a:pt x="4862605" y="2154690"/>
                    <a:pt x="4862605" y="2164424"/>
                  </a:cubicBezTo>
                  <a:lnTo>
                    <a:pt x="4857737" y="2398054"/>
                  </a:lnTo>
                  <a:cubicBezTo>
                    <a:pt x="4857737" y="2505134"/>
                    <a:pt x="4789596" y="2602479"/>
                    <a:pt x="4687383" y="2641417"/>
                  </a:cubicBezTo>
                  <a:lnTo>
                    <a:pt x="4371010" y="2758232"/>
                  </a:lnTo>
                  <a:cubicBezTo>
                    <a:pt x="4346674" y="2767967"/>
                    <a:pt x="4327205" y="2767967"/>
                    <a:pt x="4302868" y="2767967"/>
                  </a:cubicBezTo>
                  <a:lnTo>
                    <a:pt x="3285608" y="2714427"/>
                  </a:lnTo>
                  <a:lnTo>
                    <a:pt x="3275873" y="2714427"/>
                  </a:lnTo>
                  <a:lnTo>
                    <a:pt x="3202864" y="2709559"/>
                  </a:lnTo>
                  <a:cubicBezTo>
                    <a:pt x="3188263" y="2709559"/>
                    <a:pt x="3173661" y="2719294"/>
                    <a:pt x="3168794" y="2733896"/>
                  </a:cubicBezTo>
                  <a:cubicBezTo>
                    <a:pt x="3163926" y="2753365"/>
                    <a:pt x="3178527" y="2772834"/>
                    <a:pt x="3197998" y="2772834"/>
                  </a:cubicBezTo>
                  <a:lnTo>
                    <a:pt x="3271007" y="2777701"/>
                  </a:lnTo>
                  <a:lnTo>
                    <a:pt x="3543573" y="2884781"/>
                  </a:lnTo>
                  <a:cubicBezTo>
                    <a:pt x="3587380" y="2904250"/>
                    <a:pt x="3640919" y="2913985"/>
                    <a:pt x="3689591" y="2913985"/>
                  </a:cubicBezTo>
                  <a:cubicBezTo>
                    <a:pt x="3723663" y="2913985"/>
                    <a:pt x="3762600" y="2909118"/>
                    <a:pt x="3796672" y="2899383"/>
                  </a:cubicBezTo>
                  <a:lnTo>
                    <a:pt x="3957291" y="2855578"/>
                  </a:lnTo>
                  <a:cubicBezTo>
                    <a:pt x="3981628" y="2850710"/>
                    <a:pt x="4010832" y="2845843"/>
                    <a:pt x="4035168" y="2850710"/>
                  </a:cubicBezTo>
                  <a:lnTo>
                    <a:pt x="4132514" y="2870179"/>
                  </a:lnTo>
                  <a:cubicBezTo>
                    <a:pt x="4142249" y="2870179"/>
                    <a:pt x="4151982" y="2884781"/>
                    <a:pt x="4147116" y="2894516"/>
                  </a:cubicBezTo>
                  <a:lnTo>
                    <a:pt x="4098444" y="3011330"/>
                  </a:lnTo>
                  <a:cubicBezTo>
                    <a:pt x="4064372" y="3089207"/>
                    <a:pt x="4005964" y="3147614"/>
                    <a:pt x="3928089" y="3176818"/>
                  </a:cubicBezTo>
                  <a:lnTo>
                    <a:pt x="3782071" y="3235225"/>
                  </a:lnTo>
                  <a:cubicBezTo>
                    <a:pt x="3718795" y="3259561"/>
                    <a:pt x="3650654" y="3264428"/>
                    <a:pt x="3582512" y="3249827"/>
                  </a:cubicBezTo>
                  <a:lnTo>
                    <a:pt x="2969235" y="3118410"/>
                  </a:lnTo>
                  <a:cubicBezTo>
                    <a:pt x="2925430" y="3108676"/>
                    <a:pt x="2876757" y="3108676"/>
                    <a:pt x="2832952" y="3113543"/>
                  </a:cubicBezTo>
                  <a:lnTo>
                    <a:pt x="1299760" y="3279030"/>
                  </a:lnTo>
                  <a:cubicBezTo>
                    <a:pt x="1109935" y="3298500"/>
                    <a:pt x="983387" y="3352040"/>
                    <a:pt x="842235" y="3478589"/>
                  </a:cubicBezTo>
                  <a:lnTo>
                    <a:pt x="764360" y="3546731"/>
                  </a:lnTo>
                  <a:cubicBezTo>
                    <a:pt x="749757" y="3556465"/>
                    <a:pt x="749757" y="3580801"/>
                    <a:pt x="764360" y="3590536"/>
                  </a:cubicBezTo>
                  <a:cubicBezTo>
                    <a:pt x="774094" y="3605138"/>
                    <a:pt x="798430" y="3605138"/>
                    <a:pt x="808165" y="3590536"/>
                  </a:cubicBezTo>
                  <a:lnTo>
                    <a:pt x="886042" y="3522394"/>
                  </a:lnTo>
                  <a:cubicBezTo>
                    <a:pt x="1017457" y="3400712"/>
                    <a:pt x="1129406" y="3356907"/>
                    <a:pt x="1304626" y="3337438"/>
                  </a:cubicBezTo>
                  <a:lnTo>
                    <a:pt x="2039585" y="3259561"/>
                  </a:lnTo>
                  <a:cubicBezTo>
                    <a:pt x="2156400" y="3244960"/>
                    <a:pt x="2273215" y="3283898"/>
                    <a:pt x="2355958" y="3371509"/>
                  </a:cubicBezTo>
                  <a:cubicBezTo>
                    <a:pt x="2428967" y="3449385"/>
                    <a:pt x="2531180" y="3493191"/>
                    <a:pt x="2643127" y="3493191"/>
                  </a:cubicBezTo>
                  <a:cubicBezTo>
                    <a:pt x="2735607" y="3493191"/>
                    <a:pt x="2828085" y="3459119"/>
                    <a:pt x="2896226" y="3405579"/>
                  </a:cubicBezTo>
                  <a:lnTo>
                    <a:pt x="3149325" y="3566200"/>
                  </a:lnTo>
                  <a:lnTo>
                    <a:pt x="3548441" y="3799829"/>
                  </a:lnTo>
                  <a:lnTo>
                    <a:pt x="4249328" y="4009122"/>
                  </a:lnTo>
                  <a:cubicBezTo>
                    <a:pt x="4259063" y="4013989"/>
                    <a:pt x="4268798" y="4013989"/>
                    <a:pt x="4278532" y="4013989"/>
                  </a:cubicBezTo>
                  <a:cubicBezTo>
                    <a:pt x="4302868" y="4013989"/>
                    <a:pt x="4332072" y="4004254"/>
                    <a:pt x="4346674" y="3984785"/>
                  </a:cubicBezTo>
                  <a:cubicBezTo>
                    <a:pt x="4361276" y="3970183"/>
                    <a:pt x="4371010" y="3945847"/>
                    <a:pt x="4371010" y="3926378"/>
                  </a:cubicBezTo>
                  <a:cubicBezTo>
                    <a:pt x="4375878" y="3853369"/>
                    <a:pt x="4351541" y="3775492"/>
                    <a:pt x="4298001" y="3683014"/>
                  </a:cubicBezTo>
                  <a:cubicBezTo>
                    <a:pt x="4220126" y="3551598"/>
                    <a:pt x="4049771" y="3444518"/>
                    <a:pt x="3835610" y="3390978"/>
                  </a:cubicBezTo>
                  <a:lnTo>
                    <a:pt x="3762600" y="3332570"/>
                  </a:lnTo>
                  <a:cubicBezTo>
                    <a:pt x="3752867" y="3322836"/>
                    <a:pt x="3757734" y="3308234"/>
                    <a:pt x="3767468" y="3303367"/>
                  </a:cubicBezTo>
                  <a:cubicBezTo>
                    <a:pt x="3777203" y="3298500"/>
                    <a:pt x="3782071" y="3298500"/>
                    <a:pt x="3791804" y="3293632"/>
                  </a:cubicBezTo>
                  <a:lnTo>
                    <a:pt x="3952425" y="3230358"/>
                  </a:lnTo>
                  <a:cubicBezTo>
                    <a:pt x="3967027" y="3225490"/>
                    <a:pt x="3976762" y="3220623"/>
                    <a:pt x="3986495" y="3210888"/>
                  </a:cubicBezTo>
                  <a:cubicBezTo>
                    <a:pt x="4001098" y="3201154"/>
                    <a:pt x="4020567" y="3201154"/>
                    <a:pt x="4040036" y="3206021"/>
                  </a:cubicBezTo>
                  <a:cubicBezTo>
                    <a:pt x="4088708" y="3225490"/>
                    <a:pt x="4137381" y="3235225"/>
                    <a:pt x="4186054" y="3235225"/>
                  </a:cubicBezTo>
                  <a:cubicBezTo>
                    <a:pt x="4288267" y="3235225"/>
                    <a:pt x="4385613" y="3196287"/>
                    <a:pt x="4458622" y="3123278"/>
                  </a:cubicBezTo>
                  <a:cubicBezTo>
                    <a:pt x="4497559" y="3147614"/>
                    <a:pt x="4541365" y="3157349"/>
                    <a:pt x="4585171" y="3157349"/>
                  </a:cubicBezTo>
                  <a:cubicBezTo>
                    <a:pt x="4590037" y="3157349"/>
                    <a:pt x="4594905" y="3157349"/>
                    <a:pt x="4599773" y="3157349"/>
                  </a:cubicBezTo>
                  <a:cubicBezTo>
                    <a:pt x="4677649" y="3152481"/>
                    <a:pt x="4745791" y="3108676"/>
                    <a:pt x="4784728" y="3045401"/>
                  </a:cubicBezTo>
                  <a:cubicBezTo>
                    <a:pt x="4804199" y="3011330"/>
                    <a:pt x="4843136" y="2991861"/>
                    <a:pt x="4882074" y="3001596"/>
                  </a:cubicBezTo>
                  <a:lnTo>
                    <a:pt x="6167036" y="3230358"/>
                  </a:lnTo>
                  <a:cubicBezTo>
                    <a:pt x="6176769" y="3230358"/>
                    <a:pt x="6191372" y="3235225"/>
                    <a:pt x="6201106" y="3235225"/>
                  </a:cubicBezTo>
                  <a:cubicBezTo>
                    <a:pt x="6283850" y="3235225"/>
                    <a:pt x="6356859" y="3181685"/>
                    <a:pt x="6381195" y="3098941"/>
                  </a:cubicBezTo>
                  <a:cubicBezTo>
                    <a:pt x="6410399" y="3001596"/>
                    <a:pt x="6356859" y="2899383"/>
                    <a:pt x="6259514" y="2870179"/>
                  </a:cubicBezTo>
                  <a:lnTo>
                    <a:pt x="4964818" y="2427257"/>
                  </a:lnTo>
                  <a:cubicBezTo>
                    <a:pt x="4974553" y="2417523"/>
                    <a:pt x="4979419" y="2407788"/>
                    <a:pt x="4989155" y="2393187"/>
                  </a:cubicBezTo>
                  <a:cubicBezTo>
                    <a:pt x="5003756" y="2398054"/>
                    <a:pt x="5018358" y="2398054"/>
                    <a:pt x="5032960" y="2398054"/>
                  </a:cubicBezTo>
                  <a:cubicBezTo>
                    <a:pt x="5096235" y="2398054"/>
                    <a:pt x="5154642" y="2373717"/>
                    <a:pt x="5193581" y="2329912"/>
                  </a:cubicBezTo>
                  <a:lnTo>
                    <a:pt x="5256855" y="2329912"/>
                  </a:lnTo>
                  <a:cubicBezTo>
                    <a:pt x="5315263" y="2329912"/>
                    <a:pt x="5368801" y="2359115"/>
                    <a:pt x="5407740" y="2402921"/>
                  </a:cubicBezTo>
                  <a:cubicBezTo>
                    <a:pt x="5436944" y="2436992"/>
                    <a:pt x="5475882" y="2456461"/>
                    <a:pt x="5519687" y="2456461"/>
                  </a:cubicBezTo>
                  <a:cubicBezTo>
                    <a:pt x="5568360" y="2456461"/>
                    <a:pt x="5612165" y="2432124"/>
                    <a:pt x="5641369" y="2393187"/>
                  </a:cubicBezTo>
                  <a:cubicBezTo>
                    <a:pt x="5670573" y="2354248"/>
                    <a:pt x="5714378" y="2325045"/>
                    <a:pt x="5763051" y="2320177"/>
                  </a:cubicBezTo>
                  <a:lnTo>
                    <a:pt x="6488275" y="2276372"/>
                  </a:lnTo>
                  <a:cubicBezTo>
                    <a:pt x="6600223" y="2276372"/>
                    <a:pt x="6687833" y="2188761"/>
                    <a:pt x="6692701" y="2076814"/>
                  </a:cubicBezTo>
                  <a:cubicBezTo>
                    <a:pt x="6707302" y="1964866"/>
                    <a:pt x="6624559" y="1872388"/>
                    <a:pt x="6512611" y="1867521"/>
                  </a:cubicBezTo>
                  <a:close/>
                  <a:moveTo>
                    <a:pt x="2205072" y="855127"/>
                  </a:moveTo>
                  <a:cubicBezTo>
                    <a:pt x="2219675" y="850260"/>
                    <a:pt x="2239144" y="845393"/>
                    <a:pt x="2253745" y="840526"/>
                  </a:cubicBezTo>
                  <a:lnTo>
                    <a:pt x="2375427" y="879464"/>
                  </a:lnTo>
                  <a:lnTo>
                    <a:pt x="2205072" y="855127"/>
                  </a:lnTo>
                  <a:close/>
                  <a:moveTo>
                    <a:pt x="3918354" y="777251"/>
                  </a:moveTo>
                  <a:lnTo>
                    <a:pt x="2993572" y="869729"/>
                  </a:lnTo>
                  <a:cubicBezTo>
                    <a:pt x="2978970" y="869729"/>
                    <a:pt x="2969235" y="855127"/>
                    <a:pt x="2974103" y="845393"/>
                  </a:cubicBezTo>
                  <a:cubicBezTo>
                    <a:pt x="3032509" y="709109"/>
                    <a:pt x="3168794" y="616631"/>
                    <a:pt x="3319680" y="616631"/>
                  </a:cubicBezTo>
                  <a:cubicBezTo>
                    <a:pt x="3436494" y="616631"/>
                    <a:pt x="3543573" y="670171"/>
                    <a:pt x="3616582" y="762649"/>
                  </a:cubicBezTo>
                  <a:cubicBezTo>
                    <a:pt x="3626317" y="772384"/>
                    <a:pt x="3640919" y="777251"/>
                    <a:pt x="3650654" y="767516"/>
                  </a:cubicBezTo>
                  <a:cubicBezTo>
                    <a:pt x="3665255" y="757782"/>
                    <a:pt x="3665255" y="738313"/>
                    <a:pt x="3655521" y="728578"/>
                  </a:cubicBezTo>
                  <a:cubicBezTo>
                    <a:pt x="3655521" y="723711"/>
                    <a:pt x="3650654" y="723711"/>
                    <a:pt x="3650654" y="718844"/>
                  </a:cubicBezTo>
                  <a:cubicBezTo>
                    <a:pt x="3640919" y="709109"/>
                    <a:pt x="3645786" y="689640"/>
                    <a:pt x="3655521" y="684773"/>
                  </a:cubicBezTo>
                  <a:cubicBezTo>
                    <a:pt x="3684725" y="670171"/>
                    <a:pt x="3718795" y="660436"/>
                    <a:pt x="3752867" y="660436"/>
                  </a:cubicBezTo>
                  <a:cubicBezTo>
                    <a:pt x="3825876" y="660436"/>
                    <a:pt x="3889150" y="699375"/>
                    <a:pt x="3928089" y="757782"/>
                  </a:cubicBezTo>
                  <a:cubicBezTo>
                    <a:pt x="3937823" y="762649"/>
                    <a:pt x="3928089" y="777251"/>
                    <a:pt x="3918354" y="777251"/>
                  </a:cubicBezTo>
                  <a:close/>
                  <a:moveTo>
                    <a:pt x="3782071" y="2840976"/>
                  </a:moveTo>
                  <a:lnTo>
                    <a:pt x="3782071" y="2840976"/>
                  </a:lnTo>
                  <a:cubicBezTo>
                    <a:pt x="3709062" y="2860445"/>
                    <a:pt x="3636052" y="2855578"/>
                    <a:pt x="3567909" y="2831241"/>
                  </a:cubicBezTo>
                  <a:lnTo>
                    <a:pt x="3548441" y="2826374"/>
                  </a:lnTo>
                  <a:cubicBezTo>
                    <a:pt x="3533839" y="2821506"/>
                    <a:pt x="3538707" y="2797170"/>
                    <a:pt x="3553308" y="2802037"/>
                  </a:cubicBezTo>
                  <a:lnTo>
                    <a:pt x="3777203" y="2811772"/>
                  </a:lnTo>
                  <a:cubicBezTo>
                    <a:pt x="3796672" y="2811772"/>
                    <a:pt x="3796672" y="2836108"/>
                    <a:pt x="3782071" y="2840976"/>
                  </a:cubicBezTo>
                  <a:close/>
                  <a:moveTo>
                    <a:pt x="2886491" y="3283898"/>
                  </a:moveTo>
                  <a:cubicBezTo>
                    <a:pt x="2891359" y="3293632"/>
                    <a:pt x="2901094" y="3298500"/>
                    <a:pt x="2910827" y="3303367"/>
                  </a:cubicBezTo>
                  <a:cubicBezTo>
                    <a:pt x="2915695" y="3308234"/>
                    <a:pt x="2920562" y="3317969"/>
                    <a:pt x="2910827" y="3322836"/>
                  </a:cubicBezTo>
                  <a:cubicBezTo>
                    <a:pt x="2847553" y="3400712"/>
                    <a:pt x="2750208" y="3444518"/>
                    <a:pt x="2647995" y="3444518"/>
                  </a:cubicBezTo>
                  <a:cubicBezTo>
                    <a:pt x="2516579" y="3444518"/>
                    <a:pt x="2399763" y="3371509"/>
                    <a:pt x="2341357" y="3259561"/>
                  </a:cubicBezTo>
                  <a:cubicBezTo>
                    <a:pt x="2336489" y="3249827"/>
                    <a:pt x="2341357" y="3235225"/>
                    <a:pt x="2355958" y="3235225"/>
                  </a:cubicBezTo>
                  <a:lnTo>
                    <a:pt x="2837818" y="3181685"/>
                  </a:lnTo>
                  <a:cubicBezTo>
                    <a:pt x="2876757" y="3176818"/>
                    <a:pt x="2915695" y="3181685"/>
                    <a:pt x="2954634" y="3186552"/>
                  </a:cubicBezTo>
                  <a:lnTo>
                    <a:pt x="3261272" y="3249827"/>
                  </a:lnTo>
                  <a:cubicBezTo>
                    <a:pt x="3266139" y="3249827"/>
                    <a:pt x="3271007" y="3259561"/>
                    <a:pt x="3266139" y="3264428"/>
                  </a:cubicBezTo>
                  <a:cubicBezTo>
                    <a:pt x="3222334" y="3298500"/>
                    <a:pt x="3168794" y="3322836"/>
                    <a:pt x="3110386" y="3322836"/>
                  </a:cubicBezTo>
                  <a:cubicBezTo>
                    <a:pt x="3042244" y="3322836"/>
                    <a:pt x="2974103" y="3293632"/>
                    <a:pt x="2930298" y="3244960"/>
                  </a:cubicBezTo>
                  <a:cubicBezTo>
                    <a:pt x="2901094" y="3220623"/>
                    <a:pt x="2862155" y="3254694"/>
                    <a:pt x="2886491" y="3283898"/>
                  </a:cubicBezTo>
                  <a:close/>
                  <a:moveTo>
                    <a:pt x="3816141" y="3449385"/>
                  </a:moveTo>
                  <a:lnTo>
                    <a:pt x="3821008" y="3449385"/>
                  </a:lnTo>
                  <a:cubicBezTo>
                    <a:pt x="4020567" y="3498058"/>
                    <a:pt x="4176319" y="3590536"/>
                    <a:pt x="4249328" y="3712218"/>
                  </a:cubicBezTo>
                  <a:cubicBezTo>
                    <a:pt x="4298001" y="3794961"/>
                    <a:pt x="4322337" y="3863103"/>
                    <a:pt x="4312604" y="3921511"/>
                  </a:cubicBezTo>
                  <a:cubicBezTo>
                    <a:pt x="4312604" y="3931245"/>
                    <a:pt x="4307736" y="3940980"/>
                    <a:pt x="4298001" y="3945847"/>
                  </a:cubicBezTo>
                  <a:cubicBezTo>
                    <a:pt x="4293135" y="3950714"/>
                    <a:pt x="4283400" y="3955582"/>
                    <a:pt x="4273664" y="3950714"/>
                  </a:cubicBezTo>
                  <a:lnTo>
                    <a:pt x="3577645" y="3741422"/>
                  </a:lnTo>
                  <a:lnTo>
                    <a:pt x="3188263" y="3512660"/>
                  </a:lnTo>
                  <a:lnTo>
                    <a:pt x="2964368" y="3371509"/>
                  </a:lnTo>
                  <a:cubicBezTo>
                    <a:pt x="2954634" y="3366641"/>
                    <a:pt x="2954634" y="3356907"/>
                    <a:pt x="2959500" y="3352040"/>
                  </a:cubicBezTo>
                  <a:cubicBezTo>
                    <a:pt x="2959500" y="3352040"/>
                    <a:pt x="2959500" y="3352040"/>
                    <a:pt x="2959500" y="3352040"/>
                  </a:cubicBezTo>
                  <a:cubicBezTo>
                    <a:pt x="2964368" y="3347172"/>
                    <a:pt x="2969235" y="3347172"/>
                    <a:pt x="2978970" y="3347172"/>
                  </a:cubicBezTo>
                  <a:cubicBezTo>
                    <a:pt x="3017908" y="3366641"/>
                    <a:pt x="3066581" y="3376376"/>
                    <a:pt x="3110386" y="3376376"/>
                  </a:cubicBezTo>
                  <a:cubicBezTo>
                    <a:pt x="3183395" y="3376376"/>
                    <a:pt x="3251537" y="3352040"/>
                    <a:pt x="3305077" y="3303367"/>
                  </a:cubicBezTo>
                  <a:cubicBezTo>
                    <a:pt x="3329413" y="3279030"/>
                    <a:pt x="3368352" y="3269296"/>
                    <a:pt x="3402422" y="3279030"/>
                  </a:cubicBezTo>
                  <a:lnTo>
                    <a:pt x="3572777" y="3313101"/>
                  </a:lnTo>
                  <a:cubicBezTo>
                    <a:pt x="3601981" y="3317969"/>
                    <a:pt x="3636052" y="3322836"/>
                    <a:pt x="3665255" y="3322836"/>
                  </a:cubicBezTo>
                  <a:lnTo>
                    <a:pt x="3665255" y="3322836"/>
                  </a:lnTo>
                  <a:lnTo>
                    <a:pt x="3816141" y="3449385"/>
                  </a:lnTo>
                  <a:close/>
                  <a:moveTo>
                    <a:pt x="4667914" y="421940"/>
                  </a:moveTo>
                  <a:cubicBezTo>
                    <a:pt x="4721454" y="421940"/>
                    <a:pt x="4765260" y="465745"/>
                    <a:pt x="4765260" y="519285"/>
                  </a:cubicBezTo>
                  <a:cubicBezTo>
                    <a:pt x="4765260" y="572825"/>
                    <a:pt x="4721454" y="616631"/>
                    <a:pt x="4667914" y="616631"/>
                  </a:cubicBezTo>
                  <a:cubicBezTo>
                    <a:pt x="4614374" y="616631"/>
                    <a:pt x="4570569" y="572825"/>
                    <a:pt x="4570569" y="519285"/>
                  </a:cubicBezTo>
                  <a:cubicBezTo>
                    <a:pt x="4570569" y="465745"/>
                    <a:pt x="4614374" y="421940"/>
                    <a:pt x="4667914" y="421940"/>
                  </a:cubicBezTo>
                  <a:close/>
                  <a:moveTo>
                    <a:pt x="4444019" y="762649"/>
                  </a:moveTo>
                  <a:lnTo>
                    <a:pt x="4307736" y="757782"/>
                  </a:lnTo>
                  <a:cubicBezTo>
                    <a:pt x="4298001" y="757782"/>
                    <a:pt x="4293135" y="743180"/>
                    <a:pt x="4302868" y="738313"/>
                  </a:cubicBezTo>
                  <a:lnTo>
                    <a:pt x="4502427" y="636100"/>
                  </a:lnTo>
                  <a:cubicBezTo>
                    <a:pt x="4531631" y="621498"/>
                    <a:pt x="4560835" y="626365"/>
                    <a:pt x="4590037" y="640967"/>
                  </a:cubicBezTo>
                  <a:cubicBezTo>
                    <a:pt x="4619241" y="660436"/>
                    <a:pt x="4648445" y="665304"/>
                    <a:pt x="4682517" y="665304"/>
                  </a:cubicBezTo>
                  <a:cubicBezTo>
                    <a:pt x="4736056" y="660436"/>
                    <a:pt x="4784728" y="626365"/>
                    <a:pt x="4804199" y="572825"/>
                  </a:cubicBezTo>
                  <a:cubicBezTo>
                    <a:pt x="4809065" y="558224"/>
                    <a:pt x="4813932" y="543622"/>
                    <a:pt x="4813932" y="529020"/>
                  </a:cubicBezTo>
                  <a:cubicBezTo>
                    <a:pt x="4818800" y="494949"/>
                    <a:pt x="4838269" y="460878"/>
                    <a:pt x="4867473" y="446276"/>
                  </a:cubicBezTo>
                  <a:lnTo>
                    <a:pt x="5256855" y="241851"/>
                  </a:lnTo>
                  <a:cubicBezTo>
                    <a:pt x="5300660" y="217514"/>
                    <a:pt x="5354200" y="227249"/>
                    <a:pt x="5388272" y="266187"/>
                  </a:cubicBezTo>
                  <a:cubicBezTo>
                    <a:pt x="5407740" y="290523"/>
                    <a:pt x="5417474" y="319727"/>
                    <a:pt x="5412608" y="348931"/>
                  </a:cubicBezTo>
                  <a:cubicBezTo>
                    <a:pt x="5407740" y="378134"/>
                    <a:pt x="5393138" y="407338"/>
                    <a:pt x="5368801" y="426807"/>
                  </a:cubicBezTo>
                  <a:lnTo>
                    <a:pt x="4687383" y="947606"/>
                  </a:lnTo>
                  <a:cubicBezTo>
                    <a:pt x="4677649" y="957340"/>
                    <a:pt x="4663046" y="952473"/>
                    <a:pt x="4658180" y="937871"/>
                  </a:cubicBezTo>
                  <a:cubicBezTo>
                    <a:pt x="4638710" y="840526"/>
                    <a:pt x="4551100" y="767516"/>
                    <a:pt x="4444019" y="762649"/>
                  </a:cubicBezTo>
                  <a:close/>
                  <a:moveTo>
                    <a:pt x="3786937" y="1463537"/>
                  </a:moveTo>
                  <a:lnTo>
                    <a:pt x="3538707" y="1468404"/>
                  </a:lnTo>
                  <a:cubicBezTo>
                    <a:pt x="3524104" y="1468404"/>
                    <a:pt x="3514371" y="1458669"/>
                    <a:pt x="3514371" y="1444068"/>
                  </a:cubicBezTo>
                  <a:cubicBezTo>
                    <a:pt x="3514371" y="1429466"/>
                    <a:pt x="3524104" y="1419731"/>
                    <a:pt x="3533839" y="1414864"/>
                  </a:cubicBezTo>
                  <a:lnTo>
                    <a:pt x="3821008" y="1351590"/>
                  </a:lnTo>
                  <a:cubicBezTo>
                    <a:pt x="3811273" y="1395395"/>
                    <a:pt x="3801540" y="1429466"/>
                    <a:pt x="3786937" y="1463537"/>
                  </a:cubicBezTo>
                  <a:close/>
                  <a:moveTo>
                    <a:pt x="4069240" y="1424599"/>
                  </a:moveTo>
                  <a:cubicBezTo>
                    <a:pt x="4054637" y="1448935"/>
                    <a:pt x="4030301" y="1458669"/>
                    <a:pt x="4001098" y="1463537"/>
                  </a:cubicBezTo>
                  <a:lnTo>
                    <a:pt x="3874549" y="1468404"/>
                  </a:lnTo>
                  <a:cubicBezTo>
                    <a:pt x="3859946" y="1468404"/>
                    <a:pt x="3850212" y="1453802"/>
                    <a:pt x="3855080" y="1439200"/>
                  </a:cubicBezTo>
                  <a:cubicBezTo>
                    <a:pt x="3859946" y="1424599"/>
                    <a:pt x="3859946" y="1414864"/>
                    <a:pt x="3864814" y="1400262"/>
                  </a:cubicBezTo>
                  <a:cubicBezTo>
                    <a:pt x="3869681" y="1366191"/>
                    <a:pt x="3894017" y="1341855"/>
                    <a:pt x="3928089" y="1332120"/>
                  </a:cubicBezTo>
                  <a:lnTo>
                    <a:pt x="4312604" y="1244509"/>
                  </a:lnTo>
                  <a:lnTo>
                    <a:pt x="4512162" y="1195837"/>
                  </a:lnTo>
                  <a:cubicBezTo>
                    <a:pt x="4512162" y="1195837"/>
                    <a:pt x="4512162" y="1195837"/>
                    <a:pt x="4512162" y="1195837"/>
                  </a:cubicBezTo>
                  <a:cubicBezTo>
                    <a:pt x="4551100" y="1186102"/>
                    <a:pt x="4575436" y="1195837"/>
                    <a:pt x="4604640" y="1210438"/>
                  </a:cubicBezTo>
                  <a:lnTo>
                    <a:pt x="4604640" y="1210438"/>
                  </a:lnTo>
                  <a:cubicBezTo>
                    <a:pt x="4614374" y="1215306"/>
                    <a:pt x="4624109" y="1220173"/>
                    <a:pt x="4638710" y="1220173"/>
                  </a:cubicBezTo>
                  <a:lnTo>
                    <a:pt x="6278982" y="1064420"/>
                  </a:lnTo>
                  <a:cubicBezTo>
                    <a:pt x="6317920" y="1059553"/>
                    <a:pt x="6351992" y="1074155"/>
                    <a:pt x="6381195" y="1093624"/>
                  </a:cubicBezTo>
                  <a:cubicBezTo>
                    <a:pt x="6410399" y="1117960"/>
                    <a:pt x="6425001" y="1152031"/>
                    <a:pt x="6429868" y="1186102"/>
                  </a:cubicBezTo>
                  <a:cubicBezTo>
                    <a:pt x="6434736" y="1254244"/>
                    <a:pt x="6386063" y="1317518"/>
                    <a:pt x="6317920" y="1327253"/>
                  </a:cubicBezTo>
                  <a:lnTo>
                    <a:pt x="5057296" y="1546281"/>
                  </a:lnTo>
                  <a:cubicBezTo>
                    <a:pt x="5057296" y="1546281"/>
                    <a:pt x="5057296" y="1546281"/>
                    <a:pt x="5057296" y="1546281"/>
                  </a:cubicBezTo>
                  <a:cubicBezTo>
                    <a:pt x="5023226" y="1551148"/>
                    <a:pt x="5018358" y="1512209"/>
                    <a:pt x="5042695" y="1492741"/>
                  </a:cubicBezTo>
                  <a:cubicBezTo>
                    <a:pt x="5081632" y="1463537"/>
                    <a:pt x="5105969" y="1414864"/>
                    <a:pt x="5096235" y="1361324"/>
                  </a:cubicBezTo>
                  <a:cubicBezTo>
                    <a:pt x="5086500" y="1307784"/>
                    <a:pt x="5042695" y="1263978"/>
                    <a:pt x="4989155" y="1249377"/>
                  </a:cubicBezTo>
                  <a:cubicBezTo>
                    <a:pt x="4930747" y="1239642"/>
                    <a:pt x="4872340" y="1263978"/>
                    <a:pt x="4843136" y="1312651"/>
                  </a:cubicBezTo>
                  <a:cubicBezTo>
                    <a:pt x="4813932" y="1302917"/>
                    <a:pt x="4779862" y="1293182"/>
                    <a:pt x="4750658" y="1293182"/>
                  </a:cubicBezTo>
                  <a:cubicBezTo>
                    <a:pt x="4716587" y="1293182"/>
                    <a:pt x="4677649" y="1302917"/>
                    <a:pt x="4648445" y="1312651"/>
                  </a:cubicBezTo>
                  <a:cubicBezTo>
                    <a:pt x="4633844" y="1317518"/>
                    <a:pt x="4619241" y="1317518"/>
                    <a:pt x="4604640" y="1307784"/>
                  </a:cubicBezTo>
                  <a:cubicBezTo>
                    <a:pt x="4541365" y="1268846"/>
                    <a:pt x="4468355" y="1244509"/>
                    <a:pt x="4395346" y="1244509"/>
                  </a:cubicBezTo>
                  <a:cubicBezTo>
                    <a:pt x="4259063" y="1259111"/>
                    <a:pt x="4137381" y="1322386"/>
                    <a:pt x="4069240" y="1424599"/>
                  </a:cubicBezTo>
                  <a:close/>
                  <a:moveTo>
                    <a:pt x="4955083" y="1473271"/>
                  </a:moveTo>
                  <a:cubicBezTo>
                    <a:pt x="4930747" y="1473271"/>
                    <a:pt x="4911278" y="1473271"/>
                    <a:pt x="4891809" y="1473271"/>
                  </a:cubicBezTo>
                  <a:lnTo>
                    <a:pt x="4570569" y="1448935"/>
                  </a:lnTo>
                  <a:cubicBezTo>
                    <a:pt x="4565701" y="1448935"/>
                    <a:pt x="4560835" y="1448935"/>
                    <a:pt x="4551100" y="1448935"/>
                  </a:cubicBezTo>
                  <a:lnTo>
                    <a:pt x="4132514" y="1458669"/>
                  </a:lnTo>
                  <a:cubicBezTo>
                    <a:pt x="4122780" y="1458669"/>
                    <a:pt x="4117912" y="1448935"/>
                    <a:pt x="4122780" y="1439200"/>
                  </a:cubicBezTo>
                  <a:cubicBezTo>
                    <a:pt x="4186054" y="1361324"/>
                    <a:pt x="4283400" y="1312651"/>
                    <a:pt x="4385613" y="1312651"/>
                  </a:cubicBezTo>
                  <a:cubicBezTo>
                    <a:pt x="4448887" y="1312651"/>
                    <a:pt x="4517028" y="1332120"/>
                    <a:pt x="4570569" y="1366191"/>
                  </a:cubicBezTo>
                  <a:cubicBezTo>
                    <a:pt x="4555967" y="1375926"/>
                    <a:pt x="4555967" y="1395395"/>
                    <a:pt x="4570569" y="1405129"/>
                  </a:cubicBezTo>
                  <a:cubicBezTo>
                    <a:pt x="4580304" y="1414864"/>
                    <a:pt x="4594905" y="1414864"/>
                    <a:pt x="4604640" y="1405129"/>
                  </a:cubicBezTo>
                  <a:cubicBezTo>
                    <a:pt x="4643578" y="1371059"/>
                    <a:pt x="4692250" y="1351590"/>
                    <a:pt x="4740923" y="1351590"/>
                  </a:cubicBezTo>
                  <a:cubicBezTo>
                    <a:pt x="4765260" y="1351590"/>
                    <a:pt x="4789596" y="1356457"/>
                    <a:pt x="4813932" y="1366191"/>
                  </a:cubicBezTo>
                  <a:lnTo>
                    <a:pt x="4843136" y="1380793"/>
                  </a:lnTo>
                  <a:cubicBezTo>
                    <a:pt x="4862605" y="1390528"/>
                    <a:pt x="4867473" y="1380793"/>
                    <a:pt x="4877208" y="1361324"/>
                  </a:cubicBezTo>
                  <a:cubicBezTo>
                    <a:pt x="4891809" y="1322386"/>
                    <a:pt x="4930747" y="1298050"/>
                    <a:pt x="4969686" y="1307784"/>
                  </a:cubicBezTo>
                  <a:cubicBezTo>
                    <a:pt x="5003756" y="1312651"/>
                    <a:pt x="5028092" y="1341855"/>
                    <a:pt x="5032960" y="1371059"/>
                  </a:cubicBezTo>
                  <a:cubicBezTo>
                    <a:pt x="5047562" y="1424599"/>
                    <a:pt x="5008623" y="1473271"/>
                    <a:pt x="4955083" y="1473271"/>
                  </a:cubicBezTo>
                  <a:close/>
                  <a:moveTo>
                    <a:pt x="4609508" y="3113543"/>
                  </a:moveTo>
                  <a:cubicBezTo>
                    <a:pt x="4575436" y="3113543"/>
                    <a:pt x="4541365" y="3108676"/>
                    <a:pt x="4512162" y="3089207"/>
                  </a:cubicBezTo>
                  <a:cubicBezTo>
                    <a:pt x="4517028" y="3084339"/>
                    <a:pt x="4521896" y="3079472"/>
                    <a:pt x="4526763" y="3069737"/>
                  </a:cubicBezTo>
                  <a:cubicBezTo>
                    <a:pt x="4536499" y="3055136"/>
                    <a:pt x="4531631" y="3040534"/>
                    <a:pt x="4517028" y="3030799"/>
                  </a:cubicBezTo>
                  <a:cubicBezTo>
                    <a:pt x="4502427" y="3025932"/>
                    <a:pt x="4487826" y="3025932"/>
                    <a:pt x="4482958" y="3040534"/>
                  </a:cubicBezTo>
                  <a:cubicBezTo>
                    <a:pt x="4419683" y="3133012"/>
                    <a:pt x="4317471" y="3186552"/>
                    <a:pt x="4205523" y="3186552"/>
                  </a:cubicBezTo>
                  <a:cubicBezTo>
                    <a:pt x="4166585" y="3186552"/>
                    <a:pt x="4132514" y="3181685"/>
                    <a:pt x="4098444" y="3167083"/>
                  </a:cubicBezTo>
                  <a:cubicBezTo>
                    <a:pt x="4088708" y="3162216"/>
                    <a:pt x="4083841" y="3152481"/>
                    <a:pt x="4093576" y="3142747"/>
                  </a:cubicBezTo>
                  <a:cubicBezTo>
                    <a:pt x="4122780" y="3113543"/>
                    <a:pt x="4147116" y="3074605"/>
                    <a:pt x="4161718" y="3035667"/>
                  </a:cubicBezTo>
                  <a:lnTo>
                    <a:pt x="4234727" y="2860445"/>
                  </a:lnTo>
                  <a:cubicBezTo>
                    <a:pt x="4239594" y="2845843"/>
                    <a:pt x="4268798" y="2831241"/>
                    <a:pt x="4298001" y="2831241"/>
                  </a:cubicBezTo>
                  <a:cubicBezTo>
                    <a:pt x="4302868" y="2831241"/>
                    <a:pt x="4307736" y="2831241"/>
                    <a:pt x="4312604" y="2831241"/>
                  </a:cubicBezTo>
                  <a:cubicBezTo>
                    <a:pt x="4341808" y="2831241"/>
                    <a:pt x="4366144" y="2826374"/>
                    <a:pt x="4395346" y="2816639"/>
                  </a:cubicBezTo>
                  <a:lnTo>
                    <a:pt x="4536499" y="2763099"/>
                  </a:lnTo>
                  <a:cubicBezTo>
                    <a:pt x="4536499" y="2763099"/>
                    <a:pt x="4536499" y="2763099"/>
                    <a:pt x="4536499" y="2763099"/>
                  </a:cubicBezTo>
                  <a:cubicBezTo>
                    <a:pt x="4551100" y="2758232"/>
                    <a:pt x="4565701" y="2753365"/>
                    <a:pt x="4594905" y="2748497"/>
                  </a:cubicBezTo>
                  <a:cubicBezTo>
                    <a:pt x="4692250" y="2743630"/>
                    <a:pt x="4779862" y="2816639"/>
                    <a:pt x="4784728" y="2913985"/>
                  </a:cubicBezTo>
                  <a:cubicBezTo>
                    <a:pt x="4784728" y="3021065"/>
                    <a:pt x="4706853" y="3103809"/>
                    <a:pt x="4609508" y="3113543"/>
                  </a:cubicBezTo>
                  <a:close/>
                  <a:moveTo>
                    <a:pt x="4979419" y="2495399"/>
                  </a:moveTo>
                  <a:lnTo>
                    <a:pt x="6249778" y="2933454"/>
                  </a:lnTo>
                  <a:cubicBezTo>
                    <a:pt x="6313054" y="2952923"/>
                    <a:pt x="6351992" y="3021065"/>
                    <a:pt x="6332523" y="3084339"/>
                  </a:cubicBezTo>
                  <a:cubicBezTo>
                    <a:pt x="6313054" y="3147614"/>
                    <a:pt x="6254646" y="3181685"/>
                    <a:pt x="6191372" y="3171950"/>
                  </a:cubicBezTo>
                  <a:lnTo>
                    <a:pt x="4916145" y="2948056"/>
                  </a:lnTo>
                  <a:lnTo>
                    <a:pt x="4916145" y="2948056"/>
                  </a:lnTo>
                  <a:cubicBezTo>
                    <a:pt x="4857737" y="2938321"/>
                    <a:pt x="4838269" y="2899383"/>
                    <a:pt x="4818800" y="2855578"/>
                  </a:cubicBezTo>
                  <a:lnTo>
                    <a:pt x="4818800" y="2855578"/>
                  </a:lnTo>
                  <a:cubicBezTo>
                    <a:pt x="4804199" y="2811772"/>
                    <a:pt x="4770127" y="2772834"/>
                    <a:pt x="4731190" y="2743630"/>
                  </a:cubicBezTo>
                  <a:lnTo>
                    <a:pt x="4731190" y="2743630"/>
                  </a:lnTo>
                  <a:cubicBezTo>
                    <a:pt x="4701986" y="2729028"/>
                    <a:pt x="4701986" y="2709559"/>
                    <a:pt x="4731190" y="2694957"/>
                  </a:cubicBezTo>
                  <a:cubicBezTo>
                    <a:pt x="4731190" y="2694957"/>
                    <a:pt x="4731190" y="2694957"/>
                    <a:pt x="4736056" y="2694957"/>
                  </a:cubicBezTo>
                  <a:cubicBezTo>
                    <a:pt x="4799331" y="2665754"/>
                    <a:pt x="4852871" y="2612214"/>
                    <a:pt x="4886941" y="2548939"/>
                  </a:cubicBezTo>
                  <a:lnTo>
                    <a:pt x="4886941" y="2548939"/>
                  </a:lnTo>
                  <a:cubicBezTo>
                    <a:pt x="4886941" y="2548939"/>
                    <a:pt x="4886941" y="2544072"/>
                    <a:pt x="4891809" y="2544072"/>
                  </a:cubicBezTo>
                  <a:cubicBezTo>
                    <a:pt x="4891809" y="2539205"/>
                    <a:pt x="4896677" y="2539205"/>
                    <a:pt x="4896677" y="2534337"/>
                  </a:cubicBezTo>
                  <a:cubicBezTo>
                    <a:pt x="4906410" y="2495399"/>
                    <a:pt x="4925881" y="2475930"/>
                    <a:pt x="4979419" y="2495399"/>
                  </a:cubicBezTo>
                  <a:close/>
                  <a:moveTo>
                    <a:pt x="5057296" y="2344514"/>
                  </a:moveTo>
                  <a:cubicBezTo>
                    <a:pt x="5037827" y="2344514"/>
                    <a:pt x="5013491" y="2344514"/>
                    <a:pt x="4994022" y="2339646"/>
                  </a:cubicBezTo>
                  <a:cubicBezTo>
                    <a:pt x="4974553" y="2334779"/>
                    <a:pt x="4969686" y="2334779"/>
                    <a:pt x="4959951" y="2354248"/>
                  </a:cubicBezTo>
                  <a:cubicBezTo>
                    <a:pt x="4945349" y="2378585"/>
                    <a:pt x="4930747" y="2398054"/>
                    <a:pt x="4916145" y="2417523"/>
                  </a:cubicBezTo>
                  <a:cubicBezTo>
                    <a:pt x="4916145" y="2412655"/>
                    <a:pt x="4916145" y="2412655"/>
                    <a:pt x="4916145" y="2407788"/>
                  </a:cubicBezTo>
                  <a:lnTo>
                    <a:pt x="4921013" y="2174159"/>
                  </a:lnTo>
                  <a:cubicBezTo>
                    <a:pt x="4921013" y="2135221"/>
                    <a:pt x="4896677" y="2101150"/>
                    <a:pt x="4857737" y="2091415"/>
                  </a:cubicBezTo>
                  <a:lnTo>
                    <a:pt x="4799331" y="2076814"/>
                  </a:lnTo>
                  <a:cubicBezTo>
                    <a:pt x="4789596" y="2071946"/>
                    <a:pt x="4779862" y="2071946"/>
                    <a:pt x="4770127" y="2071946"/>
                  </a:cubicBezTo>
                  <a:lnTo>
                    <a:pt x="4770127" y="2071946"/>
                  </a:lnTo>
                  <a:cubicBezTo>
                    <a:pt x="4682517" y="2071946"/>
                    <a:pt x="4633844" y="2101150"/>
                    <a:pt x="4604640" y="2144955"/>
                  </a:cubicBezTo>
                  <a:cubicBezTo>
                    <a:pt x="4599773" y="2154690"/>
                    <a:pt x="4594905" y="2159557"/>
                    <a:pt x="4590037" y="2169292"/>
                  </a:cubicBezTo>
                  <a:cubicBezTo>
                    <a:pt x="4590037" y="2169292"/>
                    <a:pt x="4590037" y="2169292"/>
                    <a:pt x="4590037" y="2169292"/>
                  </a:cubicBezTo>
                  <a:cubicBezTo>
                    <a:pt x="4575436" y="2193628"/>
                    <a:pt x="4551100" y="2222832"/>
                    <a:pt x="4541365" y="2227699"/>
                  </a:cubicBezTo>
                  <a:cubicBezTo>
                    <a:pt x="4541365" y="2227699"/>
                    <a:pt x="4536499" y="2227699"/>
                    <a:pt x="4536499" y="2232566"/>
                  </a:cubicBezTo>
                  <a:lnTo>
                    <a:pt x="4346674" y="2281239"/>
                  </a:lnTo>
                  <a:cubicBezTo>
                    <a:pt x="4327205" y="2286106"/>
                    <a:pt x="4312604" y="2286106"/>
                    <a:pt x="4293135" y="2281239"/>
                  </a:cubicBezTo>
                  <a:lnTo>
                    <a:pt x="3782071" y="2188761"/>
                  </a:lnTo>
                  <a:cubicBezTo>
                    <a:pt x="3772336" y="2188761"/>
                    <a:pt x="3772336" y="2169292"/>
                    <a:pt x="3782071" y="2169292"/>
                  </a:cubicBezTo>
                  <a:lnTo>
                    <a:pt x="4570569" y="2086548"/>
                  </a:lnTo>
                  <a:cubicBezTo>
                    <a:pt x="4624109" y="2081681"/>
                    <a:pt x="4677649" y="2062212"/>
                    <a:pt x="4726322" y="2037875"/>
                  </a:cubicBezTo>
                  <a:lnTo>
                    <a:pt x="4833401" y="1974600"/>
                  </a:lnTo>
                  <a:cubicBezTo>
                    <a:pt x="4852871" y="1959999"/>
                    <a:pt x="4882074" y="1964866"/>
                    <a:pt x="4901544" y="1979468"/>
                  </a:cubicBezTo>
                  <a:cubicBezTo>
                    <a:pt x="4925881" y="1998937"/>
                    <a:pt x="4950217" y="2028141"/>
                    <a:pt x="4969686" y="2057344"/>
                  </a:cubicBezTo>
                  <a:cubicBezTo>
                    <a:pt x="4979419" y="2067079"/>
                    <a:pt x="4994022" y="2071946"/>
                    <a:pt x="5003756" y="2067079"/>
                  </a:cubicBezTo>
                  <a:cubicBezTo>
                    <a:pt x="5018358" y="2062212"/>
                    <a:pt x="5023226" y="2042742"/>
                    <a:pt x="5013491" y="2028141"/>
                  </a:cubicBezTo>
                  <a:cubicBezTo>
                    <a:pt x="5008623" y="2023273"/>
                    <a:pt x="5003756" y="2013539"/>
                    <a:pt x="4998890" y="2008672"/>
                  </a:cubicBezTo>
                  <a:cubicBezTo>
                    <a:pt x="5018358" y="2003804"/>
                    <a:pt x="5037827" y="1998937"/>
                    <a:pt x="5052428" y="1998937"/>
                  </a:cubicBezTo>
                  <a:cubicBezTo>
                    <a:pt x="5149774" y="1998937"/>
                    <a:pt x="5227651" y="2076814"/>
                    <a:pt x="5227651" y="2174159"/>
                  </a:cubicBezTo>
                  <a:cubicBezTo>
                    <a:pt x="5217917" y="2261770"/>
                    <a:pt x="5144908" y="2334779"/>
                    <a:pt x="5057296" y="2344514"/>
                  </a:cubicBezTo>
                  <a:close/>
                  <a:moveTo>
                    <a:pt x="5534290" y="2402921"/>
                  </a:moveTo>
                  <a:cubicBezTo>
                    <a:pt x="5480750" y="2402921"/>
                    <a:pt x="5441811" y="2359115"/>
                    <a:pt x="5441811" y="2310443"/>
                  </a:cubicBezTo>
                  <a:cubicBezTo>
                    <a:pt x="5441811" y="2256903"/>
                    <a:pt x="5485617" y="2217964"/>
                    <a:pt x="5534290" y="2217964"/>
                  </a:cubicBezTo>
                  <a:cubicBezTo>
                    <a:pt x="5582963" y="2217964"/>
                    <a:pt x="5626768" y="2261770"/>
                    <a:pt x="5626768" y="2310443"/>
                  </a:cubicBezTo>
                  <a:cubicBezTo>
                    <a:pt x="5626768" y="2359115"/>
                    <a:pt x="5582963" y="2402921"/>
                    <a:pt x="5534290" y="2402921"/>
                  </a:cubicBezTo>
                  <a:close/>
                  <a:moveTo>
                    <a:pt x="6502877" y="2208230"/>
                  </a:moveTo>
                  <a:lnTo>
                    <a:pt x="5714378" y="2256903"/>
                  </a:lnTo>
                  <a:cubicBezTo>
                    <a:pt x="5694909" y="2256903"/>
                    <a:pt x="5675441" y="2247168"/>
                    <a:pt x="5665705" y="2227699"/>
                  </a:cubicBezTo>
                  <a:cubicBezTo>
                    <a:pt x="5641369" y="2183894"/>
                    <a:pt x="5592696" y="2154690"/>
                    <a:pt x="5539156" y="2154690"/>
                  </a:cubicBezTo>
                  <a:cubicBezTo>
                    <a:pt x="5485617" y="2154690"/>
                    <a:pt x="5436944" y="2183894"/>
                    <a:pt x="5412608" y="2227699"/>
                  </a:cubicBezTo>
                  <a:cubicBezTo>
                    <a:pt x="5402873" y="2247168"/>
                    <a:pt x="5383404" y="2261770"/>
                    <a:pt x="5359068" y="2261770"/>
                  </a:cubicBezTo>
                  <a:lnTo>
                    <a:pt x="5261722" y="2261770"/>
                  </a:lnTo>
                  <a:cubicBezTo>
                    <a:pt x="5276323" y="2232566"/>
                    <a:pt x="5281191" y="2198496"/>
                    <a:pt x="5281191" y="2164424"/>
                  </a:cubicBezTo>
                  <a:cubicBezTo>
                    <a:pt x="5281191" y="2037875"/>
                    <a:pt x="5178978" y="1935663"/>
                    <a:pt x="5052428" y="1935663"/>
                  </a:cubicBezTo>
                  <a:cubicBezTo>
                    <a:pt x="5032960" y="1935663"/>
                    <a:pt x="5013491" y="1940530"/>
                    <a:pt x="4994022" y="1945397"/>
                  </a:cubicBezTo>
                  <a:cubicBezTo>
                    <a:pt x="4994022" y="1945397"/>
                    <a:pt x="4994022" y="1945397"/>
                    <a:pt x="4989155" y="1945397"/>
                  </a:cubicBezTo>
                  <a:cubicBezTo>
                    <a:pt x="4964818" y="1950264"/>
                    <a:pt x="4950217" y="1950264"/>
                    <a:pt x="4935614" y="1940530"/>
                  </a:cubicBezTo>
                  <a:lnTo>
                    <a:pt x="4935614" y="1940530"/>
                  </a:lnTo>
                  <a:cubicBezTo>
                    <a:pt x="4930747" y="1940530"/>
                    <a:pt x="4930747" y="1935663"/>
                    <a:pt x="4930747" y="1935663"/>
                  </a:cubicBezTo>
                  <a:cubicBezTo>
                    <a:pt x="4921013" y="1925928"/>
                    <a:pt x="4921013" y="1911326"/>
                    <a:pt x="4935614" y="1906459"/>
                  </a:cubicBezTo>
                  <a:lnTo>
                    <a:pt x="4979419" y="1877255"/>
                  </a:lnTo>
                  <a:cubicBezTo>
                    <a:pt x="4979419" y="1877255"/>
                    <a:pt x="4984287" y="1877255"/>
                    <a:pt x="4984287" y="1872388"/>
                  </a:cubicBezTo>
                  <a:lnTo>
                    <a:pt x="4984287" y="1872388"/>
                  </a:lnTo>
                  <a:cubicBezTo>
                    <a:pt x="5003756" y="1857786"/>
                    <a:pt x="5042695" y="1852919"/>
                    <a:pt x="5081632" y="1852919"/>
                  </a:cubicBezTo>
                  <a:lnTo>
                    <a:pt x="6517479" y="1921061"/>
                  </a:lnTo>
                  <a:cubicBezTo>
                    <a:pt x="6590488" y="1925928"/>
                    <a:pt x="6648896" y="1989202"/>
                    <a:pt x="6648896" y="2062212"/>
                  </a:cubicBezTo>
                  <a:cubicBezTo>
                    <a:pt x="6639160" y="2149823"/>
                    <a:pt x="6575887" y="2208230"/>
                    <a:pt x="6502877" y="2208230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7" name="グループ化 706">
            <a:extLst>
              <a:ext uri="{FF2B5EF4-FFF2-40B4-BE49-F238E27FC236}">
                <a16:creationId xmlns:a16="http://schemas.microsoft.com/office/drawing/2014/main" id="{2C7BA3CD-BBB5-4A89-A146-D0C60494E648}"/>
              </a:ext>
            </a:extLst>
          </p:cNvPr>
          <p:cNvGrpSpPr/>
          <p:nvPr/>
        </p:nvGrpSpPr>
        <p:grpSpPr>
          <a:xfrm rot="15802679">
            <a:off x="5601037" y="11088938"/>
            <a:ext cx="4496061" cy="6084253"/>
            <a:chOff x="15108111" y="12559578"/>
            <a:chExt cx="4496061" cy="6084253"/>
          </a:xfrm>
        </p:grpSpPr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4509674A-74D3-401A-AF08-6A36542D3BEF}"/>
                </a:ext>
              </a:extLst>
            </p:cNvPr>
            <p:cNvSpPr/>
            <p:nvPr/>
          </p:nvSpPr>
          <p:spPr>
            <a:xfrm rot="5400000">
              <a:off x="16239122" y="15850182"/>
              <a:ext cx="1304429" cy="2307316"/>
            </a:xfrm>
            <a:custGeom>
              <a:avLst/>
              <a:gdLst>
                <a:gd name="connsiteX0" fmla="*/ 783632 w 1304429"/>
                <a:gd name="connsiteY0" fmla="*/ 627878 h 2307316"/>
                <a:gd name="connsiteX1" fmla="*/ 915047 w 1304429"/>
                <a:gd name="connsiteY1" fmla="*/ 447788 h 2307316"/>
                <a:gd name="connsiteX2" fmla="*/ 1075668 w 1304429"/>
                <a:gd name="connsiteY2" fmla="*/ 374779 h 2307316"/>
                <a:gd name="connsiteX3" fmla="*/ 1124341 w 1304429"/>
                <a:gd name="connsiteY3" fmla="*/ 301770 h 2307316"/>
                <a:gd name="connsiteX4" fmla="*/ 1129207 w 1304429"/>
                <a:gd name="connsiteY4" fmla="*/ 277434 h 2307316"/>
                <a:gd name="connsiteX5" fmla="*/ 1075668 w 1304429"/>
                <a:gd name="connsiteY5" fmla="*/ 141151 h 2307316"/>
                <a:gd name="connsiteX6" fmla="*/ 1104871 w 1304429"/>
                <a:gd name="connsiteY6" fmla="*/ 97346 h 2307316"/>
                <a:gd name="connsiteX7" fmla="*/ 1109738 w 1304429"/>
                <a:gd name="connsiteY7" fmla="*/ 0 h 2307316"/>
                <a:gd name="connsiteX8" fmla="*/ 992924 w 1304429"/>
                <a:gd name="connsiteY8" fmla="*/ 43805 h 2307316"/>
                <a:gd name="connsiteX9" fmla="*/ 511064 w 1304429"/>
                <a:gd name="connsiteY9" fmla="*/ 642479 h 2307316"/>
                <a:gd name="connsiteX10" fmla="*/ 496461 w 1304429"/>
                <a:gd name="connsiteY10" fmla="*/ 681419 h 2307316"/>
                <a:gd name="connsiteX11" fmla="*/ 535400 w 1304429"/>
                <a:gd name="connsiteY11" fmla="*/ 666816 h 2307316"/>
                <a:gd name="connsiteX12" fmla="*/ 783632 w 1304429"/>
                <a:gd name="connsiteY12" fmla="*/ 627878 h 2307316"/>
                <a:gd name="connsiteX13" fmla="*/ 798233 w 1304429"/>
                <a:gd name="connsiteY13" fmla="*/ 1888502 h 2307316"/>
                <a:gd name="connsiteX14" fmla="*/ 842038 w 1304429"/>
                <a:gd name="connsiteY14" fmla="*/ 1839829 h 2307316"/>
                <a:gd name="connsiteX15" fmla="*/ 846906 w 1304429"/>
                <a:gd name="connsiteY15" fmla="*/ 1830096 h 2307316"/>
                <a:gd name="connsiteX16" fmla="*/ 715489 w 1304429"/>
                <a:gd name="connsiteY16" fmla="*/ 1654874 h 2307316"/>
                <a:gd name="connsiteX17" fmla="*/ 4868 w 1304429"/>
                <a:gd name="connsiteY17" fmla="*/ 1961511 h 2307316"/>
                <a:gd name="connsiteX18" fmla="*/ 0 w 1304429"/>
                <a:gd name="connsiteY18" fmla="*/ 1961511 h 2307316"/>
                <a:gd name="connsiteX19" fmla="*/ 68142 w 1304429"/>
                <a:gd name="connsiteY19" fmla="*/ 2058857 h 2307316"/>
                <a:gd name="connsiteX20" fmla="*/ 335842 w 1304429"/>
                <a:gd name="connsiteY20" fmla="*/ 2126998 h 2307316"/>
                <a:gd name="connsiteX21" fmla="*/ 374779 w 1304429"/>
                <a:gd name="connsiteY21" fmla="*/ 2238947 h 2307316"/>
                <a:gd name="connsiteX22" fmla="*/ 520798 w 1304429"/>
                <a:gd name="connsiteY22" fmla="*/ 2307088 h 2307316"/>
                <a:gd name="connsiteX23" fmla="*/ 637613 w 1304429"/>
                <a:gd name="connsiteY23" fmla="*/ 2097796 h 2307316"/>
                <a:gd name="connsiteX24" fmla="*/ 725224 w 1304429"/>
                <a:gd name="connsiteY24" fmla="*/ 2112397 h 2307316"/>
                <a:gd name="connsiteX25" fmla="*/ 842038 w 1304429"/>
                <a:gd name="connsiteY25" fmla="*/ 2029653 h 2307316"/>
                <a:gd name="connsiteX26" fmla="*/ 798233 w 1304429"/>
                <a:gd name="connsiteY26" fmla="*/ 1888502 h 2307316"/>
                <a:gd name="connsiteX27" fmla="*/ 1085402 w 1304429"/>
                <a:gd name="connsiteY27" fmla="*/ 880977 h 2307316"/>
                <a:gd name="connsiteX28" fmla="*/ 856641 w 1304429"/>
                <a:gd name="connsiteY28" fmla="*/ 1022128 h 2307316"/>
                <a:gd name="connsiteX29" fmla="*/ 939384 w 1304429"/>
                <a:gd name="connsiteY29" fmla="*/ 1138942 h 2307316"/>
                <a:gd name="connsiteX30" fmla="*/ 1270359 w 1304429"/>
                <a:gd name="connsiteY30" fmla="*/ 1143810 h 2307316"/>
                <a:gd name="connsiteX31" fmla="*/ 1275225 w 1304429"/>
                <a:gd name="connsiteY31" fmla="*/ 1148677 h 2307316"/>
                <a:gd name="connsiteX32" fmla="*/ 1304429 w 1304429"/>
                <a:gd name="connsiteY32" fmla="*/ 1090269 h 2307316"/>
                <a:gd name="connsiteX33" fmla="*/ 1085402 w 1304429"/>
                <a:gd name="connsiteY33" fmla="*/ 880977 h 2307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04429" h="2307316">
                  <a:moveTo>
                    <a:pt x="783632" y="627878"/>
                  </a:moveTo>
                  <a:cubicBezTo>
                    <a:pt x="851773" y="608409"/>
                    <a:pt x="915047" y="447788"/>
                    <a:pt x="915047" y="447788"/>
                  </a:cubicBezTo>
                  <a:cubicBezTo>
                    <a:pt x="915047" y="447788"/>
                    <a:pt x="983189" y="486728"/>
                    <a:pt x="1075668" y="374779"/>
                  </a:cubicBezTo>
                  <a:cubicBezTo>
                    <a:pt x="1100005" y="345577"/>
                    <a:pt x="1114606" y="321240"/>
                    <a:pt x="1124341" y="301770"/>
                  </a:cubicBezTo>
                  <a:cubicBezTo>
                    <a:pt x="1124341" y="292037"/>
                    <a:pt x="1129207" y="282301"/>
                    <a:pt x="1129207" y="277434"/>
                  </a:cubicBezTo>
                  <a:cubicBezTo>
                    <a:pt x="1138942" y="194691"/>
                    <a:pt x="1075668" y="141151"/>
                    <a:pt x="1075668" y="141151"/>
                  </a:cubicBezTo>
                  <a:cubicBezTo>
                    <a:pt x="1075668" y="141151"/>
                    <a:pt x="1085402" y="131416"/>
                    <a:pt x="1104871" y="97346"/>
                  </a:cubicBezTo>
                  <a:cubicBezTo>
                    <a:pt x="1129207" y="63274"/>
                    <a:pt x="1109738" y="0"/>
                    <a:pt x="1109738" y="0"/>
                  </a:cubicBezTo>
                  <a:lnTo>
                    <a:pt x="992924" y="43805"/>
                  </a:lnTo>
                  <a:lnTo>
                    <a:pt x="511064" y="642479"/>
                  </a:lnTo>
                  <a:lnTo>
                    <a:pt x="496461" y="681419"/>
                  </a:lnTo>
                  <a:cubicBezTo>
                    <a:pt x="520798" y="671683"/>
                    <a:pt x="535400" y="666816"/>
                    <a:pt x="535400" y="666816"/>
                  </a:cubicBezTo>
                  <a:cubicBezTo>
                    <a:pt x="535400" y="666816"/>
                    <a:pt x="710622" y="647347"/>
                    <a:pt x="783632" y="627878"/>
                  </a:cubicBezTo>
                  <a:close/>
                  <a:moveTo>
                    <a:pt x="798233" y="1888502"/>
                  </a:moveTo>
                  <a:cubicBezTo>
                    <a:pt x="798233" y="1888502"/>
                    <a:pt x="803100" y="1878768"/>
                    <a:pt x="842038" y="1839829"/>
                  </a:cubicBezTo>
                  <a:cubicBezTo>
                    <a:pt x="842038" y="1839829"/>
                    <a:pt x="846906" y="1834962"/>
                    <a:pt x="846906" y="1830096"/>
                  </a:cubicBezTo>
                  <a:cubicBezTo>
                    <a:pt x="783632" y="1752219"/>
                    <a:pt x="715489" y="1654874"/>
                    <a:pt x="715489" y="1654874"/>
                  </a:cubicBezTo>
                  <a:cubicBezTo>
                    <a:pt x="715489" y="1654874"/>
                    <a:pt x="165487" y="1927441"/>
                    <a:pt x="4868" y="1961511"/>
                  </a:cubicBezTo>
                  <a:cubicBezTo>
                    <a:pt x="4868" y="1961511"/>
                    <a:pt x="0" y="1961511"/>
                    <a:pt x="0" y="1961511"/>
                  </a:cubicBezTo>
                  <a:cubicBezTo>
                    <a:pt x="14601" y="1985848"/>
                    <a:pt x="34070" y="2024787"/>
                    <a:pt x="68142" y="2058857"/>
                  </a:cubicBezTo>
                  <a:cubicBezTo>
                    <a:pt x="121682" y="2122132"/>
                    <a:pt x="233629" y="2156202"/>
                    <a:pt x="335842" y="2126998"/>
                  </a:cubicBezTo>
                  <a:cubicBezTo>
                    <a:pt x="335842" y="2126998"/>
                    <a:pt x="350443" y="2185406"/>
                    <a:pt x="374779" y="2238947"/>
                  </a:cubicBezTo>
                  <a:cubicBezTo>
                    <a:pt x="399116" y="2292487"/>
                    <a:pt x="442922" y="2307088"/>
                    <a:pt x="520798" y="2307088"/>
                  </a:cubicBezTo>
                  <a:cubicBezTo>
                    <a:pt x="598674" y="2311956"/>
                    <a:pt x="661950" y="2238947"/>
                    <a:pt x="637613" y="2097796"/>
                  </a:cubicBezTo>
                  <a:cubicBezTo>
                    <a:pt x="637613" y="2097796"/>
                    <a:pt x="691152" y="2112397"/>
                    <a:pt x="725224" y="2112397"/>
                  </a:cubicBezTo>
                  <a:cubicBezTo>
                    <a:pt x="759295" y="2112397"/>
                    <a:pt x="803100" y="2107530"/>
                    <a:pt x="842038" y="2029653"/>
                  </a:cubicBezTo>
                  <a:cubicBezTo>
                    <a:pt x="885843" y="1956644"/>
                    <a:pt x="798233" y="1888502"/>
                    <a:pt x="798233" y="1888502"/>
                  </a:cubicBezTo>
                  <a:close/>
                  <a:moveTo>
                    <a:pt x="1085402" y="880977"/>
                  </a:moveTo>
                  <a:lnTo>
                    <a:pt x="856641" y="1022128"/>
                  </a:lnTo>
                  <a:cubicBezTo>
                    <a:pt x="856641" y="1022128"/>
                    <a:pt x="871242" y="1114606"/>
                    <a:pt x="939384" y="1138942"/>
                  </a:cubicBezTo>
                  <a:cubicBezTo>
                    <a:pt x="1012393" y="1168146"/>
                    <a:pt x="1226553" y="1095137"/>
                    <a:pt x="1270359" y="1143810"/>
                  </a:cubicBezTo>
                  <a:cubicBezTo>
                    <a:pt x="1270359" y="1143810"/>
                    <a:pt x="1275225" y="1148677"/>
                    <a:pt x="1275225" y="1148677"/>
                  </a:cubicBezTo>
                  <a:cubicBezTo>
                    <a:pt x="1289828" y="1124341"/>
                    <a:pt x="1299562" y="1104871"/>
                    <a:pt x="1304429" y="1090269"/>
                  </a:cubicBezTo>
                  <a:cubicBezTo>
                    <a:pt x="1192482" y="983189"/>
                    <a:pt x="1085402" y="880977"/>
                    <a:pt x="1085402" y="880977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85B189FF-BC64-4128-B50C-3BBF43AC4C51}"/>
                </a:ext>
              </a:extLst>
            </p:cNvPr>
            <p:cNvSpPr/>
            <p:nvPr/>
          </p:nvSpPr>
          <p:spPr>
            <a:xfrm rot="5400000">
              <a:off x="17201322" y="15618300"/>
              <a:ext cx="2959304" cy="1291427"/>
            </a:xfrm>
            <a:custGeom>
              <a:avLst/>
              <a:gdLst>
                <a:gd name="connsiteX0" fmla="*/ 739826 w 2959304"/>
                <a:gd name="connsiteY0" fmla="*/ 16202 h 1291427"/>
                <a:gd name="connsiteX1" fmla="*/ 545135 w 2959304"/>
                <a:gd name="connsiteY1" fmla="*/ 25937 h 1291427"/>
                <a:gd name="connsiteX2" fmla="*/ 428321 w 2959304"/>
                <a:gd name="connsiteY2" fmla="*/ 152485 h 1291427"/>
                <a:gd name="connsiteX3" fmla="*/ 277435 w 2959304"/>
                <a:gd name="connsiteY3" fmla="*/ 181689 h 1291427"/>
                <a:gd name="connsiteX4" fmla="*/ 0 w 2959304"/>
                <a:gd name="connsiteY4" fmla="*/ 454257 h 1291427"/>
                <a:gd name="connsiteX5" fmla="*/ 4868 w 2959304"/>
                <a:gd name="connsiteY5" fmla="*/ 459124 h 1291427"/>
                <a:gd name="connsiteX6" fmla="*/ 214160 w 2959304"/>
                <a:gd name="connsiteY6" fmla="*/ 463991 h 1291427"/>
                <a:gd name="connsiteX7" fmla="*/ 593808 w 2959304"/>
                <a:gd name="connsiteY7" fmla="*/ 279035 h 1291427"/>
                <a:gd name="connsiteX8" fmla="*/ 871242 w 2959304"/>
                <a:gd name="connsiteY8" fmla="*/ 113548 h 1291427"/>
                <a:gd name="connsiteX9" fmla="*/ 739826 w 2959304"/>
                <a:gd name="connsiteY9" fmla="*/ 16202 h 1291427"/>
                <a:gd name="connsiteX10" fmla="*/ 2949569 w 2959304"/>
                <a:gd name="connsiteY10" fmla="*/ 687886 h 1291427"/>
                <a:gd name="connsiteX11" fmla="*/ 2954437 w 2959304"/>
                <a:gd name="connsiteY11" fmla="*/ 600275 h 1291427"/>
                <a:gd name="connsiteX12" fmla="*/ 2857091 w 2959304"/>
                <a:gd name="connsiteY12" fmla="*/ 478593 h 1291427"/>
                <a:gd name="connsiteX13" fmla="*/ 2686737 w 2959304"/>
                <a:gd name="connsiteY13" fmla="*/ 556469 h 1291427"/>
                <a:gd name="connsiteX14" fmla="*/ 2448240 w 2959304"/>
                <a:gd name="connsiteY14" fmla="*/ 644080 h 1291427"/>
                <a:gd name="connsiteX15" fmla="*/ 2282752 w 2959304"/>
                <a:gd name="connsiteY15" fmla="*/ 648948 h 1291427"/>
                <a:gd name="connsiteX16" fmla="*/ 2088061 w 2959304"/>
                <a:gd name="connsiteY16" fmla="*/ 746294 h 1291427"/>
                <a:gd name="connsiteX17" fmla="*/ 2915498 w 2959304"/>
                <a:gd name="connsiteY17" fmla="*/ 863108 h 1291427"/>
                <a:gd name="connsiteX18" fmla="*/ 2939834 w 2959304"/>
                <a:gd name="connsiteY18" fmla="*/ 877709 h 1291427"/>
                <a:gd name="connsiteX19" fmla="*/ 2959304 w 2959304"/>
                <a:gd name="connsiteY19" fmla="*/ 843639 h 1291427"/>
                <a:gd name="connsiteX20" fmla="*/ 2949569 w 2959304"/>
                <a:gd name="connsiteY20" fmla="*/ 687886 h 1291427"/>
                <a:gd name="connsiteX21" fmla="*/ 1747352 w 2959304"/>
                <a:gd name="connsiteY21" fmla="*/ 517531 h 1291427"/>
                <a:gd name="connsiteX22" fmla="*/ 1732750 w 2959304"/>
                <a:gd name="connsiteY22" fmla="*/ 376380 h 1291427"/>
                <a:gd name="connsiteX23" fmla="*/ 1732750 w 2959304"/>
                <a:gd name="connsiteY23" fmla="*/ 371513 h 1291427"/>
                <a:gd name="connsiteX24" fmla="*/ 1450449 w 2959304"/>
                <a:gd name="connsiteY24" fmla="*/ 507797 h 1291427"/>
                <a:gd name="connsiteX25" fmla="*/ 837172 w 2959304"/>
                <a:gd name="connsiteY25" fmla="*/ 1155144 h 1291427"/>
                <a:gd name="connsiteX26" fmla="*/ 919915 w 2959304"/>
                <a:gd name="connsiteY26" fmla="*/ 1223286 h 1291427"/>
                <a:gd name="connsiteX27" fmla="*/ 1095137 w 2959304"/>
                <a:gd name="connsiteY27" fmla="*/ 1291427 h 1291427"/>
                <a:gd name="connsiteX28" fmla="*/ 1202218 w 2959304"/>
                <a:gd name="connsiteY28" fmla="*/ 999391 h 1291427"/>
                <a:gd name="connsiteX29" fmla="*/ 1572131 w 2959304"/>
                <a:gd name="connsiteY29" fmla="*/ 897179 h 1291427"/>
                <a:gd name="connsiteX30" fmla="*/ 1572131 w 2959304"/>
                <a:gd name="connsiteY30" fmla="*/ 897179 h 1291427"/>
                <a:gd name="connsiteX31" fmla="*/ 1572131 w 2959304"/>
                <a:gd name="connsiteY31" fmla="*/ 897179 h 1291427"/>
                <a:gd name="connsiteX32" fmla="*/ 1713282 w 2959304"/>
                <a:gd name="connsiteY32" fmla="*/ 989657 h 1291427"/>
                <a:gd name="connsiteX33" fmla="*/ 1951778 w 2959304"/>
                <a:gd name="connsiteY33" fmla="*/ 950718 h 1291427"/>
                <a:gd name="connsiteX34" fmla="*/ 2034522 w 2959304"/>
                <a:gd name="connsiteY34" fmla="*/ 756027 h 1291427"/>
                <a:gd name="connsiteX35" fmla="*/ 1985849 w 2959304"/>
                <a:gd name="connsiteY35" fmla="*/ 614876 h 1291427"/>
                <a:gd name="connsiteX36" fmla="*/ 1747352 w 2959304"/>
                <a:gd name="connsiteY36" fmla="*/ 517531 h 129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59304" h="1291427">
                  <a:moveTo>
                    <a:pt x="739826" y="16202"/>
                  </a:moveTo>
                  <a:cubicBezTo>
                    <a:pt x="671685" y="-13002"/>
                    <a:pt x="598676" y="1600"/>
                    <a:pt x="545135" y="25937"/>
                  </a:cubicBezTo>
                  <a:cubicBezTo>
                    <a:pt x="491595" y="50273"/>
                    <a:pt x="428321" y="152485"/>
                    <a:pt x="428321" y="152485"/>
                  </a:cubicBezTo>
                  <a:cubicBezTo>
                    <a:pt x="428321" y="152485"/>
                    <a:pt x="374781" y="157353"/>
                    <a:pt x="277435" y="181689"/>
                  </a:cubicBezTo>
                  <a:cubicBezTo>
                    <a:pt x="180090" y="206026"/>
                    <a:pt x="24336" y="337442"/>
                    <a:pt x="0" y="454257"/>
                  </a:cubicBezTo>
                  <a:lnTo>
                    <a:pt x="4868" y="459124"/>
                  </a:lnTo>
                  <a:cubicBezTo>
                    <a:pt x="111948" y="459124"/>
                    <a:pt x="189823" y="463991"/>
                    <a:pt x="214160" y="463991"/>
                  </a:cubicBezTo>
                  <a:cubicBezTo>
                    <a:pt x="292037" y="463991"/>
                    <a:pt x="442922" y="376380"/>
                    <a:pt x="593808" y="279035"/>
                  </a:cubicBezTo>
                  <a:cubicBezTo>
                    <a:pt x="657082" y="235230"/>
                    <a:pt x="764163" y="176822"/>
                    <a:pt x="871242" y="113548"/>
                  </a:cubicBezTo>
                  <a:cubicBezTo>
                    <a:pt x="851773" y="94078"/>
                    <a:pt x="798233" y="40539"/>
                    <a:pt x="739826" y="16202"/>
                  </a:cubicBezTo>
                  <a:close/>
                  <a:moveTo>
                    <a:pt x="2949569" y="687886"/>
                  </a:moveTo>
                  <a:cubicBezTo>
                    <a:pt x="2949569" y="687886"/>
                    <a:pt x="2954437" y="663549"/>
                    <a:pt x="2954437" y="600275"/>
                  </a:cubicBezTo>
                  <a:cubicBezTo>
                    <a:pt x="2959304" y="537001"/>
                    <a:pt x="2910632" y="498062"/>
                    <a:pt x="2857091" y="478593"/>
                  </a:cubicBezTo>
                  <a:cubicBezTo>
                    <a:pt x="2803551" y="454257"/>
                    <a:pt x="2754878" y="463991"/>
                    <a:pt x="2686737" y="556469"/>
                  </a:cubicBezTo>
                  <a:cubicBezTo>
                    <a:pt x="2686737" y="556469"/>
                    <a:pt x="2530983" y="546735"/>
                    <a:pt x="2448240" y="644080"/>
                  </a:cubicBezTo>
                  <a:cubicBezTo>
                    <a:pt x="2433638" y="634346"/>
                    <a:pt x="2350895" y="624612"/>
                    <a:pt x="2282752" y="648948"/>
                  </a:cubicBezTo>
                  <a:cubicBezTo>
                    <a:pt x="2238947" y="663549"/>
                    <a:pt x="2141601" y="717090"/>
                    <a:pt x="2088061" y="746294"/>
                  </a:cubicBezTo>
                  <a:cubicBezTo>
                    <a:pt x="2268151" y="770630"/>
                    <a:pt x="2847356" y="853373"/>
                    <a:pt x="2915498" y="863108"/>
                  </a:cubicBezTo>
                  <a:cubicBezTo>
                    <a:pt x="2925233" y="863108"/>
                    <a:pt x="2934968" y="867975"/>
                    <a:pt x="2939834" y="877709"/>
                  </a:cubicBezTo>
                  <a:cubicBezTo>
                    <a:pt x="2954437" y="867975"/>
                    <a:pt x="2959304" y="858240"/>
                    <a:pt x="2959304" y="843639"/>
                  </a:cubicBezTo>
                  <a:cubicBezTo>
                    <a:pt x="2959304" y="804700"/>
                    <a:pt x="2949569" y="687886"/>
                    <a:pt x="2949569" y="687886"/>
                  </a:cubicBezTo>
                  <a:close/>
                  <a:moveTo>
                    <a:pt x="1747352" y="517531"/>
                  </a:moveTo>
                  <a:cubicBezTo>
                    <a:pt x="1747352" y="517531"/>
                    <a:pt x="1737618" y="415319"/>
                    <a:pt x="1732750" y="376380"/>
                  </a:cubicBezTo>
                  <a:cubicBezTo>
                    <a:pt x="1732750" y="376380"/>
                    <a:pt x="1732750" y="371513"/>
                    <a:pt x="1732750" y="371513"/>
                  </a:cubicBezTo>
                  <a:cubicBezTo>
                    <a:pt x="1620804" y="420185"/>
                    <a:pt x="1499122" y="473726"/>
                    <a:pt x="1450449" y="507797"/>
                  </a:cubicBezTo>
                  <a:cubicBezTo>
                    <a:pt x="1372572" y="561337"/>
                    <a:pt x="837172" y="1155144"/>
                    <a:pt x="837172" y="1155144"/>
                  </a:cubicBezTo>
                  <a:cubicBezTo>
                    <a:pt x="837172" y="1155144"/>
                    <a:pt x="798233" y="1169746"/>
                    <a:pt x="919915" y="1223286"/>
                  </a:cubicBezTo>
                  <a:cubicBezTo>
                    <a:pt x="968587" y="1247622"/>
                    <a:pt x="1036731" y="1271959"/>
                    <a:pt x="1095137" y="1291427"/>
                  </a:cubicBezTo>
                  <a:cubicBezTo>
                    <a:pt x="1114606" y="1267091"/>
                    <a:pt x="1163279" y="1150277"/>
                    <a:pt x="1202218" y="999391"/>
                  </a:cubicBezTo>
                  <a:cubicBezTo>
                    <a:pt x="1392041" y="1023727"/>
                    <a:pt x="1567263" y="897179"/>
                    <a:pt x="1572131" y="897179"/>
                  </a:cubicBezTo>
                  <a:cubicBezTo>
                    <a:pt x="1572131" y="897179"/>
                    <a:pt x="1572131" y="897179"/>
                    <a:pt x="1572131" y="897179"/>
                  </a:cubicBezTo>
                  <a:cubicBezTo>
                    <a:pt x="1572131" y="897179"/>
                    <a:pt x="1572131" y="897179"/>
                    <a:pt x="1572131" y="897179"/>
                  </a:cubicBezTo>
                  <a:cubicBezTo>
                    <a:pt x="1572131" y="897179"/>
                    <a:pt x="1630537" y="950718"/>
                    <a:pt x="1713282" y="989657"/>
                  </a:cubicBezTo>
                  <a:cubicBezTo>
                    <a:pt x="1796024" y="1028595"/>
                    <a:pt x="1844697" y="1009126"/>
                    <a:pt x="1951778" y="950718"/>
                  </a:cubicBezTo>
                  <a:cubicBezTo>
                    <a:pt x="2005318" y="877709"/>
                    <a:pt x="2029654" y="785231"/>
                    <a:pt x="2034522" y="756027"/>
                  </a:cubicBezTo>
                  <a:cubicBezTo>
                    <a:pt x="2019919" y="717090"/>
                    <a:pt x="1995583" y="644080"/>
                    <a:pt x="1985849" y="614876"/>
                  </a:cubicBezTo>
                  <a:cubicBezTo>
                    <a:pt x="1971246" y="561337"/>
                    <a:pt x="1849565" y="498062"/>
                    <a:pt x="1747352" y="517531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90AB0D96-1713-4B41-87E0-778E7C80D749}"/>
                </a:ext>
              </a:extLst>
            </p:cNvPr>
            <p:cNvSpPr/>
            <p:nvPr/>
          </p:nvSpPr>
          <p:spPr>
            <a:xfrm rot="5400000">
              <a:off x="17529063" y="17592779"/>
              <a:ext cx="253098" cy="253098"/>
            </a:xfrm>
            <a:custGeom>
              <a:avLst/>
              <a:gdLst>
                <a:gd name="connsiteX0" fmla="*/ 253098 w 253098"/>
                <a:gd name="connsiteY0" fmla="*/ 126549 h 253098"/>
                <a:gd name="connsiteX1" fmla="*/ 126548 w 253098"/>
                <a:gd name="connsiteY1" fmla="*/ 253099 h 253098"/>
                <a:gd name="connsiteX2" fmla="*/ -1 w 253098"/>
                <a:gd name="connsiteY2" fmla="*/ 126549 h 253098"/>
                <a:gd name="connsiteX3" fmla="*/ 126548 w 253098"/>
                <a:gd name="connsiteY3" fmla="*/ 0 h 253098"/>
                <a:gd name="connsiteX4" fmla="*/ 253098 w 253098"/>
                <a:gd name="connsiteY4" fmla="*/ 126549 h 25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098" h="253098">
                  <a:moveTo>
                    <a:pt x="253098" y="126549"/>
                  </a:moveTo>
                  <a:cubicBezTo>
                    <a:pt x="253098" y="196441"/>
                    <a:pt x="196440" y="253099"/>
                    <a:pt x="126548" y="253099"/>
                  </a:cubicBezTo>
                  <a:cubicBezTo>
                    <a:pt x="56657" y="253099"/>
                    <a:pt x="-1" y="196441"/>
                    <a:pt x="-1" y="126549"/>
                  </a:cubicBezTo>
                  <a:cubicBezTo>
                    <a:pt x="-1" y="56658"/>
                    <a:pt x="56657" y="0"/>
                    <a:pt x="126548" y="0"/>
                  </a:cubicBezTo>
                  <a:cubicBezTo>
                    <a:pt x="196440" y="0"/>
                    <a:pt x="253098" y="56658"/>
                    <a:pt x="253098" y="126549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C1A90A95-223E-49E3-863B-903DDE0A8DBB}"/>
                </a:ext>
              </a:extLst>
            </p:cNvPr>
            <p:cNvSpPr/>
            <p:nvPr/>
          </p:nvSpPr>
          <p:spPr>
            <a:xfrm rot="5400000">
              <a:off x="16502068" y="17475965"/>
              <a:ext cx="184956" cy="184956"/>
            </a:xfrm>
            <a:custGeom>
              <a:avLst/>
              <a:gdLst>
                <a:gd name="connsiteX0" fmla="*/ 184956 w 184956"/>
                <a:gd name="connsiteY0" fmla="*/ 92478 h 184956"/>
                <a:gd name="connsiteX1" fmla="*/ 92479 w 184956"/>
                <a:gd name="connsiteY1" fmla="*/ 184956 h 184956"/>
                <a:gd name="connsiteX2" fmla="*/ 1 w 184956"/>
                <a:gd name="connsiteY2" fmla="*/ 92478 h 184956"/>
                <a:gd name="connsiteX3" fmla="*/ 92479 w 184956"/>
                <a:gd name="connsiteY3" fmla="*/ 0 h 184956"/>
                <a:gd name="connsiteX4" fmla="*/ 184956 w 184956"/>
                <a:gd name="connsiteY4" fmla="*/ 92478 h 18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956" h="184956">
                  <a:moveTo>
                    <a:pt x="184956" y="92478"/>
                  </a:moveTo>
                  <a:cubicBezTo>
                    <a:pt x="184956" y="143553"/>
                    <a:pt x="143553" y="184956"/>
                    <a:pt x="92479" y="184956"/>
                  </a:cubicBezTo>
                  <a:cubicBezTo>
                    <a:pt x="41404" y="184956"/>
                    <a:pt x="1" y="143553"/>
                    <a:pt x="1" y="92478"/>
                  </a:cubicBezTo>
                  <a:cubicBezTo>
                    <a:pt x="1" y="41403"/>
                    <a:pt x="41404" y="0"/>
                    <a:pt x="92479" y="0"/>
                  </a:cubicBezTo>
                  <a:cubicBezTo>
                    <a:pt x="143553" y="0"/>
                    <a:pt x="184956" y="41403"/>
                    <a:pt x="184956" y="92478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2540EAD4-8180-4F65-9EC8-01F735E24DFD}"/>
                </a:ext>
              </a:extLst>
            </p:cNvPr>
            <p:cNvSpPr/>
            <p:nvPr/>
          </p:nvSpPr>
          <p:spPr>
            <a:xfrm rot="5400000">
              <a:off x="15810915" y="17378619"/>
              <a:ext cx="165487" cy="165487"/>
            </a:xfrm>
            <a:custGeom>
              <a:avLst/>
              <a:gdLst>
                <a:gd name="connsiteX0" fmla="*/ 165488 w 165487"/>
                <a:gd name="connsiteY0" fmla="*/ 82743 h 165487"/>
                <a:gd name="connsiteX1" fmla="*/ 82743 w 165487"/>
                <a:gd name="connsiteY1" fmla="*/ 165487 h 165487"/>
                <a:gd name="connsiteX2" fmla="*/ -1 w 165487"/>
                <a:gd name="connsiteY2" fmla="*/ 82743 h 165487"/>
                <a:gd name="connsiteX3" fmla="*/ 82743 w 165487"/>
                <a:gd name="connsiteY3" fmla="*/ -1 h 165487"/>
                <a:gd name="connsiteX4" fmla="*/ 165488 w 165487"/>
                <a:gd name="connsiteY4" fmla="*/ 82743 h 1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87" h="165487">
                  <a:moveTo>
                    <a:pt x="165488" y="82743"/>
                  </a:moveTo>
                  <a:cubicBezTo>
                    <a:pt x="165488" y="128441"/>
                    <a:pt x="128442" y="165487"/>
                    <a:pt x="82743" y="165487"/>
                  </a:cubicBezTo>
                  <a:cubicBezTo>
                    <a:pt x="37046" y="165487"/>
                    <a:pt x="-1" y="128442"/>
                    <a:pt x="-1" y="82743"/>
                  </a:cubicBezTo>
                  <a:cubicBezTo>
                    <a:pt x="-1" y="37046"/>
                    <a:pt x="37044" y="-1"/>
                    <a:pt x="82743" y="-1"/>
                  </a:cubicBezTo>
                  <a:cubicBezTo>
                    <a:pt x="128441" y="-1"/>
                    <a:pt x="165488" y="37044"/>
                    <a:pt x="165488" y="82743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0" name="フリーフォーム: 図形 29">
              <a:extLst>
                <a:ext uri="{FF2B5EF4-FFF2-40B4-BE49-F238E27FC236}">
                  <a16:creationId xmlns:a16="http://schemas.microsoft.com/office/drawing/2014/main" id="{174A50C8-5258-4857-9F0B-4F4C8C4492E0}"/>
                </a:ext>
              </a:extLst>
            </p:cNvPr>
            <p:cNvSpPr/>
            <p:nvPr/>
          </p:nvSpPr>
          <p:spPr>
            <a:xfrm rot="5400000">
              <a:off x="16209756" y="15169153"/>
              <a:ext cx="2204875" cy="3099902"/>
            </a:xfrm>
            <a:custGeom>
              <a:avLst/>
              <a:gdLst>
                <a:gd name="connsiteX0" fmla="*/ 1070801 w 2204875"/>
                <a:gd name="connsiteY0" fmla="*/ 2681317 h 3099902"/>
                <a:gd name="connsiteX1" fmla="*/ 1333633 w 2204875"/>
                <a:gd name="connsiteY1" fmla="*/ 3099902 h 3099902"/>
                <a:gd name="connsiteX2" fmla="*/ 1377438 w 2204875"/>
                <a:gd name="connsiteY2" fmla="*/ 2934415 h 3099902"/>
                <a:gd name="connsiteX3" fmla="*/ 1533192 w 2204875"/>
                <a:gd name="connsiteY3" fmla="*/ 2939283 h 3099902"/>
                <a:gd name="connsiteX4" fmla="*/ 1357970 w 2204875"/>
                <a:gd name="connsiteY4" fmla="*/ 2549901 h 3099902"/>
                <a:gd name="connsiteX5" fmla="*/ 1070801 w 2204875"/>
                <a:gd name="connsiteY5" fmla="*/ 2681317 h 3099902"/>
                <a:gd name="connsiteX6" fmla="*/ 1732750 w 2204875"/>
                <a:gd name="connsiteY6" fmla="*/ 1264939 h 3099902"/>
                <a:gd name="connsiteX7" fmla="*/ 1854432 w 2204875"/>
                <a:gd name="connsiteY7" fmla="*/ 1128656 h 3099902"/>
                <a:gd name="connsiteX8" fmla="*/ 1810627 w 2204875"/>
                <a:gd name="connsiteY8" fmla="*/ 943700 h 3099902"/>
                <a:gd name="connsiteX9" fmla="*/ 1854432 w 2204875"/>
                <a:gd name="connsiteY9" fmla="*/ 817151 h 3099902"/>
                <a:gd name="connsiteX10" fmla="*/ 1737618 w 2204875"/>
                <a:gd name="connsiteY10" fmla="*/ 826884 h 3099902"/>
                <a:gd name="connsiteX11" fmla="*/ 1241155 w 2204875"/>
                <a:gd name="connsiteY11" fmla="*/ 1464498 h 3099902"/>
                <a:gd name="connsiteX12" fmla="*/ 1280093 w 2204875"/>
                <a:gd name="connsiteY12" fmla="*/ 1488834 h 3099902"/>
                <a:gd name="connsiteX13" fmla="*/ 1518590 w 2204875"/>
                <a:gd name="connsiteY13" fmla="*/ 1454764 h 3099902"/>
                <a:gd name="connsiteX14" fmla="*/ 1654874 w 2204875"/>
                <a:gd name="connsiteY14" fmla="*/ 1294143 h 3099902"/>
                <a:gd name="connsiteX15" fmla="*/ 1732750 w 2204875"/>
                <a:gd name="connsiteY15" fmla="*/ 1264939 h 3099902"/>
                <a:gd name="connsiteX16" fmla="*/ 1109738 w 2204875"/>
                <a:gd name="connsiteY16" fmla="*/ 466706 h 3099902"/>
                <a:gd name="connsiteX17" fmla="*/ 1177881 w 2204875"/>
                <a:gd name="connsiteY17" fmla="*/ 310954 h 3099902"/>
                <a:gd name="connsiteX18" fmla="*/ 1158411 w 2204875"/>
                <a:gd name="connsiteY18" fmla="*/ 267148 h 3099902"/>
                <a:gd name="connsiteX19" fmla="*/ 506196 w 2204875"/>
                <a:gd name="connsiteY19" fmla="*/ 160069 h 3099902"/>
                <a:gd name="connsiteX20" fmla="*/ 0 w 2204875"/>
                <a:gd name="connsiteY20" fmla="*/ 700336 h 3099902"/>
                <a:gd name="connsiteX21" fmla="*/ 29204 w 2204875"/>
                <a:gd name="connsiteY21" fmla="*/ 749009 h 3099902"/>
                <a:gd name="connsiteX22" fmla="*/ 248231 w 2204875"/>
                <a:gd name="connsiteY22" fmla="*/ 802548 h 3099902"/>
                <a:gd name="connsiteX23" fmla="*/ 355311 w 2204875"/>
                <a:gd name="connsiteY23" fmla="*/ 646796 h 3099902"/>
                <a:gd name="connsiteX24" fmla="*/ 374781 w 2204875"/>
                <a:gd name="connsiteY24" fmla="*/ 529982 h 3099902"/>
                <a:gd name="connsiteX25" fmla="*/ 696020 w 2204875"/>
                <a:gd name="connsiteY25" fmla="*/ 466706 h 3099902"/>
                <a:gd name="connsiteX26" fmla="*/ 744693 w 2204875"/>
                <a:gd name="connsiteY26" fmla="*/ 422901 h 3099902"/>
                <a:gd name="connsiteX27" fmla="*/ 885845 w 2204875"/>
                <a:gd name="connsiteY27" fmla="*/ 515379 h 3099902"/>
                <a:gd name="connsiteX28" fmla="*/ 1109738 w 2204875"/>
                <a:gd name="connsiteY28" fmla="*/ 466706 h 3099902"/>
                <a:gd name="connsiteX29" fmla="*/ 2131866 w 2204875"/>
                <a:gd name="connsiteY29" fmla="*/ 155201 h 3099902"/>
                <a:gd name="connsiteX30" fmla="*/ 2136734 w 2204875"/>
                <a:gd name="connsiteY30" fmla="*/ 106528 h 3099902"/>
                <a:gd name="connsiteX31" fmla="*/ 2088061 w 2204875"/>
                <a:gd name="connsiteY31" fmla="*/ 38387 h 3099902"/>
                <a:gd name="connsiteX32" fmla="*/ 1961511 w 2204875"/>
                <a:gd name="connsiteY32" fmla="*/ 4315 h 3099902"/>
                <a:gd name="connsiteX33" fmla="*/ 1883636 w 2204875"/>
                <a:gd name="connsiteY33" fmla="*/ 82192 h 3099902"/>
                <a:gd name="connsiteX34" fmla="*/ 1776555 w 2204875"/>
                <a:gd name="connsiteY34" fmla="*/ 111396 h 3099902"/>
                <a:gd name="connsiteX35" fmla="*/ 1664609 w 2204875"/>
                <a:gd name="connsiteY35" fmla="*/ 164935 h 3099902"/>
                <a:gd name="connsiteX36" fmla="*/ 1601333 w 2204875"/>
                <a:gd name="connsiteY36" fmla="*/ 169803 h 3099902"/>
                <a:gd name="connsiteX37" fmla="*/ 1474784 w 2204875"/>
                <a:gd name="connsiteY37" fmla="*/ 306087 h 3099902"/>
                <a:gd name="connsiteX38" fmla="*/ 2044256 w 2204875"/>
                <a:gd name="connsiteY38" fmla="*/ 383964 h 3099902"/>
                <a:gd name="connsiteX39" fmla="*/ 2131866 w 2204875"/>
                <a:gd name="connsiteY39" fmla="*/ 155201 h 3099902"/>
                <a:gd name="connsiteX40" fmla="*/ 1820361 w 2204875"/>
                <a:gd name="connsiteY40" fmla="*/ 2866274 h 3099902"/>
                <a:gd name="connsiteX41" fmla="*/ 1922574 w 2204875"/>
                <a:gd name="connsiteY41" fmla="*/ 3041495 h 3099902"/>
                <a:gd name="connsiteX42" fmla="*/ 1820361 w 2204875"/>
                <a:gd name="connsiteY42" fmla="*/ 2866274 h 3099902"/>
                <a:gd name="connsiteX43" fmla="*/ 1990715 w 2204875"/>
                <a:gd name="connsiteY43" fmla="*/ 1946358 h 3099902"/>
                <a:gd name="connsiteX44" fmla="*/ 2039388 w 2204875"/>
                <a:gd name="connsiteY44" fmla="*/ 1912288 h 3099902"/>
                <a:gd name="connsiteX45" fmla="*/ 1820361 w 2204875"/>
                <a:gd name="connsiteY45" fmla="*/ 1698128 h 3099902"/>
                <a:gd name="connsiteX46" fmla="*/ 1591600 w 2204875"/>
                <a:gd name="connsiteY46" fmla="*/ 1839278 h 3099902"/>
                <a:gd name="connsiteX47" fmla="*/ 1698679 w 2204875"/>
                <a:gd name="connsiteY47" fmla="*/ 1956093 h 3099902"/>
                <a:gd name="connsiteX48" fmla="*/ 1990715 w 2204875"/>
                <a:gd name="connsiteY48" fmla="*/ 1946358 h 3099902"/>
                <a:gd name="connsiteX49" fmla="*/ 2029654 w 2204875"/>
                <a:gd name="connsiteY49" fmla="*/ 1065382 h 3099902"/>
                <a:gd name="connsiteX50" fmla="*/ 1980982 w 2204875"/>
                <a:gd name="connsiteY50" fmla="*/ 1133524 h 3099902"/>
                <a:gd name="connsiteX51" fmla="*/ 1985848 w 2204875"/>
                <a:gd name="connsiteY51" fmla="*/ 1294143 h 3099902"/>
                <a:gd name="connsiteX52" fmla="*/ 2204875 w 2204875"/>
                <a:gd name="connsiteY52" fmla="*/ 1328215 h 3099902"/>
                <a:gd name="connsiteX53" fmla="*/ 2029654 w 2204875"/>
                <a:gd name="connsiteY53" fmla="*/ 1065382 h 3099902"/>
                <a:gd name="connsiteX54" fmla="*/ 1917706 w 2204875"/>
                <a:gd name="connsiteY54" fmla="*/ 2150784 h 3099902"/>
                <a:gd name="connsiteX55" fmla="*/ 1844697 w 2204875"/>
                <a:gd name="connsiteY55" fmla="*/ 2257864 h 3099902"/>
                <a:gd name="connsiteX56" fmla="*/ 1893370 w 2204875"/>
                <a:gd name="connsiteY56" fmla="*/ 2364944 h 3099902"/>
                <a:gd name="connsiteX57" fmla="*/ 2010184 w 2204875"/>
                <a:gd name="connsiteY57" fmla="*/ 2374679 h 3099902"/>
                <a:gd name="connsiteX58" fmla="*/ 2063724 w 2204875"/>
                <a:gd name="connsiteY58" fmla="*/ 2257864 h 3099902"/>
                <a:gd name="connsiteX59" fmla="*/ 1917706 w 2204875"/>
                <a:gd name="connsiteY59" fmla="*/ 2150784 h 309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204875" h="3099902">
                  <a:moveTo>
                    <a:pt x="1070801" y="2681317"/>
                  </a:moveTo>
                  <a:lnTo>
                    <a:pt x="1333633" y="3099902"/>
                  </a:lnTo>
                  <a:cubicBezTo>
                    <a:pt x="1396909" y="3046362"/>
                    <a:pt x="1377438" y="2934415"/>
                    <a:pt x="1377438" y="2934415"/>
                  </a:cubicBezTo>
                  <a:cubicBezTo>
                    <a:pt x="1377438" y="2934415"/>
                    <a:pt x="1460183" y="2958752"/>
                    <a:pt x="1533192" y="2939283"/>
                  </a:cubicBezTo>
                  <a:lnTo>
                    <a:pt x="1357970" y="2549901"/>
                  </a:lnTo>
                  <a:lnTo>
                    <a:pt x="1070801" y="2681317"/>
                  </a:lnTo>
                  <a:close/>
                  <a:moveTo>
                    <a:pt x="1732750" y="1264939"/>
                  </a:moveTo>
                  <a:cubicBezTo>
                    <a:pt x="1791157" y="1250338"/>
                    <a:pt x="1820361" y="1230869"/>
                    <a:pt x="1854432" y="1128656"/>
                  </a:cubicBezTo>
                  <a:cubicBezTo>
                    <a:pt x="1888502" y="1026443"/>
                    <a:pt x="1810627" y="943700"/>
                    <a:pt x="1810627" y="943700"/>
                  </a:cubicBezTo>
                  <a:cubicBezTo>
                    <a:pt x="1810627" y="943700"/>
                    <a:pt x="1854432" y="860956"/>
                    <a:pt x="1854432" y="817151"/>
                  </a:cubicBezTo>
                  <a:lnTo>
                    <a:pt x="1737618" y="826884"/>
                  </a:lnTo>
                  <a:cubicBezTo>
                    <a:pt x="1737618" y="826884"/>
                    <a:pt x="1255756" y="1445029"/>
                    <a:pt x="1241155" y="1464498"/>
                  </a:cubicBezTo>
                  <a:cubicBezTo>
                    <a:pt x="1226554" y="1479100"/>
                    <a:pt x="1255756" y="1479100"/>
                    <a:pt x="1280093" y="1488834"/>
                  </a:cubicBezTo>
                  <a:cubicBezTo>
                    <a:pt x="1304429" y="1498569"/>
                    <a:pt x="1455315" y="1464498"/>
                    <a:pt x="1518590" y="1454764"/>
                  </a:cubicBezTo>
                  <a:cubicBezTo>
                    <a:pt x="1581864" y="1440161"/>
                    <a:pt x="1654874" y="1294143"/>
                    <a:pt x="1654874" y="1294143"/>
                  </a:cubicBezTo>
                  <a:cubicBezTo>
                    <a:pt x="1654874" y="1294143"/>
                    <a:pt x="1674342" y="1274674"/>
                    <a:pt x="1732750" y="1264939"/>
                  </a:cubicBezTo>
                  <a:close/>
                  <a:moveTo>
                    <a:pt x="1109738" y="466706"/>
                  </a:moveTo>
                  <a:cubicBezTo>
                    <a:pt x="1143810" y="418034"/>
                    <a:pt x="1177881" y="349892"/>
                    <a:pt x="1177881" y="310954"/>
                  </a:cubicBezTo>
                  <a:cubicBezTo>
                    <a:pt x="1177881" y="276883"/>
                    <a:pt x="1158411" y="267148"/>
                    <a:pt x="1158411" y="267148"/>
                  </a:cubicBezTo>
                  <a:lnTo>
                    <a:pt x="506196" y="160069"/>
                  </a:lnTo>
                  <a:lnTo>
                    <a:pt x="0" y="700336"/>
                  </a:lnTo>
                  <a:cubicBezTo>
                    <a:pt x="0" y="700336"/>
                    <a:pt x="19469" y="744142"/>
                    <a:pt x="29204" y="749009"/>
                  </a:cubicBezTo>
                  <a:cubicBezTo>
                    <a:pt x="38938" y="753875"/>
                    <a:pt x="248231" y="802548"/>
                    <a:pt x="248231" y="802548"/>
                  </a:cubicBezTo>
                  <a:cubicBezTo>
                    <a:pt x="248231" y="802548"/>
                    <a:pt x="340709" y="734406"/>
                    <a:pt x="355311" y="646796"/>
                  </a:cubicBezTo>
                  <a:cubicBezTo>
                    <a:pt x="369913" y="559184"/>
                    <a:pt x="374781" y="529982"/>
                    <a:pt x="374781" y="529982"/>
                  </a:cubicBezTo>
                  <a:cubicBezTo>
                    <a:pt x="374781" y="529982"/>
                    <a:pt x="652215" y="505645"/>
                    <a:pt x="696020" y="466706"/>
                  </a:cubicBezTo>
                  <a:cubicBezTo>
                    <a:pt x="734959" y="432636"/>
                    <a:pt x="744693" y="422901"/>
                    <a:pt x="744693" y="422901"/>
                  </a:cubicBezTo>
                  <a:cubicBezTo>
                    <a:pt x="744693" y="422901"/>
                    <a:pt x="812836" y="505645"/>
                    <a:pt x="885845" y="515379"/>
                  </a:cubicBezTo>
                  <a:cubicBezTo>
                    <a:pt x="953986" y="529982"/>
                    <a:pt x="1075668" y="520247"/>
                    <a:pt x="1109738" y="466706"/>
                  </a:cubicBezTo>
                  <a:close/>
                  <a:moveTo>
                    <a:pt x="2131866" y="155201"/>
                  </a:moveTo>
                  <a:cubicBezTo>
                    <a:pt x="2131866" y="155201"/>
                    <a:pt x="2136734" y="125997"/>
                    <a:pt x="2136734" y="106528"/>
                  </a:cubicBezTo>
                  <a:cubicBezTo>
                    <a:pt x="2136734" y="87059"/>
                    <a:pt x="2122132" y="77324"/>
                    <a:pt x="2088061" y="38387"/>
                  </a:cubicBezTo>
                  <a:cubicBezTo>
                    <a:pt x="2053991" y="-552"/>
                    <a:pt x="2019919" y="-5419"/>
                    <a:pt x="1961511" y="4315"/>
                  </a:cubicBezTo>
                  <a:cubicBezTo>
                    <a:pt x="1907973" y="14050"/>
                    <a:pt x="1883636" y="82192"/>
                    <a:pt x="1883636" y="82192"/>
                  </a:cubicBezTo>
                  <a:cubicBezTo>
                    <a:pt x="1883636" y="82192"/>
                    <a:pt x="1825228" y="91926"/>
                    <a:pt x="1776555" y="111396"/>
                  </a:cubicBezTo>
                  <a:cubicBezTo>
                    <a:pt x="1727883" y="130865"/>
                    <a:pt x="1688945" y="150333"/>
                    <a:pt x="1664609" y="164935"/>
                  </a:cubicBezTo>
                  <a:cubicBezTo>
                    <a:pt x="1640272" y="179537"/>
                    <a:pt x="1601333" y="169803"/>
                    <a:pt x="1601333" y="169803"/>
                  </a:cubicBezTo>
                  <a:lnTo>
                    <a:pt x="1474784" y="306087"/>
                  </a:lnTo>
                  <a:lnTo>
                    <a:pt x="2044256" y="383964"/>
                  </a:lnTo>
                  <a:lnTo>
                    <a:pt x="2131866" y="155201"/>
                  </a:lnTo>
                  <a:close/>
                  <a:moveTo>
                    <a:pt x="1820361" y="2866274"/>
                  </a:moveTo>
                  <a:cubicBezTo>
                    <a:pt x="1878769" y="2934415"/>
                    <a:pt x="1922574" y="3041495"/>
                    <a:pt x="1922574" y="3041495"/>
                  </a:cubicBezTo>
                  <a:cubicBezTo>
                    <a:pt x="1956645" y="2963619"/>
                    <a:pt x="1942043" y="2866274"/>
                    <a:pt x="1820361" y="2866274"/>
                  </a:cubicBezTo>
                  <a:close/>
                  <a:moveTo>
                    <a:pt x="1990715" y="1946358"/>
                  </a:moveTo>
                  <a:cubicBezTo>
                    <a:pt x="2029654" y="1917155"/>
                    <a:pt x="2039388" y="1912288"/>
                    <a:pt x="2039388" y="1912288"/>
                  </a:cubicBezTo>
                  <a:lnTo>
                    <a:pt x="1820361" y="1698128"/>
                  </a:lnTo>
                  <a:lnTo>
                    <a:pt x="1591600" y="1839278"/>
                  </a:lnTo>
                  <a:cubicBezTo>
                    <a:pt x="1620802" y="1883084"/>
                    <a:pt x="1635405" y="1931756"/>
                    <a:pt x="1698679" y="1956093"/>
                  </a:cubicBezTo>
                  <a:cubicBezTo>
                    <a:pt x="1761954" y="1980429"/>
                    <a:pt x="1946910" y="1975562"/>
                    <a:pt x="1990715" y="1946358"/>
                  </a:cubicBezTo>
                  <a:close/>
                  <a:moveTo>
                    <a:pt x="2029654" y="1065382"/>
                  </a:moveTo>
                  <a:cubicBezTo>
                    <a:pt x="2029654" y="1065382"/>
                    <a:pt x="2005318" y="1094585"/>
                    <a:pt x="1980982" y="1133524"/>
                  </a:cubicBezTo>
                  <a:cubicBezTo>
                    <a:pt x="1956645" y="1172461"/>
                    <a:pt x="1937175" y="1221134"/>
                    <a:pt x="1985848" y="1294143"/>
                  </a:cubicBezTo>
                  <a:cubicBezTo>
                    <a:pt x="2034520" y="1372020"/>
                    <a:pt x="2127000" y="1367152"/>
                    <a:pt x="2204875" y="1328215"/>
                  </a:cubicBezTo>
                  <a:lnTo>
                    <a:pt x="2029654" y="1065382"/>
                  </a:lnTo>
                  <a:close/>
                  <a:moveTo>
                    <a:pt x="1917706" y="2150784"/>
                  </a:moveTo>
                  <a:cubicBezTo>
                    <a:pt x="1869033" y="2160519"/>
                    <a:pt x="1844697" y="2199457"/>
                    <a:pt x="1844697" y="2257864"/>
                  </a:cubicBezTo>
                  <a:cubicBezTo>
                    <a:pt x="1820361" y="2316271"/>
                    <a:pt x="1869033" y="2326006"/>
                    <a:pt x="1893370" y="2364944"/>
                  </a:cubicBezTo>
                  <a:cubicBezTo>
                    <a:pt x="1917706" y="2403883"/>
                    <a:pt x="1956645" y="2379546"/>
                    <a:pt x="2010184" y="2374679"/>
                  </a:cubicBezTo>
                  <a:cubicBezTo>
                    <a:pt x="2063724" y="2369811"/>
                    <a:pt x="2044256" y="2321138"/>
                    <a:pt x="2063724" y="2257864"/>
                  </a:cubicBezTo>
                  <a:cubicBezTo>
                    <a:pt x="2078327" y="2204324"/>
                    <a:pt x="1966379" y="2141049"/>
                    <a:pt x="1917706" y="2150784"/>
                  </a:cubicBezTo>
                  <a:close/>
                </a:path>
              </a:pathLst>
            </a:custGeom>
            <a:solidFill>
              <a:srgbClr val="ADDEF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2B3EE370-19CB-44AA-9430-C02AB9C40924}"/>
                </a:ext>
              </a:extLst>
            </p:cNvPr>
            <p:cNvSpPr/>
            <p:nvPr/>
          </p:nvSpPr>
          <p:spPr>
            <a:xfrm rot="5400000">
              <a:off x="14314015" y="13353674"/>
              <a:ext cx="6084253" cy="4496061"/>
            </a:xfrm>
            <a:custGeom>
              <a:avLst/>
              <a:gdLst>
                <a:gd name="connsiteX0" fmla="*/ 6026126 w 6084253"/>
                <a:gd name="connsiteY0" fmla="*/ 2128649 h 4496061"/>
                <a:gd name="connsiteX1" fmla="*/ 6074798 w 6084253"/>
                <a:gd name="connsiteY1" fmla="*/ 2055640 h 4496061"/>
                <a:gd name="connsiteX2" fmla="*/ 6021258 w 6084253"/>
                <a:gd name="connsiteY2" fmla="*/ 1875551 h 4496061"/>
                <a:gd name="connsiteX3" fmla="*/ 5831435 w 6084253"/>
                <a:gd name="connsiteY3" fmla="*/ 1860949 h 4496061"/>
                <a:gd name="connsiteX4" fmla="*/ 5417716 w 6084253"/>
                <a:gd name="connsiteY4" fmla="*/ 2099446 h 4496061"/>
                <a:gd name="connsiteX5" fmla="*/ 5398247 w 6084253"/>
                <a:gd name="connsiteY5" fmla="*/ 2075110 h 4496061"/>
                <a:gd name="connsiteX6" fmla="*/ 6026126 w 6084253"/>
                <a:gd name="connsiteY6" fmla="*/ 994574 h 4496061"/>
                <a:gd name="connsiteX7" fmla="*/ 5987188 w 6084253"/>
                <a:gd name="connsiteY7" fmla="*/ 780414 h 4496061"/>
                <a:gd name="connsiteX8" fmla="*/ 5768161 w 6084253"/>
                <a:gd name="connsiteY8" fmla="*/ 790149 h 4496061"/>
                <a:gd name="connsiteX9" fmla="*/ 5286299 w 6084253"/>
                <a:gd name="connsiteY9" fmla="*/ 1233070 h 4496061"/>
                <a:gd name="connsiteX10" fmla="*/ 5266830 w 6084253"/>
                <a:gd name="connsiteY10" fmla="*/ 1169796 h 4496061"/>
                <a:gd name="connsiteX11" fmla="*/ 5218158 w 6084253"/>
                <a:gd name="connsiteY11" fmla="*/ 1130857 h 4496061"/>
                <a:gd name="connsiteX12" fmla="*/ 5218158 w 6084253"/>
                <a:gd name="connsiteY12" fmla="*/ 1111388 h 4496061"/>
                <a:gd name="connsiteX13" fmla="*/ 5203556 w 6084253"/>
                <a:gd name="connsiteY13" fmla="*/ 1014043 h 4496061"/>
                <a:gd name="connsiteX14" fmla="*/ 5485858 w 6084253"/>
                <a:gd name="connsiteY14" fmla="*/ 288819 h 4496061"/>
                <a:gd name="connsiteX15" fmla="*/ 5437185 w 6084253"/>
                <a:gd name="connsiteY15" fmla="*/ 94128 h 4496061"/>
                <a:gd name="connsiteX16" fmla="*/ 5310636 w 6084253"/>
                <a:gd name="connsiteY16" fmla="*/ 55190 h 4496061"/>
                <a:gd name="connsiteX17" fmla="*/ 5193821 w 6084253"/>
                <a:gd name="connsiteY17" fmla="*/ 118465 h 4496061"/>
                <a:gd name="connsiteX18" fmla="*/ 4658421 w 6084253"/>
                <a:gd name="connsiteY18" fmla="*/ 795016 h 4496061"/>
                <a:gd name="connsiteX19" fmla="*/ 4517270 w 6084253"/>
                <a:gd name="connsiteY19" fmla="*/ 887494 h 4496061"/>
                <a:gd name="connsiteX20" fmla="*/ 4517270 w 6084253"/>
                <a:gd name="connsiteY20" fmla="*/ 887494 h 4496061"/>
                <a:gd name="connsiteX21" fmla="*/ 4400456 w 6084253"/>
                <a:gd name="connsiteY21" fmla="*/ 950769 h 4496061"/>
                <a:gd name="connsiteX22" fmla="*/ 4337181 w 6084253"/>
                <a:gd name="connsiteY22" fmla="*/ 970238 h 4496061"/>
                <a:gd name="connsiteX23" fmla="*/ 4332314 w 6084253"/>
                <a:gd name="connsiteY23" fmla="*/ 970238 h 4496061"/>
                <a:gd name="connsiteX24" fmla="*/ 4269039 w 6084253"/>
                <a:gd name="connsiteY24" fmla="*/ 921565 h 4496061"/>
                <a:gd name="connsiteX25" fmla="*/ 4020808 w 6084253"/>
                <a:gd name="connsiteY25" fmla="*/ 760945 h 4496061"/>
                <a:gd name="connsiteX26" fmla="*/ 3996471 w 6084253"/>
                <a:gd name="connsiteY26" fmla="*/ 760945 h 4496061"/>
                <a:gd name="connsiteX27" fmla="*/ 3991605 w 6084253"/>
                <a:gd name="connsiteY27" fmla="*/ 712272 h 4496061"/>
                <a:gd name="connsiteX28" fmla="*/ 4020808 w 6084253"/>
                <a:gd name="connsiteY28" fmla="*/ 663599 h 4496061"/>
                <a:gd name="connsiteX29" fmla="*/ 4269039 w 6084253"/>
                <a:gd name="connsiteY29" fmla="*/ 561387 h 4496061"/>
                <a:gd name="connsiteX30" fmla="*/ 4473465 w 6084253"/>
                <a:gd name="connsiteY30" fmla="*/ 84394 h 4496061"/>
                <a:gd name="connsiteX31" fmla="*/ 4332314 w 6084253"/>
                <a:gd name="connsiteY31" fmla="*/ 1650 h 4496061"/>
                <a:gd name="connsiteX32" fmla="*/ 3573019 w 6084253"/>
                <a:gd name="connsiteY32" fmla="*/ 103863 h 4496061"/>
                <a:gd name="connsiteX33" fmla="*/ 3388062 w 6084253"/>
                <a:gd name="connsiteY33" fmla="*/ 172005 h 4496061"/>
                <a:gd name="connsiteX34" fmla="*/ 3183637 w 6084253"/>
                <a:gd name="connsiteY34" fmla="*/ 298554 h 4496061"/>
                <a:gd name="connsiteX35" fmla="*/ 3003547 w 6084253"/>
                <a:gd name="connsiteY35" fmla="*/ 288819 h 4496061"/>
                <a:gd name="connsiteX36" fmla="*/ 2872132 w 6084253"/>
                <a:gd name="connsiteY36" fmla="*/ 249881 h 4496061"/>
                <a:gd name="connsiteX37" fmla="*/ 2667706 w 6084253"/>
                <a:gd name="connsiteY37" fmla="*/ 381297 h 4496061"/>
                <a:gd name="connsiteX38" fmla="*/ 2628768 w 6084253"/>
                <a:gd name="connsiteY38" fmla="*/ 410501 h 4496061"/>
                <a:gd name="connsiteX39" fmla="*/ 2234518 w 6084253"/>
                <a:gd name="connsiteY39" fmla="*/ 668467 h 4496061"/>
                <a:gd name="connsiteX40" fmla="*/ 2176111 w 6084253"/>
                <a:gd name="connsiteY40" fmla="*/ 702538 h 4496061"/>
                <a:gd name="connsiteX41" fmla="*/ 2151774 w 6084253"/>
                <a:gd name="connsiteY41" fmla="*/ 697670 h 4496061"/>
                <a:gd name="connsiteX42" fmla="*/ 467697 w 6084253"/>
                <a:gd name="connsiteY42" fmla="*/ 11385 h 4496061"/>
                <a:gd name="connsiteX43" fmla="*/ 423891 w 6084253"/>
                <a:gd name="connsiteY43" fmla="*/ 25987 h 4496061"/>
                <a:gd name="connsiteX44" fmla="*/ 438493 w 6084253"/>
                <a:gd name="connsiteY44" fmla="*/ 74659 h 4496061"/>
                <a:gd name="connsiteX45" fmla="*/ 1913278 w 6084253"/>
                <a:gd name="connsiteY45" fmla="*/ 678201 h 4496061"/>
                <a:gd name="connsiteX46" fmla="*/ 1908410 w 6084253"/>
                <a:gd name="connsiteY46" fmla="*/ 707405 h 4496061"/>
                <a:gd name="connsiteX47" fmla="*/ 1699118 w 6084253"/>
                <a:gd name="connsiteY47" fmla="*/ 707405 h 4496061"/>
                <a:gd name="connsiteX48" fmla="*/ 1665047 w 6084253"/>
                <a:gd name="connsiteY48" fmla="*/ 736608 h 4496061"/>
                <a:gd name="connsiteX49" fmla="*/ 1699118 w 6084253"/>
                <a:gd name="connsiteY49" fmla="*/ 775547 h 4496061"/>
                <a:gd name="connsiteX50" fmla="*/ 2302660 w 6084253"/>
                <a:gd name="connsiteY50" fmla="*/ 775547 h 4496061"/>
                <a:gd name="connsiteX51" fmla="*/ 2322129 w 6084253"/>
                <a:gd name="connsiteY51" fmla="*/ 838822 h 4496061"/>
                <a:gd name="connsiteX52" fmla="*/ 1986287 w 6084253"/>
                <a:gd name="connsiteY52" fmla="*/ 1043247 h 4496061"/>
                <a:gd name="connsiteX53" fmla="*/ 1611506 w 6084253"/>
                <a:gd name="connsiteY53" fmla="*/ 1437497 h 4496061"/>
                <a:gd name="connsiteX54" fmla="*/ 1358409 w 6084253"/>
                <a:gd name="connsiteY54" fmla="*/ 1895020 h 4496061"/>
                <a:gd name="connsiteX55" fmla="*/ 53979 w 6084253"/>
                <a:gd name="connsiteY55" fmla="*/ 1325548 h 4496061"/>
                <a:gd name="connsiteX56" fmla="*/ 10173 w 6084253"/>
                <a:gd name="connsiteY56" fmla="*/ 1335283 h 4496061"/>
                <a:gd name="connsiteX57" fmla="*/ 24775 w 6084253"/>
                <a:gd name="connsiteY57" fmla="*/ 1383956 h 4496061"/>
                <a:gd name="connsiteX58" fmla="*/ 1324337 w 6084253"/>
                <a:gd name="connsiteY58" fmla="*/ 1953428 h 4496061"/>
                <a:gd name="connsiteX59" fmla="*/ 1275665 w 6084253"/>
                <a:gd name="connsiteY59" fmla="*/ 2041038 h 4496061"/>
                <a:gd name="connsiteX60" fmla="*/ 1090709 w 6084253"/>
                <a:gd name="connsiteY60" fmla="*/ 2279535 h 4496061"/>
                <a:gd name="connsiteX61" fmla="*/ 10173 w 6084253"/>
                <a:gd name="connsiteY61" fmla="*/ 3287061 h 4496061"/>
                <a:gd name="connsiteX62" fmla="*/ 5306 w 6084253"/>
                <a:gd name="connsiteY62" fmla="*/ 3330866 h 4496061"/>
                <a:gd name="connsiteX63" fmla="*/ 53979 w 6084253"/>
                <a:gd name="connsiteY63" fmla="*/ 3335734 h 4496061"/>
                <a:gd name="connsiteX64" fmla="*/ 1134514 w 6084253"/>
                <a:gd name="connsiteY64" fmla="*/ 2323340 h 4496061"/>
                <a:gd name="connsiteX65" fmla="*/ 1334073 w 6084253"/>
                <a:gd name="connsiteY65" fmla="*/ 2070242 h 4496061"/>
                <a:gd name="connsiteX66" fmla="*/ 1669914 w 6084253"/>
                <a:gd name="connsiteY66" fmla="*/ 1461833 h 4496061"/>
                <a:gd name="connsiteX67" fmla="*/ 2025225 w 6084253"/>
                <a:gd name="connsiteY67" fmla="*/ 1091920 h 4496061"/>
                <a:gd name="connsiteX68" fmla="*/ 3427001 w 6084253"/>
                <a:gd name="connsiteY68" fmla="*/ 230412 h 4496061"/>
                <a:gd name="connsiteX69" fmla="*/ 3587620 w 6084253"/>
                <a:gd name="connsiteY69" fmla="*/ 172005 h 4496061"/>
                <a:gd name="connsiteX70" fmla="*/ 4346916 w 6084253"/>
                <a:gd name="connsiteY70" fmla="*/ 69792 h 4496061"/>
                <a:gd name="connsiteX71" fmla="*/ 4419925 w 6084253"/>
                <a:gd name="connsiteY71" fmla="*/ 113597 h 4496061"/>
                <a:gd name="connsiteX72" fmla="*/ 4254438 w 6084253"/>
                <a:gd name="connsiteY72" fmla="*/ 502979 h 4496061"/>
                <a:gd name="connsiteX73" fmla="*/ 3757975 w 6084253"/>
                <a:gd name="connsiteY73" fmla="*/ 707405 h 4496061"/>
                <a:gd name="connsiteX74" fmla="*/ 3665497 w 6084253"/>
                <a:gd name="connsiteY74" fmla="*/ 770679 h 4496061"/>
                <a:gd name="connsiteX75" fmla="*/ 3037619 w 6084253"/>
                <a:gd name="connsiteY75" fmla="*/ 1427761 h 4496061"/>
                <a:gd name="connsiteX76" fmla="*/ 2852662 w 6084253"/>
                <a:gd name="connsiteY76" fmla="*/ 1359620 h 4496061"/>
                <a:gd name="connsiteX77" fmla="*/ 2808856 w 6084253"/>
                <a:gd name="connsiteY77" fmla="*/ 1374221 h 4496061"/>
                <a:gd name="connsiteX78" fmla="*/ 2828325 w 6084253"/>
                <a:gd name="connsiteY78" fmla="*/ 1422894 h 4496061"/>
                <a:gd name="connsiteX79" fmla="*/ 3329655 w 6084253"/>
                <a:gd name="connsiteY79" fmla="*/ 1602984 h 4496061"/>
                <a:gd name="connsiteX80" fmla="*/ 3509744 w 6084253"/>
                <a:gd name="connsiteY80" fmla="*/ 1637055 h 4496061"/>
                <a:gd name="connsiteX81" fmla="*/ 3675232 w 6084253"/>
                <a:gd name="connsiteY81" fmla="*/ 1612719 h 4496061"/>
                <a:gd name="connsiteX82" fmla="*/ 3903993 w 6084253"/>
                <a:gd name="connsiteY82" fmla="*/ 1539710 h 4496061"/>
                <a:gd name="connsiteX83" fmla="*/ 4527005 w 6084253"/>
                <a:gd name="connsiteY83" fmla="*/ 1622452 h 4496061"/>
                <a:gd name="connsiteX84" fmla="*/ 4634085 w 6084253"/>
                <a:gd name="connsiteY84" fmla="*/ 1632188 h 4496061"/>
                <a:gd name="connsiteX85" fmla="*/ 4726563 w 6084253"/>
                <a:gd name="connsiteY85" fmla="*/ 1627320 h 4496061"/>
                <a:gd name="connsiteX86" fmla="*/ 4215499 w 6084253"/>
                <a:gd name="connsiteY86" fmla="*/ 2269801 h 4496061"/>
                <a:gd name="connsiteX87" fmla="*/ 4269039 w 6084253"/>
                <a:gd name="connsiteY87" fmla="*/ 2313606 h 4496061"/>
                <a:gd name="connsiteX88" fmla="*/ 4278774 w 6084253"/>
                <a:gd name="connsiteY88" fmla="*/ 2303871 h 4496061"/>
                <a:gd name="connsiteX89" fmla="*/ 4395588 w 6084253"/>
                <a:gd name="connsiteY89" fmla="*/ 2255198 h 4496061"/>
                <a:gd name="connsiteX90" fmla="*/ 4429660 w 6084253"/>
                <a:gd name="connsiteY90" fmla="*/ 2255198 h 4496061"/>
                <a:gd name="connsiteX91" fmla="*/ 4580544 w 6084253"/>
                <a:gd name="connsiteY91" fmla="*/ 2221128 h 4496061"/>
                <a:gd name="connsiteX92" fmla="*/ 4711961 w 6084253"/>
                <a:gd name="connsiteY92" fmla="*/ 2245465 h 4496061"/>
                <a:gd name="connsiteX93" fmla="*/ 4862847 w 6084253"/>
                <a:gd name="connsiteY93" fmla="*/ 2401216 h 4496061"/>
                <a:gd name="connsiteX94" fmla="*/ 4434526 w 6084253"/>
                <a:gd name="connsiteY94" fmla="*/ 2698120 h 4496061"/>
                <a:gd name="connsiteX95" fmla="*/ 4473465 w 6084253"/>
                <a:gd name="connsiteY95" fmla="*/ 2751661 h 4496061"/>
                <a:gd name="connsiteX96" fmla="*/ 4570811 w 6084253"/>
                <a:gd name="connsiteY96" fmla="*/ 2683519 h 4496061"/>
                <a:gd name="connsiteX97" fmla="*/ 4823908 w 6084253"/>
                <a:gd name="connsiteY97" fmla="*/ 2941484 h 4496061"/>
                <a:gd name="connsiteX98" fmla="*/ 4337181 w 6084253"/>
                <a:gd name="connsiteY98" fmla="*/ 3126440 h 4496061"/>
                <a:gd name="connsiteX99" fmla="*/ 4361517 w 6084253"/>
                <a:gd name="connsiteY99" fmla="*/ 3189716 h 4496061"/>
                <a:gd name="connsiteX100" fmla="*/ 4449129 w 6084253"/>
                <a:gd name="connsiteY100" fmla="*/ 3155644 h 4496061"/>
                <a:gd name="connsiteX101" fmla="*/ 4492934 w 6084253"/>
                <a:gd name="connsiteY101" fmla="*/ 3204317 h 4496061"/>
                <a:gd name="connsiteX102" fmla="*/ 4069480 w 6084253"/>
                <a:gd name="connsiteY102" fmla="*/ 3408743 h 4496061"/>
                <a:gd name="connsiteX103" fmla="*/ 3611957 w 6084253"/>
                <a:gd name="connsiteY103" fmla="*/ 3540158 h 4496061"/>
                <a:gd name="connsiteX104" fmla="*/ 2088500 w 6084253"/>
                <a:gd name="connsiteY104" fmla="*/ 3710513 h 4496061"/>
                <a:gd name="connsiteX105" fmla="*/ 1635843 w 6084253"/>
                <a:gd name="connsiteY105" fmla="*/ 3910072 h 4496061"/>
                <a:gd name="connsiteX106" fmla="*/ 1042036 w 6084253"/>
                <a:gd name="connsiteY106" fmla="*/ 4435738 h 4496061"/>
                <a:gd name="connsiteX107" fmla="*/ 1037168 w 6084253"/>
                <a:gd name="connsiteY107" fmla="*/ 4484411 h 4496061"/>
                <a:gd name="connsiteX108" fmla="*/ 1037168 w 6084253"/>
                <a:gd name="connsiteY108" fmla="*/ 4484411 h 4496061"/>
                <a:gd name="connsiteX109" fmla="*/ 1085841 w 6084253"/>
                <a:gd name="connsiteY109" fmla="*/ 4489277 h 4496061"/>
                <a:gd name="connsiteX110" fmla="*/ 1679649 w 6084253"/>
                <a:gd name="connsiteY110" fmla="*/ 3963612 h 4496061"/>
                <a:gd name="connsiteX111" fmla="*/ 2098234 w 6084253"/>
                <a:gd name="connsiteY111" fmla="*/ 3778656 h 4496061"/>
                <a:gd name="connsiteX112" fmla="*/ 3636293 w 6084253"/>
                <a:gd name="connsiteY112" fmla="*/ 3608301 h 4496061"/>
                <a:gd name="connsiteX113" fmla="*/ 3675232 w 6084253"/>
                <a:gd name="connsiteY113" fmla="*/ 3603434 h 4496061"/>
                <a:gd name="connsiteX114" fmla="*/ 3903993 w 6084253"/>
                <a:gd name="connsiteY114" fmla="*/ 3676443 h 4496061"/>
                <a:gd name="connsiteX115" fmla="*/ 4074348 w 6084253"/>
                <a:gd name="connsiteY115" fmla="*/ 3744585 h 4496061"/>
                <a:gd name="connsiteX116" fmla="*/ 4147357 w 6084253"/>
                <a:gd name="connsiteY116" fmla="*/ 3734849 h 4496061"/>
                <a:gd name="connsiteX117" fmla="*/ 4147357 w 6084253"/>
                <a:gd name="connsiteY117" fmla="*/ 3744585 h 4496061"/>
                <a:gd name="connsiteX118" fmla="*/ 4317712 w 6084253"/>
                <a:gd name="connsiteY118" fmla="*/ 3914939 h 4496061"/>
                <a:gd name="connsiteX119" fmla="*/ 4317712 w 6084253"/>
                <a:gd name="connsiteY119" fmla="*/ 3914939 h 4496061"/>
                <a:gd name="connsiteX120" fmla="*/ 4439394 w 6084253"/>
                <a:gd name="connsiteY120" fmla="*/ 3983081 h 4496061"/>
                <a:gd name="connsiteX121" fmla="*/ 4590279 w 6084253"/>
                <a:gd name="connsiteY121" fmla="*/ 4216711 h 4496061"/>
                <a:gd name="connsiteX122" fmla="*/ 4726563 w 6084253"/>
                <a:gd name="connsiteY122" fmla="*/ 4289720 h 4496061"/>
                <a:gd name="connsiteX123" fmla="*/ 4809307 w 6084253"/>
                <a:gd name="connsiteY123" fmla="*/ 4265384 h 4496061"/>
                <a:gd name="connsiteX124" fmla="*/ 4872581 w 6084253"/>
                <a:gd name="connsiteY124" fmla="*/ 4036621 h 4496061"/>
                <a:gd name="connsiteX125" fmla="*/ 4721696 w 6084253"/>
                <a:gd name="connsiteY125" fmla="*/ 3725116 h 4496061"/>
                <a:gd name="connsiteX126" fmla="*/ 4702226 w 6084253"/>
                <a:gd name="connsiteY126" fmla="*/ 3583965 h 4496061"/>
                <a:gd name="connsiteX127" fmla="*/ 4707094 w 6084253"/>
                <a:gd name="connsiteY127" fmla="*/ 3540158 h 4496061"/>
                <a:gd name="connsiteX128" fmla="*/ 4697360 w 6084253"/>
                <a:gd name="connsiteY128" fmla="*/ 3481752 h 4496061"/>
                <a:gd name="connsiteX129" fmla="*/ 4697360 w 6084253"/>
                <a:gd name="connsiteY129" fmla="*/ 3481752 h 4496061"/>
                <a:gd name="connsiteX130" fmla="*/ 4707094 w 6084253"/>
                <a:gd name="connsiteY130" fmla="*/ 3462283 h 4496061"/>
                <a:gd name="connsiteX131" fmla="*/ 4707094 w 6084253"/>
                <a:gd name="connsiteY131" fmla="*/ 3462283 h 4496061"/>
                <a:gd name="connsiteX132" fmla="*/ 4819042 w 6084253"/>
                <a:gd name="connsiteY132" fmla="*/ 3588831 h 4496061"/>
                <a:gd name="connsiteX133" fmla="*/ 4819042 w 6084253"/>
                <a:gd name="connsiteY133" fmla="*/ 3588831 h 4496061"/>
                <a:gd name="connsiteX134" fmla="*/ 4823908 w 6084253"/>
                <a:gd name="connsiteY134" fmla="*/ 3666708 h 4496061"/>
                <a:gd name="connsiteX135" fmla="*/ 4823908 w 6084253"/>
                <a:gd name="connsiteY135" fmla="*/ 3666708 h 4496061"/>
                <a:gd name="connsiteX136" fmla="*/ 4814174 w 6084253"/>
                <a:gd name="connsiteY136" fmla="*/ 3739717 h 4496061"/>
                <a:gd name="connsiteX137" fmla="*/ 4892051 w 6084253"/>
                <a:gd name="connsiteY137" fmla="*/ 3832195 h 4496061"/>
                <a:gd name="connsiteX138" fmla="*/ 4921254 w 6084253"/>
                <a:gd name="connsiteY138" fmla="*/ 3837063 h 4496061"/>
                <a:gd name="connsiteX139" fmla="*/ 5003998 w 6084253"/>
                <a:gd name="connsiteY139" fmla="*/ 3890603 h 4496061"/>
                <a:gd name="connsiteX140" fmla="*/ 5203556 w 6084253"/>
                <a:gd name="connsiteY140" fmla="*/ 4328658 h 4496061"/>
                <a:gd name="connsiteX141" fmla="*/ 5203556 w 6084253"/>
                <a:gd name="connsiteY141" fmla="*/ 4328658 h 4496061"/>
                <a:gd name="connsiteX142" fmla="*/ 5344707 w 6084253"/>
                <a:gd name="connsiteY142" fmla="*/ 4435738 h 4496061"/>
                <a:gd name="connsiteX143" fmla="*/ 5388512 w 6084253"/>
                <a:gd name="connsiteY143" fmla="*/ 4440604 h 4496061"/>
                <a:gd name="connsiteX144" fmla="*/ 5568602 w 6084253"/>
                <a:gd name="connsiteY144" fmla="*/ 4338393 h 4496061"/>
                <a:gd name="connsiteX145" fmla="*/ 5583203 w 6084253"/>
                <a:gd name="connsiteY145" fmla="*/ 4133967 h 4496061"/>
                <a:gd name="connsiteX146" fmla="*/ 5334972 w 6084253"/>
                <a:gd name="connsiteY146" fmla="*/ 3554761 h 4496061"/>
                <a:gd name="connsiteX147" fmla="*/ 5349575 w 6084253"/>
                <a:gd name="connsiteY147" fmla="*/ 3545026 h 4496061"/>
                <a:gd name="connsiteX148" fmla="*/ 5622142 w 6084253"/>
                <a:gd name="connsiteY148" fmla="*/ 3929540 h 4496061"/>
                <a:gd name="connsiteX149" fmla="*/ 5773027 w 6084253"/>
                <a:gd name="connsiteY149" fmla="*/ 4031754 h 4496061"/>
                <a:gd name="connsiteX150" fmla="*/ 5826567 w 6084253"/>
                <a:gd name="connsiteY150" fmla="*/ 4036621 h 4496061"/>
                <a:gd name="connsiteX151" fmla="*/ 5972585 w 6084253"/>
                <a:gd name="connsiteY151" fmla="*/ 3987948 h 4496061"/>
                <a:gd name="connsiteX152" fmla="*/ 6040727 w 6084253"/>
                <a:gd name="connsiteY152" fmla="*/ 3700779 h 4496061"/>
                <a:gd name="connsiteX153" fmla="*/ 5792497 w 6084253"/>
                <a:gd name="connsiteY153" fmla="*/ 3194583 h 4496061"/>
                <a:gd name="connsiteX154" fmla="*/ 5816833 w 6084253"/>
                <a:gd name="connsiteY154" fmla="*/ 3087502 h 4496061"/>
                <a:gd name="connsiteX155" fmla="*/ 5880107 w 6084253"/>
                <a:gd name="connsiteY155" fmla="*/ 3014493 h 4496061"/>
                <a:gd name="connsiteX156" fmla="*/ 5870372 w 6084253"/>
                <a:gd name="connsiteY156" fmla="*/ 2814935 h 4496061"/>
                <a:gd name="connsiteX157" fmla="*/ 5700018 w 6084253"/>
                <a:gd name="connsiteY157" fmla="*/ 2556970 h 4496061"/>
                <a:gd name="connsiteX158" fmla="*/ 5714620 w 6084253"/>
                <a:gd name="connsiteY158" fmla="*/ 2445022 h 4496061"/>
                <a:gd name="connsiteX159" fmla="*/ 6026126 w 6084253"/>
                <a:gd name="connsiteY159" fmla="*/ 2128649 h 4496061"/>
                <a:gd name="connsiteX160" fmla="*/ 2988946 w 6084253"/>
                <a:gd name="connsiteY160" fmla="*/ 410501 h 4496061"/>
                <a:gd name="connsiteX161" fmla="*/ 2609298 w 6084253"/>
                <a:gd name="connsiteY161" fmla="*/ 644131 h 4496061"/>
                <a:gd name="connsiteX162" fmla="*/ 2404873 w 6084253"/>
                <a:gd name="connsiteY162" fmla="*/ 702538 h 4496061"/>
                <a:gd name="connsiteX163" fmla="*/ 2312395 w 6084253"/>
                <a:gd name="connsiteY163" fmla="*/ 702538 h 4496061"/>
                <a:gd name="connsiteX164" fmla="*/ 2292925 w 6084253"/>
                <a:gd name="connsiteY164" fmla="*/ 668467 h 4496061"/>
                <a:gd name="connsiteX165" fmla="*/ 2667706 w 6084253"/>
                <a:gd name="connsiteY165" fmla="*/ 464041 h 4496061"/>
                <a:gd name="connsiteX166" fmla="*/ 2726114 w 6084253"/>
                <a:gd name="connsiteY166" fmla="*/ 468908 h 4496061"/>
                <a:gd name="connsiteX167" fmla="*/ 2755316 w 6084253"/>
                <a:gd name="connsiteY167" fmla="*/ 444572 h 4496061"/>
                <a:gd name="connsiteX168" fmla="*/ 2730980 w 6084253"/>
                <a:gd name="connsiteY168" fmla="*/ 410501 h 4496061"/>
                <a:gd name="connsiteX169" fmla="*/ 2711511 w 6084253"/>
                <a:gd name="connsiteY169" fmla="*/ 410501 h 4496061"/>
                <a:gd name="connsiteX170" fmla="*/ 2867264 w 6084253"/>
                <a:gd name="connsiteY170" fmla="*/ 313156 h 4496061"/>
                <a:gd name="connsiteX171" fmla="*/ 2998680 w 6084253"/>
                <a:gd name="connsiteY171" fmla="*/ 376430 h 4496061"/>
                <a:gd name="connsiteX172" fmla="*/ 2988946 w 6084253"/>
                <a:gd name="connsiteY172" fmla="*/ 410501 h 4496061"/>
                <a:gd name="connsiteX173" fmla="*/ 5816833 w 6084253"/>
                <a:gd name="connsiteY173" fmla="*/ 838822 h 4496061"/>
                <a:gd name="connsiteX174" fmla="*/ 5948249 w 6084253"/>
                <a:gd name="connsiteY174" fmla="*/ 833954 h 4496061"/>
                <a:gd name="connsiteX175" fmla="*/ 5972585 w 6084253"/>
                <a:gd name="connsiteY175" fmla="*/ 965370 h 4496061"/>
                <a:gd name="connsiteX176" fmla="*/ 5354442 w 6084253"/>
                <a:gd name="connsiteY176" fmla="*/ 2016702 h 4496061"/>
                <a:gd name="connsiteX177" fmla="*/ 5320371 w 6084253"/>
                <a:gd name="connsiteY177" fmla="*/ 2016702 h 4496061"/>
                <a:gd name="connsiteX178" fmla="*/ 5320371 w 6084253"/>
                <a:gd name="connsiteY178" fmla="*/ 1997233 h 4496061"/>
                <a:gd name="connsiteX179" fmla="*/ 5330106 w 6084253"/>
                <a:gd name="connsiteY179" fmla="*/ 1948560 h 4496061"/>
                <a:gd name="connsiteX180" fmla="*/ 5223025 w 6084253"/>
                <a:gd name="connsiteY180" fmla="*/ 1797675 h 4496061"/>
                <a:gd name="connsiteX181" fmla="*/ 5135415 w 6084253"/>
                <a:gd name="connsiteY181" fmla="*/ 1734401 h 4496061"/>
                <a:gd name="connsiteX182" fmla="*/ 5047803 w 6084253"/>
                <a:gd name="connsiteY182" fmla="*/ 1598116 h 4496061"/>
                <a:gd name="connsiteX183" fmla="*/ 5067272 w 6084253"/>
                <a:gd name="connsiteY183" fmla="*/ 1539710 h 4496061"/>
                <a:gd name="connsiteX184" fmla="*/ 5218158 w 6084253"/>
                <a:gd name="connsiteY184" fmla="*/ 1422894 h 4496061"/>
                <a:gd name="connsiteX185" fmla="*/ 5218158 w 6084253"/>
                <a:gd name="connsiteY185" fmla="*/ 1422894 h 4496061"/>
                <a:gd name="connsiteX186" fmla="*/ 5223025 w 6084253"/>
                <a:gd name="connsiteY186" fmla="*/ 1418028 h 4496061"/>
                <a:gd name="connsiteX187" fmla="*/ 5223025 w 6084253"/>
                <a:gd name="connsiteY187" fmla="*/ 1413160 h 4496061"/>
                <a:gd name="connsiteX188" fmla="*/ 5271698 w 6084253"/>
                <a:gd name="connsiteY188" fmla="*/ 1349885 h 4496061"/>
                <a:gd name="connsiteX189" fmla="*/ 5816833 w 6084253"/>
                <a:gd name="connsiteY189" fmla="*/ 838822 h 4496061"/>
                <a:gd name="connsiteX190" fmla="*/ 5266830 w 6084253"/>
                <a:gd name="connsiteY190" fmla="*/ 1948560 h 4496061"/>
                <a:gd name="connsiteX191" fmla="*/ 5164617 w 6084253"/>
                <a:gd name="connsiteY191" fmla="*/ 2050773 h 4496061"/>
                <a:gd name="connsiteX192" fmla="*/ 5062406 w 6084253"/>
                <a:gd name="connsiteY192" fmla="*/ 1948560 h 4496061"/>
                <a:gd name="connsiteX193" fmla="*/ 5164617 w 6084253"/>
                <a:gd name="connsiteY193" fmla="*/ 1846347 h 4496061"/>
                <a:gd name="connsiteX194" fmla="*/ 5266830 w 6084253"/>
                <a:gd name="connsiteY194" fmla="*/ 1948560 h 4496061"/>
                <a:gd name="connsiteX195" fmla="*/ 4687625 w 6084253"/>
                <a:gd name="connsiteY195" fmla="*/ 858290 h 4496061"/>
                <a:gd name="connsiteX196" fmla="*/ 5237626 w 6084253"/>
                <a:gd name="connsiteY196" fmla="*/ 162270 h 4496061"/>
                <a:gd name="connsiteX197" fmla="*/ 5310636 w 6084253"/>
                <a:gd name="connsiteY197" fmla="*/ 118465 h 4496061"/>
                <a:gd name="connsiteX198" fmla="*/ 5398247 w 6084253"/>
                <a:gd name="connsiteY198" fmla="*/ 147669 h 4496061"/>
                <a:gd name="connsiteX199" fmla="*/ 5422584 w 6084253"/>
                <a:gd name="connsiteY199" fmla="*/ 264483 h 4496061"/>
                <a:gd name="connsiteX200" fmla="*/ 5223025 w 6084253"/>
                <a:gd name="connsiteY200" fmla="*/ 785281 h 4496061"/>
                <a:gd name="connsiteX201" fmla="*/ 5193821 w 6084253"/>
                <a:gd name="connsiteY201" fmla="*/ 785281 h 4496061"/>
                <a:gd name="connsiteX202" fmla="*/ 5052671 w 6084253"/>
                <a:gd name="connsiteY202" fmla="*/ 707405 h 4496061"/>
                <a:gd name="connsiteX203" fmla="*/ 4911520 w 6084253"/>
                <a:gd name="connsiteY203" fmla="*/ 795016 h 4496061"/>
                <a:gd name="connsiteX204" fmla="*/ 4711961 w 6084253"/>
                <a:gd name="connsiteY204" fmla="*/ 872892 h 4496061"/>
                <a:gd name="connsiteX205" fmla="*/ 4707094 w 6084253"/>
                <a:gd name="connsiteY205" fmla="*/ 872892 h 4496061"/>
                <a:gd name="connsiteX206" fmla="*/ 4687625 w 6084253"/>
                <a:gd name="connsiteY206" fmla="*/ 858290 h 4496061"/>
                <a:gd name="connsiteX207" fmla="*/ 4453996 w 6084253"/>
                <a:gd name="connsiteY207" fmla="*/ 975105 h 4496061"/>
                <a:gd name="connsiteX208" fmla="*/ 4570811 w 6084253"/>
                <a:gd name="connsiteY208" fmla="*/ 936167 h 4496061"/>
                <a:gd name="connsiteX209" fmla="*/ 4716829 w 6084253"/>
                <a:gd name="connsiteY209" fmla="*/ 1004309 h 4496061"/>
                <a:gd name="connsiteX210" fmla="*/ 4760634 w 6084253"/>
                <a:gd name="connsiteY210" fmla="*/ 970238 h 4496061"/>
                <a:gd name="connsiteX211" fmla="*/ 4731430 w 6084253"/>
                <a:gd name="connsiteY211" fmla="*/ 941034 h 4496061"/>
                <a:gd name="connsiteX212" fmla="*/ 4731430 w 6084253"/>
                <a:gd name="connsiteY212" fmla="*/ 926433 h 4496061"/>
                <a:gd name="connsiteX213" fmla="*/ 4882316 w 6084253"/>
                <a:gd name="connsiteY213" fmla="*/ 853423 h 4496061"/>
                <a:gd name="connsiteX214" fmla="*/ 4892051 w 6084253"/>
                <a:gd name="connsiteY214" fmla="*/ 863158 h 4496061"/>
                <a:gd name="connsiteX215" fmla="*/ 4892051 w 6084253"/>
                <a:gd name="connsiteY215" fmla="*/ 863158 h 4496061"/>
                <a:gd name="connsiteX216" fmla="*/ 4892051 w 6084253"/>
                <a:gd name="connsiteY216" fmla="*/ 868025 h 4496061"/>
                <a:gd name="connsiteX217" fmla="*/ 4896917 w 6084253"/>
                <a:gd name="connsiteY217" fmla="*/ 911831 h 4496061"/>
                <a:gd name="connsiteX218" fmla="*/ 4950458 w 6084253"/>
                <a:gd name="connsiteY218" fmla="*/ 897229 h 4496061"/>
                <a:gd name="connsiteX219" fmla="*/ 4945590 w 6084253"/>
                <a:gd name="connsiteY219" fmla="*/ 853423 h 4496061"/>
                <a:gd name="connsiteX220" fmla="*/ 5052671 w 6084253"/>
                <a:gd name="connsiteY220" fmla="*/ 765812 h 4496061"/>
                <a:gd name="connsiteX221" fmla="*/ 5150016 w 6084253"/>
                <a:gd name="connsiteY221" fmla="*/ 872892 h 4496061"/>
                <a:gd name="connsiteX222" fmla="*/ 5125680 w 6084253"/>
                <a:gd name="connsiteY222" fmla="*/ 941034 h 4496061"/>
                <a:gd name="connsiteX223" fmla="*/ 5120812 w 6084253"/>
                <a:gd name="connsiteY223" fmla="*/ 975105 h 4496061"/>
                <a:gd name="connsiteX224" fmla="*/ 5154884 w 6084253"/>
                <a:gd name="connsiteY224" fmla="*/ 1111388 h 4496061"/>
                <a:gd name="connsiteX225" fmla="*/ 5154884 w 6084253"/>
                <a:gd name="connsiteY225" fmla="*/ 1111388 h 4496061"/>
                <a:gd name="connsiteX226" fmla="*/ 4449129 w 6084253"/>
                <a:gd name="connsiteY226" fmla="*/ 989707 h 4496061"/>
                <a:gd name="connsiteX227" fmla="*/ 4453996 w 6084253"/>
                <a:gd name="connsiteY227" fmla="*/ 975105 h 4496061"/>
                <a:gd name="connsiteX228" fmla="*/ 3305319 w 6084253"/>
                <a:gd name="connsiteY228" fmla="*/ 1510506 h 4496061"/>
                <a:gd name="connsiteX229" fmla="*/ 3271247 w 6084253"/>
                <a:gd name="connsiteY229" fmla="*/ 1520239 h 4496061"/>
                <a:gd name="connsiteX230" fmla="*/ 3134964 w 6084253"/>
                <a:gd name="connsiteY230" fmla="*/ 1471567 h 4496061"/>
                <a:gd name="connsiteX231" fmla="*/ 3120362 w 6084253"/>
                <a:gd name="connsiteY231" fmla="*/ 1418028 h 4496061"/>
                <a:gd name="connsiteX232" fmla="*/ 3689833 w 6084253"/>
                <a:gd name="connsiteY232" fmla="*/ 819352 h 4496061"/>
                <a:gd name="connsiteX233" fmla="*/ 3757975 w 6084253"/>
                <a:gd name="connsiteY233" fmla="*/ 770679 h 4496061"/>
                <a:gd name="connsiteX234" fmla="*/ 3903993 w 6084253"/>
                <a:gd name="connsiteY234" fmla="*/ 707405 h 4496061"/>
                <a:gd name="connsiteX235" fmla="*/ 3918596 w 6084253"/>
                <a:gd name="connsiteY235" fmla="*/ 717140 h 4496061"/>
                <a:gd name="connsiteX236" fmla="*/ 3928330 w 6084253"/>
                <a:gd name="connsiteY236" fmla="*/ 809618 h 4496061"/>
                <a:gd name="connsiteX237" fmla="*/ 3903993 w 6084253"/>
                <a:gd name="connsiteY237" fmla="*/ 950769 h 4496061"/>
                <a:gd name="connsiteX238" fmla="*/ 3928330 w 6084253"/>
                <a:gd name="connsiteY238" fmla="*/ 989707 h 4496061"/>
                <a:gd name="connsiteX239" fmla="*/ 3962401 w 6084253"/>
                <a:gd name="connsiteY239" fmla="*/ 970238 h 4496061"/>
                <a:gd name="connsiteX240" fmla="*/ 3986738 w 6084253"/>
                <a:gd name="connsiteY240" fmla="*/ 853423 h 4496061"/>
                <a:gd name="connsiteX241" fmla="*/ 3986738 w 6084253"/>
                <a:gd name="connsiteY241" fmla="*/ 853423 h 4496061"/>
                <a:gd name="connsiteX242" fmla="*/ 4011074 w 6084253"/>
                <a:gd name="connsiteY242" fmla="*/ 819352 h 4496061"/>
                <a:gd name="connsiteX243" fmla="*/ 4220366 w 6084253"/>
                <a:gd name="connsiteY243" fmla="*/ 1067583 h 4496061"/>
                <a:gd name="connsiteX244" fmla="*/ 4103552 w 6084253"/>
                <a:gd name="connsiteY244" fmla="*/ 1223337 h 4496061"/>
                <a:gd name="connsiteX245" fmla="*/ 3826117 w 6084253"/>
                <a:gd name="connsiteY245" fmla="*/ 1140592 h 4496061"/>
                <a:gd name="connsiteX246" fmla="*/ 3782311 w 6084253"/>
                <a:gd name="connsiteY246" fmla="*/ 1135725 h 4496061"/>
                <a:gd name="connsiteX247" fmla="*/ 3500010 w 6084253"/>
                <a:gd name="connsiteY247" fmla="*/ 1242806 h 4496061"/>
                <a:gd name="connsiteX248" fmla="*/ 3368593 w 6084253"/>
                <a:gd name="connsiteY248" fmla="*/ 1223337 h 4496061"/>
                <a:gd name="connsiteX249" fmla="*/ 3329655 w 6084253"/>
                <a:gd name="connsiteY249" fmla="*/ 1247673 h 4496061"/>
                <a:gd name="connsiteX250" fmla="*/ 3349124 w 6084253"/>
                <a:gd name="connsiteY250" fmla="*/ 1276876 h 4496061"/>
                <a:gd name="connsiteX251" fmla="*/ 3388062 w 6084253"/>
                <a:gd name="connsiteY251" fmla="*/ 1286611 h 4496061"/>
                <a:gd name="connsiteX252" fmla="*/ 3305319 w 6084253"/>
                <a:gd name="connsiteY252" fmla="*/ 1510506 h 4496061"/>
                <a:gd name="connsiteX253" fmla="*/ 4517270 w 6084253"/>
                <a:gd name="connsiteY253" fmla="*/ 1554311 h 4496061"/>
                <a:gd name="connsiteX254" fmla="*/ 3592488 w 6084253"/>
                <a:gd name="connsiteY254" fmla="*/ 1427761 h 4496061"/>
                <a:gd name="connsiteX255" fmla="*/ 3553550 w 6084253"/>
                <a:gd name="connsiteY255" fmla="*/ 1452098 h 4496061"/>
                <a:gd name="connsiteX256" fmla="*/ 3582753 w 6084253"/>
                <a:gd name="connsiteY256" fmla="*/ 1495903 h 4496061"/>
                <a:gd name="connsiteX257" fmla="*/ 3689833 w 6084253"/>
                <a:gd name="connsiteY257" fmla="*/ 1510506 h 4496061"/>
                <a:gd name="connsiteX258" fmla="*/ 3689833 w 6084253"/>
                <a:gd name="connsiteY258" fmla="*/ 1529974 h 4496061"/>
                <a:gd name="connsiteX259" fmla="*/ 3631426 w 6084253"/>
                <a:gd name="connsiteY259" fmla="*/ 1549443 h 4496061"/>
                <a:gd name="connsiteX260" fmla="*/ 3538948 w 6084253"/>
                <a:gd name="connsiteY260" fmla="*/ 1568912 h 4496061"/>
                <a:gd name="connsiteX261" fmla="*/ 3427001 w 6084253"/>
                <a:gd name="connsiteY261" fmla="*/ 1418028 h 4496061"/>
                <a:gd name="connsiteX262" fmla="*/ 3451337 w 6084253"/>
                <a:gd name="connsiteY262" fmla="*/ 1296346 h 4496061"/>
                <a:gd name="connsiteX263" fmla="*/ 3500010 w 6084253"/>
                <a:gd name="connsiteY263" fmla="*/ 1301212 h 4496061"/>
                <a:gd name="connsiteX264" fmla="*/ 3796914 w 6084253"/>
                <a:gd name="connsiteY264" fmla="*/ 1203866 h 4496061"/>
                <a:gd name="connsiteX265" fmla="*/ 4011074 w 6084253"/>
                <a:gd name="connsiteY265" fmla="*/ 1310947 h 4496061"/>
                <a:gd name="connsiteX266" fmla="*/ 4283642 w 6084253"/>
                <a:gd name="connsiteY266" fmla="*/ 1038379 h 4496061"/>
                <a:gd name="connsiteX267" fmla="*/ 4283642 w 6084253"/>
                <a:gd name="connsiteY267" fmla="*/ 1038379 h 4496061"/>
                <a:gd name="connsiteX268" fmla="*/ 5188954 w 6084253"/>
                <a:gd name="connsiteY268" fmla="*/ 1194133 h 4496061"/>
                <a:gd name="connsiteX269" fmla="*/ 5213290 w 6084253"/>
                <a:gd name="connsiteY269" fmla="*/ 1208734 h 4496061"/>
                <a:gd name="connsiteX270" fmla="*/ 5218158 w 6084253"/>
                <a:gd name="connsiteY270" fmla="*/ 1237938 h 4496061"/>
                <a:gd name="connsiteX271" fmla="*/ 4969926 w 6084253"/>
                <a:gd name="connsiteY271" fmla="*/ 1495903 h 4496061"/>
                <a:gd name="connsiteX272" fmla="*/ 4794706 w 6084253"/>
                <a:gd name="connsiteY272" fmla="*/ 1539710 h 4496061"/>
                <a:gd name="connsiteX273" fmla="*/ 4517270 w 6084253"/>
                <a:gd name="connsiteY273" fmla="*/ 1554311 h 4496061"/>
                <a:gd name="connsiteX274" fmla="*/ 4619483 w 6084253"/>
                <a:gd name="connsiteY274" fmla="*/ 2021570 h 4496061"/>
                <a:gd name="connsiteX275" fmla="*/ 4648687 w 6084253"/>
                <a:gd name="connsiteY275" fmla="*/ 2036171 h 4496061"/>
                <a:gd name="connsiteX276" fmla="*/ 4653553 w 6084253"/>
                <a:gd name="connsiteY276" fmla="*/ 2050773 h 4496061"/>
                <a:gd name="connsiteX277" fmla="*/ 4405324 w 6084253"/>
                <a:gd name="connsiteY277" fmla="*/ 2196792 h 4496061"/>
                <a:gd name="connsiteX278" fmla="*/ 4361517 w 6084253"/>
                <a:gd name="connsiteY278" fmla="*/ 2191924 h 4496061"/>
                <a:gd name="connsiteX279" fmla="*/ 4356651 w 6084253"/>
                <a:gd name="connsiteY279" fmla="*/ 2177321 h 4496061"/>
                <a:gd name="connsiteX280" fmla="*/ 4784970 w 6084253"/>
                <a:gd name="connsiteY280" fmla="*/ 1641921 h 4496061"/>
                <a:gd name="connsiteX281" fmla="*/ 4828776 w 6084253"/>
                <a:gd name="connsiteY281" fmla="*/ 1607851 h 4496061"/>
                <a:gd name="connsiteX282" fmla="*/ 4853112 w 6084253"/>
                <a:gd name="connsiteY282" fmla="*/ 1602984 h 4496061"/>
                <a:gd name="connsiteX283" fmla="*/ 4872581 w 6084253"/>
                <a:gd name="connsiteY283" fmla="*/ 1612719 h 4496061"/>
                <a:gd name="connsiteX284" fmla="*/ 4823908 w 6084253"/>
                <a:gd name="connsiteY284" fmla="*/ 1695461 h 4496061"/>
                <a:gd name="connsiteX285" fmla="*/ 4857980 w 6084253"/>
                <a:gd name="connsiteY285" fmla="*/ 1739267 h 4496061"/>
                <a:gd name="connsiteX286" fmla="*/ 4862847 w 6084253"/>
                <a:gd name="connsiteY286" fmla="*/ 1734401 h 4496061"/>
                <a:gd name="connsiteX287" fmla="*/ 4896917 w 6084253"/>
                <a:gd name="connsiteY287" fmla="*/ 1831746 h 4496061"/>
                <a:gd name="connsiteX288" fmla="*/ 4726563 w 6084253"/>
                <a:gd name="connsiteY288" fmla="*/ 2002101 h 4496061"/>
                <a:gd name="connsiteX289" fmla="*/ 4643820 w 6084253"/>
                <a:gd name="connsiteY289" fmla="*/ 1982630 h 4496061"/>
                <a:gd name="connsiteX290" fmla="*/ 4619483 w 6084253"/>
                <a:gd name="connsiteY290" fmla="*/ 2021570 h 4496061"/>
                <a:gd name="connsiteX291" fmla="*/ 4702226 w 6084253"/>
                <a:gd name="connsiteY291" fmla="*/ 2571571 h 4496061"/>
                <a:gd name="connsiteX292" fmla="*/ 4867715 w 6084253"/>
                <a:gd name="connsiteY292" fmla="*/ 2454757 h 4496061"/>
                <a:gd name="connsiteX293" fmla="*/ 4896917 w 6084253"/>
                <a:gd name="connsiteY293" fmla="*/ 2459624 h 4496061"/>
                <a:gd name="connsiteX294" fmla="*/ 5038069 w 6084253"/>
                <a:gd name="connsiteY294" fmla="*/ 2605643 h 4496061"/>
                <a:gd name="connsiteX295" fmla="*/ 5033202 w 6084253"/>
                <a:gd name="connsiteY295" fmla="*/ 2639713 h 4496061"/>
                <a:gd name="connsiteX296" fmla="*/ 4887184 w 6084253"/>
                <a:gd name="connsiteY296" fmla="*/ 2688385 h 4496061"/>
                <a:gd name="connsiteX297" fmla="*/ 4697360 w 6084253"/>
                <a:gd name="connsiteY297" fmla="*/ 2600775 h 4496061"/>
                <a:gd name="connsiteX298" fmla="*/ 4702226 w 6084253"/>
                <a:gd name="connsiteY298" fmla="*/ 2571571 h 4496061"/>
                <a:gd name="connsiteX299" fmla="*/ 4385853 w 6084253"/>
                <a:gd name="connsiteY299" fmla="*/ 3681311 h 4496061"/>
                <a:gd name="connsiteX300" fmla="*/ 4400456 w 6084253"/>
                <a:gd name="connsiteY300" fmla="*/ 3739717 h 4496061"/>
                <a:gd name="connsiteX301" fmla="*/ 4283642 w 6084253"/>
                <a:gd name="connsiteY301" fmla="*/ 3856531 h 4496061"/>
                <a:gd name="connsiteX302" fmla="*/ 4166826 w 6084253"/>
                <a:gd name="connsiteY302" fmla="*/ 3739717 h 4496061"/>
                <a:gd name="connsiteX303" fmla="*/ 4176561 w 6084253"/>
                <a:gd name="connsiteY303" fmla="*/ 3695912 h 4496061"/>
                <a:gd name="connsiteX304" fmla="*/ 4259305 w 6084253"/>
                <a:gd name="connsiteY304" fmla="*/ 3603434 h 4496061"/>
                <a:gd name="connsiteX305" fmla="*/ 4205765 w 6084253"/>
                <a:gd name="connsiteY305" fmla="*/ 3579098 h 4496061"/>
                <a:gd name="connsiteX306" fmla="*/ 4035410 w 6084253"/>
                <a:gd name="connsiteY306" fmla="*/ 3681311 h 4496061"/>
                <a:gd name="connsiteX307" fmla="*/ 3855321 w 6084253"/>
                <a:gd name="connsiteY307" fmla="*/ 3549894 h 4496061"/>
                <a:gd name="connsiteX308" fmla="*/ 4059747 w 6084253"/>
                <a:gd name="connsiteY308" fmla="*/ 3467149 h 4496061"/>
                <a:gd name="connsiteX309" fmla="*/ 4502669 w 6084253"/>
                <a:gd name="connsiteY309" fmla="*/ 3252990 h 4496061"/>
                <a:gd name="connsiteX310" fmla="*/ 4604881 w 6084253"/>
                <a:gd name="connsiteY310" fmla="*/ 3369804 h 4496061"/>
                <a:gd name="connsiteX311" fmla="*/ 4424792 w 6084253"/>
                <a:gd name="connsiteY311" fmla="*/ 3467149 h 4496061"/>
                <a:gd name="connsiteX312" fmla="*/ 4424792 w 6084253"/>
                <a:gd name="connsiteY312" fmla="*/ 3525557 h 4496061"/>
                <a:gd name="connsiteX313" fmla="*/ 4600015 w 6084253"/>
                <a:gd name="connsiteY313" fmla="*/ 3462283 h 4496061"/>
                <a:gd name="connsiteX314" fmla="*/ 4619483 w 6084253"/>
                <a:gd name="connsiteY314" fmla="*/ 3530425 h 4496061"/>
                <a:gd name="connsiteX315" fmla="*/ 4492934 w 6084253"/>
                <a:gd name="connsiteY315" fmla="*/ 3656974 h 4496061"/>
                <a:gd name="connsiteX316" fmla="*/ 4424792 w 6084253"/>
                <a:gd name="connsiteY316" fmla="*/ 3637504 h 4496061"/>
                <a:gd name="connsiteX317" fmla="*/ 4385853 w 6084253"/>
                <a:gd name="connsiteY317" fmla="*/ 3681311 h 4496061"/>
                <a:gd name="connsiteX318" fmla="*/ 4784970 w 6084253"/>
                <a:gd name="connsiteY318" fmla="*/ 4065825 h 4496061"/>
                <a:gd name="connsiteX319" fmla="*/ 4784970 w 6084253"/>
                <a:gd name="connsiteY319" fmla="*/ 4065825 h 4496061"/>
                <a:gd name="connsiteX320" fmla="*/ 4746033 w 6084253"/>
                <a:gd name="connsiteY320" fmla="*/ 4202108 h 4496061"/>
                <a:gd name="connsiteX321" fmla="*/ 4614616 w 6084253"/>
                <a:gd name="connsiteY321" fmla="*/ 4172904 h 4496061"/>
                <a:gd name="connsiteX322" fmla="*/ 4410190 w 6084253"/>
                <a:gd name="connsiteY322" fmla="*/ 3851665 h 4496061"/>
                <a:gd name="connsiteX323" fmla="*/ 4458862 w 6084253"/>
                <a:gd name="connsiteY323" fmla="*/ 3734849 h 4496061"/>
                <a:gd name="connsiteX324" fmla="*/ 4458862 w 6084253"/>
                <a:gd name="connsiteY324" fmla="*/ 3710513 h 4496061"/>
                <a:gd name="connsiteX325" fmla="*/ 4497802 w 6084253"/>
                <a:gd name="connsiteY325" fmla="*/ 3715381 h 4496061"/>
                <a:gd name="connsiteX326" fmla="*/ 4600015 w 6084253"/>
                <a:gd name="connsiteY326" fmla="*/ 3681311 h 4496061"/>
                <a:gd name="connsiteX327" fmla="*/ 4784970 w 6084253"/>
                <a:gd name="connsiteY327" fmla="*/ 4065825 h 4496061"/>
                <a:gd name="connsiteX328" fmla="*/ 4901785 w 6084253"/>
                <a:gd name="connsiteY328" fmla="*/ 3773789 h 4496061"/>
                <a:gd name="connsiteX329" fmla="*/ 4838511 w 6084253"/>
                <a:gd name="connsiteY329" fmla="*/ 3710513 h 4496061"/>
                <a:gd name="connsiteX330" fmla="*/ 4901785 w 6084253"/>
                <a:gd name="connsiteY330" fmla="*/ 3647239 h 4496061"/>
                <a:gd name="connsiteX331" fmla="*/ 4965060 w 6084253"/>
                <a:gd name="connsiteY331" fmla="*/ 3710513 h 4496061"/>
                <a:gd name="connsiteX332" fmla="*/ 4901785 w 6084253"/>
                <a:gd name="connsiteY332" fmla="*/ 3773789 h 4496061"/>
                <a:gd name="connsiteX333" fmla="*/ 5495593 w 6084253"/>
                <a:gd name="connsiteY333" fmla="*/ 4158303 h 4496061"/>
                <a:gd name="connsiteX334" fmla="*/ 5446920 w 6084253"/>
                <a:gd name="connsiteY334" fmla="*/ 4338393 h 4496061"/>
                <a:gd name="connsiteX335" fmla="*/ 5330106 w 6084253"/>
                <a:gd name="connsiteY335" fmla="*/ 4362729 h 4496061"/>
                <a:gd name="connsiteX336" fmla="*/ 5232760 w 6084253"/>
                <a:gd name="connsiteY336" fmla="*/ 4289720 h 4496061"/>
                <a:gd name="connsiteX337" fmla="*/ 5028334 w 6084253"/>
                <a:gd name="connsiteY337" fmla="*/ 3846798 h 4496061"/>
                <a:gd name="connsiteX338" fmla="*/ 5018599 w 6084253"/>
                <a:gd name="connsiteY338" fmla="*/ 3734849 h 4496061"/>
                <a:gd name="connsiteX339" fmla="*/ 5018599 w 6084253"/>
                <a:gd name="connsiteY339" fmla="*/ 3734849 h 4496061"/>
                <a:gd name="connsiteX340" fmla="*/ 5023467 w 6084253"/>
                <a:gd name="connsiteY340" fmla="*/ 3710513 h 4496061"/>
                <a:gd name="connsiteX341" fmla="*/ 4935856 w 6084253"/>
                <a:gd name="connsiteY341" fmla="*/ 3593699 h 4496061"/>
                <a:gd name="connsiteX342" fmla="*/ 4935856 w 6084253"/>
                <a:gd name="connsiteY342" fmla="*/ 3593699 h 4496061"/>
                <a:gd name="connsiteX343" fmla="*/ 4853112 w 6084253"/>
                <a:gd name="connsiteY343" fmla="*/ 3549894 h 4496061"/>
                <a:gd name="connsiteX344" fmla="*/ 4488066 w 6084253"/>
                <a:gd name="connsiteY344" fmla="*/ 3131308 h 4496061"/>
                <a:gd name="connsiteX345" fmla="*/ 4848244 w 6084253"/>
                <a:gd name="connsiteY345" fmla="*/ 2995025 h 4496061"/>
                <a:gd name="connsiteX346" fmla="*/ 4872581 w 6084253"/>
                <a:gd name="connsiteY346" fmla="*/ 3019361 h 4496061"/>
                <a:gd name="connsiteX347" fmla="*/ 5008865 w 6084253"/>
                <a:gd name="connsiteY347" fmla="*/ 3155644 h 4496061"/>
                <a:gd name="connsiteX348" fmla="*/ 5111079 w 6084253"/>
                <a:gd name="connsiteY348" fmla="*/ 3257857 h 4496061"/>
                <a:gd name="connsiteX349" fmla="*/ 5495593 w 6084253"/>
                <a:gd name="connsiteY349" fmla="*/ 4158303 h 4496061"/>
                <a:gd name="connsiteX350" fmla="*/ 4930989 w 6084253"/>
                <a:gd name="connsiteY350" fmla="*/ 3014493 h 4496061"/>
                <a:gd name="connsiteX351" fmla="*/ 5018599 w 6084253"/>
                <a:gd name="connsiteY351" fmla="*/ 2926883 h 4496061"/>
                <a:gd name="connsiteX352" fmla="*/ 5106211 w 6084253"/>
                <a:gd name="connsiteY352" fmla="*/ 3014493 h 4496061"/>
                <a:gd name="connsiteX353" fmla="*/ 5018599 w 6084253"/>
                <a:gd name="connsiteY353" fmla="*/ 3102104 h 4496061"/>
                <a:gd name="connsiteX354" fmla="*/ 4930989 w 6084253"/>
                <a:gd name="connsiteY354" fmla="*/ 3014493 h 4496061"/>
                <a:gd name="connsiteX355" fmla="*/ 5953117 w 6084253"/>
                <a:gd name="connsiteY355" fmla="*/ 3729983 h 4496061"/>
                <a:gd name="connsiteX356" fmla="*/ 5904444 w 6084253"/>
                <a:gd name="connsiteY356" fmla="*/ 3934408 h 4496061"/>
                <a:gd name="connsiteX357" fmla="*/ 5758425 w 6084253"/>
                <a:gd name="connsiteY357" fmla="*/ 3963612 h 4496061"/>
                <a:gd name="connsiteX358" fmla="*/ 5646479 w 6084253"/>
                <a:gd name="connsiteY358" fmla="*/ 3885735 h 4496061"/>
                <a:gd name="connsiteX359" fmla="*/ 5203556 w 6084253"/>
                <a:gd name="connsiteY359" fmla="*/ 3257857 h 4496061"/>
                <a:gd name="connsiteX360" fmla="*/ 5154884 w 6084253"/>
                <a:gd name="connsiteY360" fmla="*/ 3204317 h 4496061"/>
                <a:gd name="connsiteX361" fmla="*/ 5140281 w 6084253"/>
                <a:gd name="connsiteY361" fmla="*/ 3082635 h 4496061"/>
                <a:gd name="connsiteX362" fmla="*/ 5159751 w 6084253"/>
                <a:gd name="connsiteY362" fmla="*/ 2985289 h 4496061"/>
                <a:gd name="connsiteX363" fmla="*/ 5042935 w 6084253"/>
                <a:gd name="connsiteY363" fmla="*/ 2863608 h 4496061"/>
                <a:gd name="connsiteX364" fmla="*/ 4921254 w 6084253"/>
                <a:gd name="connsiteY364" fmla="*/ 2902547 h 4496061"/>
                <a:gd name="connsiteX365" fmla="*/ 4862847 w 6084253"/>
                <a:gd name="connsiteY365" fmla="*/ 2902547 h 4496061"/>
                <a:gd name="connsiteX366" fmla="*/ 4619483 w 6084253"/>
                <a:gd name="connsiteY366" fmla="*/ 2654315 h 4496061"/>
                <a:gd name="connsiteX367" fmla="*/ 4624351 w 6084253"/>
                <a:gd name="connsiteY367" fmla="*/ 2625111 h 4496061"/>
                <a:gd name="connsiteX368" fmla="*/ 4624351 w 6084253"/>
                <a:gd name="connsiteY368" fmla="*/ 2625111 h 4496061"/>
                <a:gd name="connsiteX369" fmla="*/ 4648687 w 6084253"/>
                <a:gd name="connsiteY369" fmla="*/ 2629979 h 4496061"/>
                <a:gd name="connsiteX370" fmla="*/ 4892051 w 6084253"/>
                <a:gd name="connsiteY370" fmla="*/ 2746793 h 4496061"/>
                <a:gd name="connsiteX371" fmla="*/ 4999130 w 6084253"/>
                <a:gd name="connsiteY371" fmla="*/ 2727324 h 4496061"/>
                <a:gd name="connsiteX372" fmla="*/ 5198689 w 6084253"/>
                <a:gd name="connsiteY372" fmla="*/ 2775997 h 4496061"/>
                <a:gd name="connsiteX373" fmla="*/ 5461521 w 6084253"/>
                <a:gd name="connsiteY373" fmla="*/ 3053431 h 4496061"/>
                <a:gd name="connsiteX374" fmla="*/ 5641611 w 6084253"/>
                <a:gd name="connsiteY374" fmla="*/ 3131308 h 4496061"/>
                <a:gd name="connsiteX375" fmla="*/ 5665948 w 6084253"/>
                <a:gd name="connsiteY375" fmla="*/ 3131308 h 4496061"/>
                <a:gd name="connsiteX376" fmla="*/ 5953117 w 6084253"/>
                <a:gd name="connsiteY376" fmla="*/ 3729983 h 4496061"/>
                <a:gd name="connsiteX377" fmla="*/ 5792497 w 6084253"/>
                <a:gd name="connsiteY377" fmla="*/ 2844139 h 4496061"/>
                <a:gd name="connsiteX378" fmla="*/ 5797363 w 6084253"/>
                <a:gd name="connsiteY378" fmla="*/ 2975556 h 4496061"/>
                <a:gd name="connsiteX379" fmla="*/ 5661080 w 6084253"/>
                <a:gd name="connsiteY379" fmla="*/ 3063166 h 4496061"/>
                <a:gd name="connsiteX380" fmla="*/ 5510194 w 6084253"/>
                <a:gd name="connsiteY380" fmla="*/ 3009626 h 4496061"/>
                <a:gd name="connsiteX381" fmla="*/ 4716829 w 6084253"/>
                <a:gd name="connsiteY381" fmla="*/ 2167588 h 4496061"/>
                <a:gd name="connsiteX382" fmla="*/ 4707094 w 6084253"/>
                <a:gd name="connsiteY382" fmla="*/ 2079976 h 4496061"/>
                <a:gd name="connsiteX383" fmla="*/ 4721696 w 6084253"/>
                <a:gd name="connsiteY383" fmla="*/ 2050773 h 4496061"/>
                <a:gd name="connsiteX384" fmla="*/ 4731430 w 6084253"/>
                <a:gd name="connsiteY384" fmla="*/ 2050773 h 4496061"/>
                <a:gd name="connsiteX385" fmla="*/ 4955325 w 6084253"/>
                <a:gd name="connsiteY385" fmla="*/ 1826879 h 4496061"/>
                <a:gd name="connsiteX386" fmla="*/ 4911520 w 6084253"/>
                <a:gd name="connsiteY386" fmla="*/ 1690594 h 4496061"/>
                <a:gd name="connsiteX387" fmla="*/ 4911520 w 6084253"/>
                <a:gd name="connsiteY387" fmla="*/ 1675993 h 4496061"/>
                <a:gd name="connsiteX388" fmla="*/ 4935856 w 6084253"/>
                <a:gd name="connsiteY388" fmla="*/ 1607851 h 4496061"/>
                <a:gd name="connsiteX389" fmla="*/ 4935856 w 6084253"/>
                <a:gd name="connsiteY389" fmla="*/ 1607851 h 4496061"/>
                <a:gd name="connsiteX390" fmla="*/ 4960193 w 6084253"/>
                <a:gd name="connsiteY390" fmla="*/ 1598116 h 4496061"/>
                <a:gd name="connsiteX391" fmla="*/ 5057538 w 6084253"/>
                <a:gd name="connsiteY391" fmla="*/ 1744134 h 4496061"/>
                <a:gd name="connsiteX392" fmla="*/ 5052671 w 6084253"/>
                <a:gd name="connsiteY392" fmla="*/ 1841480 h 4496061"/>
                <a:gd name="connsiteX393" fmla="*/ 5008865 w 6084253"/>
                <a:gd name="connsiteY393" fmla="*/ 1977764 h 4496061"/>
                <a:gd name="connsiteX394" fmla="*/ 5145149 w 6084253"/>
                <a:gd name="connsiteY394" fmla="*/ 2114047 h 4496061"/>
                <a:gd name="connsiteX395" fmla="*/ 5208424 w 6084253"/>
                <a:gd name="connsiteY395" fmla="*/ 2109180 h 4496061"/>
                <a:gd name="connsiteX396" fmla="*/ 5325238 w 6084253"/>
                <a:gd name="connsiteY396" fmla="*/ 2148119 h 4496061"/>
                <a:gd name="connsiteX397" fmla="*/ 5792497 w 6084253"/>
                <a:gd name="connsiteY397" fmla="*/ 2844139 h 4496061"/>
                <a:gd name="connsiteX398" fmla="*/ 5617275 w 6084253"/>
                <a:gd name="connsiteY398" fmla="*/ 2415819 h 4496061"/>
                <a:gd name="connsiteX399" fmla="*/ 5583203 w 6084253"/>
                <a:gd name="connsiteY399" fmla="*/ 2410952 h 4496061"/>
                <a:gd name="connsiteX400" fmla="*/ 5437185 w 6084253"/>
                <a:gd name="connsiteY400" fmla="*/ 2191924 h 4496061"/>
                <a:gd name="connsiteX401" fmla="*/ 5442053 w 6084253"/>
                <a:gd name="connsiteY401" fmla="*/ 2162720 h 4496061"/>
                <a:gd name="connsiteX402" fmla="*/ 5865506 w 6084253"/>
                <a:gd name="connsiteY402" fmla="*/ 1919356 h 4496061"/>
                <a:gd name="connsiteX403" fmla="*/ 5948249 w 6084253"/>
                <a:gd name="connsiteY403" fmla="*/ 1909621 h 4496061"/>
                <a:gd name="connsiteX404" fmla="*/ 6011524 w 6084253"/>
                <a:gd name="connsiteY404" fmla="*/ 2041038 h 4496061"/>
                <a:gd name="connsiteX405" fmla="*/ 5982320 w 6084253"/>
                <a:gd name="connsiteY405" fmla="*/ 2079976 h 4496061"/>
                <a:gd name="connsiteX406" fmla="*/ 5617275 w 6084253"/>
                <a:gd name="connsiteY406" fmla="*/ 2415819 h 449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</a:cxnLst>
              <a:rect l="l" t="t" r="r" b="b"/>
              <a:pathLst>
                <a:path w="6084253" h="4496061">
                  <a:moveTo>
                    <a:pt x="6026126" y="2128649"/>
                  </a:moveTo>
                  <a:cubicBezTo>
                    <a:pt x="6045594" y="2109180"/>
                    <a:pt x="6065063" y="2084843"/>
                    <a:pt x="6074798" y="2055640"/>
                  </a:cubicBezTo>
                  <a:cubicBezTo>
                    <a:pt x="6099135" y="1987498"/>
                    <a:pt x="6074798" y="1919356"/>
                    <a:pt x="6021258" y="1875551"/>
                  </a:cubicBezTo>
                  <a:cubicBezTo>
                    <a:pt x="5967718" y="1831746"/>
                    <a:pt x="5889843" y="1822011"/>
                    <a:pt x="5831435" y="1860949"/>
                  </a:cubicBezTo>
                  <a:lnTo>
                    <a:pt x="5417716" y="2099446"/>
                  </a:lnTo>
                  <a:cubicBezTo>
                    <a:pt x="5393380" y="2114047"/>
                    <a:pt x="5388512" y="2094579"/>
                    <a:pt x="5398247" y="2075110"/>
                  </a:cubicBezTo>
                  <a:lnTo>
                    <a:pt x="6026126" y="994574"/>
                  </a:lnTo>
                  <a:cubicBezTo>
                    <a:pt x="6069931" y="921565"/>
                    <a:pt x="6050462" y="829087"/>
                    <a:pt x="5987188" y="780414"/>
                  </a:cubicBezTo>
                  <a:cubicBezTo>
                    <a:pt x="5923913" y="731742"/>
                    <a:pt x="5831435" y="731742"/>
                    <a:pt x="5768161" y="790149"/>
                  </a:cubicBezTo>
                  <a:lnTo>
                    <a:pt x="5286299" y="1233070"/>
                  </a:lnTo>
                  <a:cubicBezTo>
                    <a:pt x="5286299" y="1208734"/>
                    <a:pt x="5281433" y="1189265"/>
                    <a:pt x="5266830" y="1169796"/>
                  </a:cubicBezTo>
                  <a:cubicBezTo>
                    <a:pt x="5252229" y="1150328"/>
                    <a:pt x="5237626" y="1135725"/>
                    <a:pt x="5218158" y="1130857"/>
                  </a:cubicBezTo>
                  <a:cubicBezTo>
                    <a:pt x="5218158" y="1125991"/>
                    <a:pt x="5218158" y="1116256"/>
                    <a:pt x="5218158" y="1111388"/>
                  </a:cubicBezTo>
                  <a:cubicBezTo>
                    <a:pt x="5218158" y="1077318"/>
                    <a:pt x="5213290" y="1048114"/>
                    <a:pt x="5203556" y="1014043"/>
                  </a:cubicBezTo>
                  <a:lnTo>
                    <a:pt x="5485858" y="288819"/>
                  </a:lnTo>
                  <a:cubicBezTo>
                    <a:pt x="5510194" y="220678"/>
                    <a:pt x="5490725" y="142801"/>
                    <a:pt x="5437185" y="94128"/>
                  </a:cubicBezTo>
                  <a:cubicBezTo>
                    <a:pt x="5403115" y="64924"/>
                    <a:pt x="5354442" y="50323"/>
                    <a:pt x="5310636" y="55190"/>
                  </a:cubicBezTo>
                  <a:cubicBezTo>
                    <a:pt x="5261963" y="60057"/>
                    <a:pt x="5223025" y="84394"/>
                    <a:pt x="5193821" y="118465"/>
                  </a:cubicBezTo>
                  <a:lnTo>
                    <a:pt x="4658421" y="795016"/>
                  </a:lnTo>
                  <a:cubicBezTo>
                    <a:pt x="4629217" y="833954"/>
                    <a:pt x="4565943" y="872892"/>
                    <a:pt x="4517270" y="887494"/>
                  </a:cubicBezTo>
                  <a:lnTo>
                    <a:pt x="4517270" y="887494"/>
                  </a:lnTo>
                  <a:cubicBezTo>
                    <a:pt x="4473465" y="897229"/>
                    <a:pt x="4434526" y="921565"/>
                    <a:pt x="4400456" y="950769"/>
                  </a:cubicBezTo>
                  <a:cubicBezTo>
                    <a:pt x="4380987" y="965370"/>
                    <a:pt x="4356651" y="975105"/>
                    <a:pt x="4337181" y="970238"/>
                  </a:cubicBezTo>
                  <a:lnTo>
                    <a:pt x="4332314" y="970238"/>
                  </a:lnTo>
                  <a:cubicBezTo>
                    <a:pt x="4303111" y="965370"/>
                    <a:pt x="4278774" y="945901"/>
                    <a:pt x="4269039" y="921565"/>
                  </a:cubicBezTo>
                  <a:cubicBezTo>
                    <a:pt x="4225234" y="829087"/>
                    <a:pt x="4132756" y="760945"/>
                    <a:pt x="4020808" y="760945"/>
                  </a:cubicBezTo>
                  <a:cubicBezTo>
                    <a:pt x="4011074" y="760945"/>
                    <a:pt x="4006206" y="760945"/>
                    <a:pt x="3996471" y="760945"/>
                  </a:cubicBezTo>
                  <a:cubicBezTo>
                    <a:pt x="3996471" y="746343"/>
                    <a:pt x="3991605" y="731742"/>
                    <a:pt x="3991605" y="712272"/>
                  </a:cubicBezTo>
                  <a:cubicBezTo>
                    <a:pt x="3986738" y="692803"/>
                    <a:pt x="3996471" y="668467"/>
                    <a:pt x="4020808" y="663599"/>
                  </a:cubicBezTo>
                  <a:lnTo>
                    <a:pt x="4269039" y="561387"/>
                  </a:lnTo>
                  <a:cubicBezTo>
                    <a:pt x="4453996" y="483510"/>
                    <a:pt x="4546474" y="274217"/>
                    <a:pt x="4473465" y="84394"/>
                  </a:cubicBezTo>
                  <a:cubicBezTo>
                    <a:pt x="4449129" y="25987"/>
                    <a:pt x="4390721" y="-8085"/>
                    <a:pt x="4332314" y="1650"/>
                  </a:cubicBezTo>
                  <a:lnTo>
                    <a:pt x="3573019" y="103863"/>
                  </a:lnTo>
                  <a:cubicBezTo>
                    <a:pt x="3504878" y="113597"/>
                    <a:pt x="3441602" y="133067"/>
                    <a:pt x="3388062" y="172005"/>
                  </a:cubicBezTo>
                  <a:lnTo>
                    <a:pt x="3183637" y="298554"/>
                  </a:lnTo>
                  <a:cubicBezTo>
                    <a:pt x="3130097" y="332624"/>
                    <a:pt x="3057088" y="327758"/>
                    <a:pt x="3003547" y="288819"/>
                  </a:cubicBezTo>
                  <a:cubicBezTo>
                    <a:pt x="2964610" y="264483"/>
                    <a:pt x="2920805" y="249881"/>
                    <a:pt x="2872132" y="249881"/>
                  </a:cubicBezTo>
                  <a:cubicBezTo>
                    <a:pt x="2784520" y="249881"/>
                    <a:pt x="2706643" y="303421"/>
                    <a:pt x="2667706" y="381297"/>
                  </a:cubicBezTo>
                  <a:cubicBezTo>
                    <a:pt x="2657971" y="395899"/>
                    <a:pt x="2643369" y="405634"/>
                    <a:pt x="2628768" y="410501"/>
                  </a:cubicBezTo>
                  <a:cubicBezTo>
                    <a:pt x="2463280" y="425103"/>
                    <a:pt x="2317261" y="522449"/>
                    <a:pt x="2234518" y="668467"/>
                  </a:cubicBezTo>
                  <a:cubicBezTo>
                    <a:pt x="2224783" y="687936"/>
                    <a:pt x="2200447" y="702538"/>
                    <a:pt x="2176111" y="702538"/>
                  </a:cubicBezTo>
                  <a:cubicBezTo>
                    <a:pt x="2166377" y="702538"/>
                    <a:pt x="2156642" y="702538"/>
                    <a:pt x="2151774" y="697670"/>
                  </a:cubicBezTo>
                  <a:lnTo>
                    <a:pt x="467697" y="11385"/>
                  </a:lnTo>
                  <a:cubicBezTo>
                    <a:pt x="453095" y="6517"/>
                    <a:pt x="433627" y="11385"/>
                    <a:pt x="423891" y="25987"/>
                  </a:cubicBezTo>
                  <a:cubicBezTo>
                    <a:pt x="414157" y="45456"/>
                    <a:pt x="419025" y="64924"/>
                    <a:pt x="438493" y="74659"/>
                  </a:cubicBezTo>
                  <a:lnTo>
                    <a:pt x="1913278" y="678201"/>
                  </a:lnTo>
                  <a:cubicBezTo>
                    <a:pt x="1927879" y="683069"/>
                    <a:pt x="1923013" y="707405"/>
                    <a:pt x="1908410" y="707405"/>
                  </a:cubicBezTo>
                  <a:lnTo>
                    <a:pt x="1699118" y="707405"/>
                  </a:lnTo>
                  <a:cubicBezTo>
                    <a:pt x="1684515" y="707405"/>
                    <a:pt x="1665047" y="717140"/>
                    <a:pt x="1665047" y="736608"/>
                  </a:cubicBezTo>
                  <a:cubicBezTo>
                    <a:pt x="1660179" y="756078"/>
                    <a:pt x="1679649" y="775547"/>
                    <a:pt x="1699118" y="775547"/>
                  </a:cubicBezTo>
                  <a:lnTo>
                    <a:pt x="2302660" y="775547"/>
                  </a:lnTo>
                  <a:cubicBezTo>
                    <a:pt x="2336732" y="775547"/>
                    <a:pt x="2346465" y="819352"/>
                    <a:pt x="2322129" y="838822"/>
                  </a:cubicBezTo>
                  <a:lnTo>
                    <a:pt x="1986287" y="1043247"/>
                  </a:lnTo>
                  <a:cubicBezTo>
                    <a:pt x="1830534" y="1140592"/>
                    <a:pt x="1699118" y="1276876"/>
                    <a:pt x="1611506" y="1437497"/>
                  </a:cubicBezTo>
                  <a:lnTo>
                    <a:pt x="1358409" y="1895020"/>
                  </a:lnTo>
                  <a:lnTo>
                    <a:pt x="53979" y="1325548"/>
                  </a:lnTo>
                  <a:cubicBezTo>
                    <a:pt x="39377" y="1320682"/>
                    <a:pt x="19908" y="1320682"/>
                    <a:pt x="10173" y="1335283"/>
                  </a:cubicBezTo>
                  <a:cubicBezTo>
                    <a:pt x="439" y="1354752"/>
                    <a:pt x="5306" y="1374221"/>
                    <a:pt x="24775" y="1383956"/>
                  </a:cubicBezTo>
                  <a:lnTo>
                    <a:pt x="1324337" y="1953428"/>
                  </a:lnTo>
                  <a:lnTo>
                    <a:pt x="1275665" y="2041038"/>
                  </a:lnTo>
                  <a:cubicBezTo>
                    <a:pt x="1226992" y="2128649"/>
                    <a:pt x="1163718" y="2211393"/>
                    <a:pt x="1090709" y="2279535"/>
                  </a:cubicBezTo>
                  <a:lnTo>
                    <a:pt x="10173" y="3287061"/>
                  </a:lnTo>
                  <a:cubicBezTo>
                    <a:pt x="439" y="3296795"/>
                    <a:pt x="-4428" y="3316265"/>
                    <a:pt x="5306" y="3330866"/>
                  </a:cubicBezTo>
                  <a:cubicBezTo>
                    <a:pt x="15041" y="3350335"/>
                    <a:pt x="39377" y="3350335"/>
                    <a:pt x="53979" y="3335734"/>
                  </a:cubicBezTo>
                  <a:lnTo>
                    <a:pt x="1134514" y="2323340"/>
                  </a:lnTo>
                  <a:cubicBezTo>
                    <a:pt x="1212391" y="2250331"/>
                    <a:pt x="1280532" y="2162720"/>
                    <a:pt x="1334073" y="2070242"/>
                  </a:cubicBezTo>
                  <a:lnTo>
                    <a:pt x="1669914" y="1461833"/>
                  </a:lnTo>
                  <a:cubicBezTo>
                    <a:pt x="1752658" y="1310947"/>
                    <a:pt x="1874340" y="1184398"/>
                    <a:pt x="2025225" y="1091920"/>
                  </a:cubicBezTo>
                  <a:lnTo>
                    <a:pt x="3427001" y="230412"/>
                  </a:lnTo>
                  <a:cubicBezTo>
                    <a:pt x="3475674" y="201208"/>
                    <a:pt x="3529214" y="181739"/>
                    <a:pt x="3587620" y="172005"/>
                  </a:cubicBezTo>
                  <a:lnTo>
                    <a:pt x="4346916" y="69792"/>
                  </a:lnTo>
                  <a:cubicBezTo>
                    <a:pt x="4376120" y="64924"/>
                    <a:pt x="4405324" y="84394"/>
                    <a:pt x="4419925" y="113597"/>
                  </a:cubicBezTo>
                  <a:cubicBezTo>
                    <a:pt x="4478333" y="269350"/>
                    <a:pt x="4405324" y="439705"/>
                    <a:pt x="4254438" y="502979"/>
                  </a:cubicBezTo>
                  <a:lnTo>
                    <a:pt x="3757975" y="707405"/>
                  </a:lnTo>
                  <a:cubicBezTo>
                    <a:pt x="3723905" y="722006"/>
                    <a:pt x="3694701" y="741476"/>
                    <a:pt x="3665497" y="770679"/>
                  </a:cubicBezTo>
                  <a:lnTo>
                    <a:pt x="3037619" y="1427761"/>
                  </a:lnTo>
                  <a:lnTo>
                    <a:pt x="2852662" y="1359620"/>
                  </a:lnTo>
                  <a:cubicBezTo>
                    <a:pt x="2838060" y="1354752"/>
                    <a:pt x="2818591" y="1359620"/>
                    <a:pt x="2808856" y="1374221"/>
                  </a:cubicBezTo>
                  <a:cubicBezTo>
                    <a:pt x="2799123" y="1393691"/>
                    <a:pt x="2808856" y="1413160"/>
                    <a:pt x="2828325" y="1422894"/>
                  </a:cubicBezTo>
                  <a:lnTo>
                    <a:pt x="3329655" y="1602984"/>
                  </a:lnTo>
                  <a:cubicBezTo>
                    <a:pt x="3388062" y="1622452"/>
                    <a:pt x="3451337" y="1637055"/>
                    <a:pt x="3509744" y="1637055"/>
                  </a:cubicBezTo>
                  <a:cubicBezTo>
                    <a:pt x="3563284" y="1637055"/>
                    <a:pt x="3621692" y="1627320"/>
                    <a:pt x="3675232" y="1612719"/>
                  </a:cubicBezTo>
                  <a:lnTo>
                    <a:pt x="3903993" y="1539710"/>
                  </a:lnTo>
                  <a:lnTo>
                    <a:pt x="4527005" y="1622452"/>
                  </a:lnTo>
                  <a:cubicBezTo>
                    <a:pt x="4561076" y="1627320"/>
                    <a:pt x="4600015" y="1632188"/>
                    <a:pt x="4634085" y="1632188"/>
                  </a:cubicBezTo>
                  <a:cubicBezTo>
                    <a:pt x="4663289" y="1632188"/>
                    <a:pt x="4697360" y="1632188"/>
                    <a:pt x="4726563" y="1627320"/>
                  </a:cubicBezTo>
                  <a:lnTo>
                    <a:pt x="4215499" y="2269801"/>
                  </a:lnTo>
                  <a:cubicBezTo>
                    <a:pt x="4176561" y="2318474"/>
                    <a:pt x="4234969" y="2347676"/>
                    <a:pt x="4269039" y="2313606"/>
                  </a:cubicBezTo>
                  <a:lnTo>
                    <a:pt x="4278774" y="2303871"/>
                  </a:lnTo>
                  <a:cubicBezTo>
                    <a:pt x="4307978" y="2269801"/>
                    <a:pt x="4351783" y="2250331"/>
                    <a:pt x="4395588" y="2255198"/>
                  </a:cubicBezTo>
                  <a:cubicBezTo>
                    <a:pt x="4405324" y="2255198"/>
                    <a:pt x="4415057" y="2255198"/>
                    <a:pt x="4429660" y="2255198"/>
                  </a:cubicBezTo>
                  <a:cubicBezTo>
                    <a:pt x="4483199" y="2255198"/>
                    <a:pt x="4531872" y="2240597"/>
                    <a:pt x="4580544" y="2221128"/>
                  </a:cubicBezTo>
                  <a:cubicBezTo>
                    <a:pt x="4624351" y="2196792"/>
                    <a:pt x="4677890" y="2211393"/>
                    <a:pt x="4711961" y="2245465"/>
                  </a:cubicBezTo>
                  <a:lnTo>
                    <a:pt x="4862847" y="2401216"/>
                  </a:lnTo>
                  <a:lnTo>
                    <a:pt x="4434526" y="2698120"/>
                  </a:lnTo>
                  <a:cubicBezTo>
                    <a:pt x="4390721" y="2727324"/>
                    <a:pt x="4419925" y="2790598"/>
                    <a:pt x="4473465" y="2751661"/>
                  </a:cubicBezTo>
                  <a:lnTo>
                    <a:pt x="4570811" y="2683519"/>
                  </a:lnTo>
                  <a:lnTo>
                    <a:pt x="4823908" y="2941484"/>
                  </a:lnTo>
                  <a:lnTo>
                    <a:pt x="4337181" y="3126440"/>
                  </a:lnTo>
                  <a:cubicBezTo>
                    <a:pt x="4278774" y="3145910"/>
                    <a:pt x="4303111" y="3218920"/>
                    <a:pt x="4361517" y="3189716"/>
                  </a:cubicBezTo>
                  <a:lnTo>
                    <a:pt x="4449129" y="3155644"/>
                  </a:lnTo>
                  <a:lnTo>
                    <a:pt x="4492934" y="3204317"/>
                  </a:lnTo>
                  <a:lnTo>
                    <a:pt x="4069480" y="3408743"/>
                  </a:lnTo>
                  <a:cubicBezTo>
                    <a:pt x="3928330" y="3476884"/>
                    <a:pt x="3772578" y="3520690"/>
                    <a:pt x="3611957" y="3540158"/>
                  </a:cubicBezTo>
                  <a:lnTo>
                    <a:pt x="2088500" y="3710513"/>
                  </a:lnTo>
                  <a:cubicBezTo>
                    <a:pt x="1918146" y="3729983"/>
                    <a:pt x="1762392" y="3798125"/>
                    <a:pt x="1635843" y="3910072"/>
                  </a:cubicBezTo>
                  <a:lnTo>
                    <a:pt x="1042036" y="4435738"/>
                  </a:lnTo>
                  <a:cubicBezTo>
                    <a:pt x="1027433" y="4450340"/>
                    <a:pt x="1027433" y="4469808"/>
                    <a:pt x="1037168" y="4484411"/>
                  </a:cubicBezTo>
                  <a:lnTo>
                    <a:pt x="1037168" y="4484411"/>
                  </a:lnTo>
                  <a:cubicBezTo>
                    <a:pt x="1051770" y="4499012"/>
                    <a:pt x="1071240" y="4499012"/>
                    <a:pt x="1085841" y="4489277"/>
                  </a:cubicBezTo>
                  <a:lnTo>
                    <a:pt x="1679649" y="3963612"/>
                  </a:lnTo>
                  <a:cubicBezTo>
                    <a:pt x="1796464" y="3861399"/>
                    <a:pt x="1942482" y="3798125"/>
                    <a:pt x="2098234" y="3778656"/>
                  </a:cubicBezTo>
                  <a:lnTo>
                    <a:pt x="3636293" y="3608301"/>
                  </a:lnTo>
                  <a:cubicBezTo>
                    <a:pt x="3650896" y="3608301"/>
                    <a:pt x="3660629" y="3603434"/>
                    <a:pt x="3675232" y="3603434"/>
                  </a:cubicBezTo>
                  <a:cubicBezTo>
                    <a:pt x="3757975" y="3593699"/>
                    <a:pt x="3845587" y="3618035"/>
                    <a:pt x="3903993" y="3676443"/>
                  </a:cubicBezTo>
                  <a:cubicBezTo>
                    <a:pt x="3947798" y="3720248"/>
                    <a:pt x="4006206" y="3744585"/>
                    <a:pt x="4074348" y="3744585"/>
                  </a:cubicBezTo>
                  <a:cubicBezTo>
                    <a:pt x="4098684" y="3744585"/>
                    <a:pt x="4123021" y="3739717"/>
                    <a:pt x="4147357" y="3734849"/>
                  </a:cubicBezTo>
                  <a:cubicBezTo>
                    <a:pt x="4147357" y="3739717"/>
                    <a:pt x="4147357" y="3744585"/>
                    <a:pt x="4147357" y="3744585"/>
                  </a:cubicBezTo>
                  <a:cubicBezTo>
                    <a:pt x="4147357" y="3841930"/>
                    <a:pt x="4225234" y="3914939"/>
                    <a:pt x="4317712" y="3914939"/>
                  </a:cubicBezTo>
                  <a:lnTo>
                    <a:pt x="4317712" y="3914939"/>
                  </a:lnTo>
                  <a:cubicBezTo>
                    <a:pt x="4366385" y="3914939"/>
                    <a:pt x="4415057" y="3939276"/>
                    <a:pt x="4439394" y="3983081"/>
                  </a:cubicBezTo>
                  <a:lnTo>
                    <a:pt x="4590279" y="4216711"/>
                  </a:lnTo>
                  <a:cubicBezTo>
                    <a:pt x="4624351" y="4260516"/>
                    <a:pt x="4673024" y="4289720"/>
                    <a:pt x="4726563" y="4289720"/>
                  </a:cubicBezTo>
                  <a:cubicBezTo>
                    <a:pt x="4755767" y="4289720"/>
                    <a:pt x="4784970" y="4284853"/>
                    <a:pt x="4809307" y="4265384"/>
                  </a:cubicBezTo>
                  <a:cubicBezTo>
                    <a:pt x="4887184" y="4221577"/>
                    <a:pt x="4916387" y="4119365"/>
                    <a:pt x="4872581" y="4036621"/>
                  </a:cubicBezTo>
                  <a:lnTo>
                    <a:pt x="4721696" y="3725116"/>
                  </a:lnTo>
                  <a:cubicBezTo>
                    <a:pt x="4702226" y="3681311"/>
                    <a:pt x="4692493" y="3627770"/>
                    <a:pt x="4702226" y="3583965"/>
                  </a:cubicBezTo>
                  <a:cubicBezTo>
                    <a:pt x="4707094" y="3569362"/>
                    <a:pt x="4707094" y="3554761"/>
                    <a:pt x="4707094" y="3540158"/>
                  </a:cubicBezTo>
                  <a:cubicBezTo>
                    <a:pt x="4707094" y="3520690"/>
                    <a:pt x="4702226" y="3501221"/>
                    <a:pt x="4697360" y="3481752"/>
                  </a:cubicBezTo>
                  <a:lnTo>
                    <a:pt x="4697360" y="3481752"/>
                  </a:lnTo>
                  <a:cubicBezTo>
                    <a:pt x="4687625" y="3452548"/>
                    <a:pt x="4692493" y="3442813"/>
                    <a:pt x="4707094" y="3462283"/>
                  </a:cubicBezTo>
                  <a:lnTo>
                    <a:pt x="4707094" y="3462283"/>
                  </a:lnTo>
                  <a:lnTo>
                    <a:pt x="4819042" y="3588831"/>
                  </a:lnTo>
                  <a:cubicBezTo>
                    <a:pt x="4819042" y="3588831"/>
                    <a:pt x="4819042" y="3588831"/>
                    <a:pt x="4819042" y="3588831"/>
                  </a:cubicBezTo>
                  <a:cubicBezTo>
                    <a:pt x="4838511" y="3613168"/>
                    <a:pt x="4838511" y="3637504"/>
                    <a:pt x="4823908" y="3666708"/>
                  </a:cubicBezTo>
                  <a:lnTo>
                    <a:pt x="4823908" y="3666708"/>
                  </a:lnTo>
                  <a:cubicBezTo>
                    <a:pt x="4814174" y="3691044"/>
                    <a:pt x="4809307" y="3715381"/>
                    <a:pt x="4814174" y="3739717"/>
                  </a:cubicBezTo>
                  <a:cubicBezTo>
                    <a:pt x="4823908" y="3783522"/>
                    <a:pt x="4853112" y="3817594"/>
                    <a:pt x="4892051" y="3832195"/>
                  </a:cubicBezTo>
                  <a:cubicBezTo>
                    <a:pt x="4901785" y="3837063"/>
                    <a:pt x="4911520" y="3837063"/>
                    <a:pt x="4921254" y="3837063"/>
                  </a:cubicBezTo>
                  <a:cubicBezTo>
                    <a:pt x="4955325" y="3841930"/>
                    <a:pt x="4989397" y="3861399"/>
                    <a:pt x="5003998" y="3890603"/>
                  </a:cubicBezTo>
                  <a:lnTo>
                    <a:pt x="5203556" y="4328658"/>
                  </a:lnTo>
                  <a:lnTo>
                    <a:pt x="5203556" y="4328658"/>
                  </a:lnTo>
                  <a:cubicBezTo>
                    <a:pt x="5232760" y="4382198"/>
                    <a:pt x="5286299" y="4421136"/>
                    <a:pt x="5344707" y="4435738"/>
                  </a:cubicBezTo>
                  <a:cubicBezTo>
                    <a:pt x="5359308" y="4440604"/>
                    <a:pt x="5373911" y="4440604"/>
                    <a:pt x="5388512" y="4440604"/>
                  </a:cubicBezTo>
                  <a:cubicBezTo>
                    <a:pt x="5461521" y="4440604"/>
                    <a:pt x="5529663" y="4406534"/>
                    <a:pt x="5568602" y="4338393"/>
                  </a:cubicBezTo>
                  <a:cubicBezTo>
                    <a:pt x="5607540" y="4275117"/>
                    <a:pt x="5612407" y="4202108"/>
                    <a:pt x="5583203" y="4133967"/>
                  </a:cubicBezTo>
                  <a:lnTo>
                    <a:pt x="5334972" y="3554761"/>
                  </a:lnTo>
                  <a:cubicBezTo>
                    <a:pt x="5330106" y="3545026"/>
                    <a:pt x="5344707" y="3540158"/>
                    <a:pt x="5349575" y="3545026"/>
                  </a:cubicBezTo>
                  <a:lnTo>
                    <a:pt x="5622142" y="3929540"/>
                  </a:lnTo>
                  <a:cubicBezTo>
                    <a:pt x="5661080" y="3983081"/>
                    <a:pt x="5714620" y="4022020"/>
                    <a:pt x="5773027" y="4031754"/>
                  </a:cubicBezTo>
                  <a:cubicBezTo>
                    <a:pt x="5792497" y="4036621"/>
                    <a:pt x="5807098" y="4036621"/>
                    <a:pt x="5826567" y="4036621"/>
                  </a:cubicBezTo>
                  <a:cubicBezTo>
                    <a:pt x="5880107" y="4036621"/>
                    <a:pt x="5928780" y="4022020"/>
                    <a:pt x="5972585" y="3987948"/>
                  </a:cubicBezTo>
                  <a:cubicBezTo>
                    <a:pt x="6060197" y="3919807"/>
                    <a:pt x="6089400" y="3798125"/>
                    <a:pt x="6040727" y="3700779"/>
                  </a:cubicBezTo>
                  <a:lnTo>
                    <a:pt x="5792497" y="3194583"/>
                  </a:lnTo>
                  <a:cubicBezTo>
                    <a:pt x="5773027" y="3155644"/>
                    <a:pt x="5782762" y="3111839"/>
                    <a:pt x="5816833" y="3087502"/>
                  </a:cubicBezTo>
                  <a:cubicBezTo>
                    <a:pt x="5841170" y="3068034"/>
                    <a:pt x="5865506" y="3043697"/>
                    <a:pt x="5880107" y="3014493"/>
                  </a:cubicBezTo>
                  <a:cubicBezTo>
                    <a:pt x="5914179" y="2951219"/>
                    <a:pt x="5914179" y="2873343"/>
                    <a:pt x="5870372" y="2814935"/>
                  </a:cubicBezTo>
                  <a:cubicBezTo>
                    <a:pt x="5821699" y="2741926"/>
                    <a:pt x="5743824" y="2629979"/>
                    <a:pt x="5700018" y="2556970"/>
                  </a:cubicBezTo>
                  <a:cubicBezTo>
                    <a:pt x="5675681" y="2522898"/>
                    <a:pt x="5680549" y="2474226"/>
                    <a:pt x="5714620" y="2445022"/>
                  </a:cubicBezTo>
                  <a:lnTo>
                    <a:pt x="6026126" y="2128649"/>
                  </a:lnTo>
                  <a:close/>
                  <a:moveTo>
                    <a:pt x="2988946" y="410501"/>
                  </a:moveTo>
                  <a:lnTo>
                    <a:pt x="2609298" y="644131"/>
                  </a:lnTo>
                  <a:cubicBezTo>
                    <a:pt x="2546024" y="683069"/>
                    <a:pt x="2477882" y="702538"/>
                    <a:pt x="2404873" y="702538"/>
                  </a:cubicBezTo>
                  <a:lnTo>
                    <a:pt x="2312395" y="702538"/>
                  </a:lnTo>
                  <a:cubicBezTo>
                    <a:pt x="2292925" y="702538"/>
                    <a:pt x="2283191" y="683069"/>
                    <a:pt x="2292925" y="668467"/>
                  </a:cubicBezTo>
                  <a:cubicBezTo>
                    <a:pt x="2370802" y="541917"/>
                    <a:pt x="2511952" y="464041"/>
                    <a:pt x="2667706" y="464041"/>
                  </a:cubicBezTo>
                  <a:cubicBezTo>
                    <a:pt x="2687174" y="464041"/>
                    <a:pt x="2706643" y="464041"/>
                    <a:pt x="2726114" y="468908"/>
                  </a:cubicBezTo>
                  <a:cubicBezTo>
                    <a:pt x="2740715" y="468908"/>
                    <a:pt x="2755316" y="459174"/>
                    <a:pt x="2755316" y="444572"/>
                  </a:cubicBezTo>
                  <a:cubicBezTo>
                    <a:pt x="2760184" y="429970"/>
                    <a:pt x="2745582" y="410501"/>
                    <a:pt x="2730980" y="410501"/>
                  </a:cubicBezTo>
                  <a:cubicBezTo>
                    <a:pt x="2726114" y="410501"/>
                    <a:pt x="2716378" y="410501"/>
                    <a:pt x="2711511" y="410501"/>
                  </a:cubicBezTo>
                  <a:cubicBezTo>
                    <a:pt x="2740715" y="352094"/>
                    <a:pt x="2799123" y="313156"/>
                    <a:pt x="2867264" y="313156"/>
                  </a:cubicBezTo>
                  <a:cubicBezTo>
                    <a:pt x="2920805" y="313156"/>
                    <a:pt x="2964610" y="337492"/>
                    <a:pt x="2998680" y="376430"/>
                  </a:cubicBezTo>
                  <a:cubicBezTo>
                    <a:pt x="3008415" y="381297"/>
                    <a:pt x="3003547" y="400767"/>
                    <a:pt x="2988946" y="410501"/>
                  </a:cubicBezTo>
                  <a:close/>
                  <a:moveTo>
                    <a:pt x="5816833" y="838822"/>
                  </a:moveTo>
                  <a:cubicBezTo>
                    <a:pt x="5850903" y="804751"/>
                    <a:pt x="5909311" y="804751"/>
                    <a:pt x="5948249" y="833954"/>
                  </a:cubicBezTo>
                  <a:cubicBezTo>
                    <a:pt x="5987188" y="863158"/>
                    <a:pt x="5996922" y="921565"/>
                    <a:pt x="5972585" y="965370"/>
                  </a:cubicBezTo>
                  <a:lnTo>
                    <a:pt x="5354442" y="2016702"/>
                  </a:lnTo>
                  <a:cubicBezTo>
                    <a:pt x="5344707" y="2031303"/>
                    <a:pt x="5325238" y="2031303"/>
                    <a:pt x="5320371" y="2016702"/>
                  </a:cubicBezTo>
                  <a:cubicBezTo>
                    <a:pt x="5315503" y="2011834"/>
                    <a:pt x="5315503" y="2002101"/>
                    <a:pt x="5320371" y="1997233"/>
                  </a:cubicBezTo>
                  <a:cubicBezTo>
                    <a:pt x="5325238" y="1982630"/>
                    <a:pt x="5330106" y="1963162"/>
                    <a:pt x="5330106" y="1948560"/>
                  </a:cubicBezTo>
                  <a:cubicBezTo>
                    <a:pt x="5330106" y="1880419"/>
                    <a:pt x="5286299" y="1817143"/>
                    <a:pt x="5223025" y="1797675"/>
                  </a:cubicBezTo>
                  <a:cubicBezTo>
                    <a:pt x="5188954" y="1783073"/>
                    <a:pt x="5154884" y="1763603"/>
                    <a:pt x="5135415" y="1734401"/>
                  </a:cubicBezTo>
                  <a:lnTo>
                    <a:pt x="5047803" y="1598116"/>
                  </a:lnTo>
                  <a:cubicBezTo>
                    <a:pt x="5033202" y="1578647"/>
                    <a:pt x="5042935" y="1549443"/>
                    <a:pt x="5067272" y="1539710"/>
                  </a:cubicBezTo>
                  <a:cubicBezTo>
                    <a:pt x="5125680" y="1515373"/>
                    <a:pt x="5179220" y="1471567"/>
                    <a:pt x="5218158" y="1422894"/>
                  </a:cubicBezTo>
                  <a:cubicBezTo>
                    <a:pt x="5218158" y="1422894"/>
                    <a:pt x="5218158" y="1422894"/>
                    <a:pt x="5218158" y="1422894"/>
                  </a:cubicBezTo>
                  <a:cubicBezTo>
                    <a:pt x="5218158" y="1422894"/>
                    <a:pt x="5218158" y="1418028"/>
                    <a:pt x="5223025" y="1418028"/>
                  </a:cubicBezTo>
                  <a:cubicBezTo>
                    <a:pt x="5223025" y="1418028"/>
                    <a:pt x="5223025" y="1418028"/>
                    <a:pt x="5223025" y="1413160"/>
                  </a:cubicBezTo>
                  <a:cubicBezTo>
                    <a:pt x="5237626" y="1393691"/>
                    <a:pt x="5252229" y="1374221"/>
                    <a:pt x="5271698" y="1349885"/>
                  </a:cubicBezTo>
                  <a:lnTo>
                    <a:pt x="5816833" y="838822"/>
                  </a:lnTo>
                  <a:close/>
                  <a:moveTo>
                    <a:pt x="5266830" y="1948560"/>
                  </a:moveTo>
                  <a:cubicBezTo>
                    <a:pt x="5266830" y="2006967"/>
                    <a:pt x="5218158" y="2050773"/>
                    <a:pt x="5164617" y="2050773"/>
                  </a:cubicBezTo>
                  <a:cubicBezTo>
                    <a:pt x="5106211" y="2050773"/>
                    <a:pt x="5062406" y="2002101"/>
                    <a:pt x="5062406" y="1948560"/>
                  </a:cubicBezTo>
                  <a:cubicBezTo>
                    <a:pt x="5062406" y="1890152"/>
                    <a:pt x="5111079" y="1846347"/>
                    <a:pt x="5164617" y="1846347"/>
                  </a:cubicBezTo>
                  <a:cubicBezTo>
                    <a:pt x="5223025" y="1841480"/>
                    <a:pt x="5266830" y="1890152"/>
                    <a:pt x="5266830" y="1948560"/>
                  </a:cubicBezTo>
                  <a:close/>
                  <a:moveTo>
                    <a:pt x="4687625" y="858290"/>
                  </a:moveTo>
                  <a:lnTo>
                    <a:pt x="5237626" y="162270"/>
                  </a:lnTo>
                  <a:cubicBezTo>
                    <a:pt x="5257097" y="137933"/>
                    <a:pt x="5281433" y="123332"/>
                    <a:pt x="5310636" y="118465"/>
                  </a:cubicBezTo>
                  <a:cubicBezTo>
                    <a:pt x="5344707" y="113597"/>
                    <a:pt x="5373911" y="123332"/>
                    <a:pt x="5398247" y="147669"/>
                  </a:cubicBezTo>
                  <a:cubicBezTo>
                    <a:pt x="5432317" y="176872"/>
                    <a:pt x="5437185" y="225545"/>
                    <a:pt x="5422584" y="264483"/>
                  </a:cubicBezTo>
                  <a:lnTo>
                    <a:pt x="5223025" y="785281"/>
                  </a:lnTo>
                  <a:cubicBezTo>
                    <a:pt x="5218158" y="799883"/>
                    <a:pt x="5203556" y="799883"/>
                    <a:pt x="5193821" y="785281"/>
                  </a:cubicBezTo>
                  <a:cubicBezTo>
                    <a:pt x="5164617" y="736608"/>
                    <a:pt x="5111079" y="707405"/>
                    <a:pt x="5052671" y="707405"/>
                  </a:cubicBezTo>
                  <a:cubicBezTo>
                    <a:pt x="4989397" y="707405"/>
                    <a:pt x="4935856" y="741476"/>
                    <a:pt x="4911520" y="795016"/>
                  </a:cubicBezTo>
                  <a:cubicBezTo>
                    <a:pt x="4838511" y="795016"/>
                    <a:pt x="4765502" y="824220"/>
                    <a:pt x="4711961" y="872892"/>
                  </a:cubicBezTo>
                  <a:cubicBezTo>
                    <a:pt x="4711961" y="872892"/>
                    <a:pt x="4711961" y="872892"/>
                    <a:pt x="4707094" y="872892"/>
                  </a:cubicBezTo>
                  <a:cubicBezTo>
                    <a:pt x="4687625" y="892361"/>
                    <a:pt x="4677890" y="877760"/>
                    <a:pt x="4687625" y="858290"/>
                  </a:cubicBezTo>
                  <a:close/>
                  <a:moveTo>
                    <a:pt x="4453996" y="975105"/>
                  </a:moveTo>
                  <a:cubicBezTo>
                    <a:pt x="4488066" y="950769"/>
                    <a:pt x="4527005" y="936167"/>
                    <a:pt x="4570811" y="936167"/>
                  </a:cubicBezTo>
                  <a:cubicBezTo>
                    <a:pt x="4629217" y="936167"/>
                    <a:pt x="4682757" y="960503"/>
                    <a:pt x="4716829" y="1004309"/>
                  </a:cubicBezTo>
                  <a:cubicBezTo>
                    <a:pt x="4746033" y="1038379"/>
                    <a:pt x="4789838" y="1009175"/>
                    <a:pt x="4760634" y="970238"/>
                  </a:cubicBezTo>
                  <a:cubicBezTo>
                    <a:pt x="4750899" y="960503"/>
                    <a:pt x="4741165" y="950769"/>
                    <a:pt x="4731430" y="941034"/>
                  </a:cubicBezTo>
                  <a:cubicBezTo>
                    <a:pt x="4726563" y="936167"/>
                    <a:pt x="4726563" y="931299"/>
                    <a:pt x="4731430" y="926433"/>
                  </a:cubicBezTo>
                  <a:cubicBezTo>
                    <a:pt x="4770369" y="887494"/>
                    <a:pt x="4823908" y="858290"/>
                    <a:pt x="4882316" y="853423"/>
                  </a:cubicBezTo>
                  <a:cubicBezTo>
                    <a:pt x="4887184" y="853423"/>
                    <a:pt x="4892051" y="853423"/>
                    <a:pt x="4892051" y="863158"/>
                  </a:cubicBezTo>
                  <a:cubicBezTo>
                    <a:pt x="4892051" y="863158"/>
                    <a:pt x="4892051" y="863158"/>
                    <a:pt x="4892051" y="863158"/>
                  </a:cubicBezTo>
                  <a:cubicBezTo>
                    <a:pt x="4892051" y="863158"/>
                    <a:pt x="4892051" y="868025"/>
                    <a:pt x="4892051" y="868025"/>
                  </a:cubicBezTo>
                  <a:cubicBezTo>
                    <a:pt x="4892051" y="882627"/>
                    <a:pt x="4892051" y="897229"/>
                    <a:pt x="4896917" y="911831"/>
                  </a:cubicBezTo>
                  <a:cubicBezTo>
                    <a:pt x="4906652" y="945901"/>
                    <a:pt x="4955325" y="941034"/>
                    <a:pt x="4950458" y="897229"/>
                  </a:cubicBezTo>
                  <a:cubicBezTo>
                    <a:pt x="4945590" y="882627"/>
                    <a:pt x="4945590" y="868025"/>
                    <a:pt x="4945590" y="853423"/>
                  </a:cubicBezTo>
                  <a:cubicBezTo>
                    <a:pt x="4955325" y="799883"/>
                    <a:pt x="5003998" y="760945"/>
                    <a:pt x="5052671" y="765812"/>
                  </a:cubicBezTo>
                  <a:cubicBezTo>
                    <a:pt x="5106211" y="770679"/>
                    <a:pt x="5150016" y="814485"/>
                    <a:pt x="5150016" y="872892"/>
                  </a:cubicBezTo>
                  <a:cubicBezTo>
                    <a:pt x="5150016" y="897229"/>
                    <a:pt x="5140281" y="921565"/>
                    <a:pt x="5125680" y="941034"/>
                  </a:cubicBezTo>
                  <a:cubicBezTo>
                    <a:pt x="5111079" y="950769"/>
                    <a:pt x="5115945" y="960503"/>
                    <a:pt x="5120812" y="975105"/>
                  </a:cubicBezTo>
                  <a:cubicBezTo>
                    <a:pt x="5145149" y="1018911"/>
                    <a:pt x="5159751" y="1062716"/>
                    <a:pt x="5154884" y="1111388"/>
                  </a:cubicBezTo>
                  <a:cubicBezTo>
                    <a:pt x="5154884" y="1111388"/>
                    <a:pt x="5154884" y="1111388"/>
                    <a:pt x="5154884" y="1111388"/>
                  </a:cubicBezTo>
                  <a:lnTo>
                    <a:pt x="4449129" y="989707"/>
                  </a:lnTo>
                  <a:cubicBezTo>
                    <a:pt x="4449129" y="994574"/>
                    <a:pt x="4449129" y="979973"/>
                    <a:pt x="4453996" y="975105"/>
                  </a:cubicBezTo>
                  <a:close/>
                  <a:moveTo>
                    <a:pt x="3305319" y="1510506"/>
                  </a:moveTo>
                  <a:cubicBezTo>
                    <a:pt x="3295584" y="1520239"/>
                    <a:pt x="3280983" y="1525107"/>
                    <a:pt x="3271247" y="1520239"/>
                  </a:cubicBezTo>
                  <a:lnTo>
                    <a:pt x="3134964" y="1471567"/>
                  </a:lnTo>
                  <a:cubicBezTo>
                    <a:pt x="3115496" y="1461833"/>
                    <a:pt x="3105760" y="1437497"/>
                    <a:pt x="3120362" y="1418028"/>
                  </a:cubicBezTo>
                  <a:lnTo>
                    <a:pt x="3689833" y="819352"/>
                  </a:lnTo>
                  <a:cubicBezTo>
                    <a:pt x="3709302" y="799883"/>
                    <a:pt x="3733639" y="785281"/>
                    <a:pt x="3757975" y="770679"/>
                  </a:cubicBezTo>
                  <a:lnTo>
                    <a:pt x="3903993" y="707405"/>
                  </a:lnTo>
                  <a:cubicBezTo>
                    <a:pt x="3908861" y="702538"/>
                    <a:pt x="3918596" y="707405"/>
                    <a:pt x="3918596" y="717140"/>
                  </a:cubicBezTo>
                  <a:cubicBezTo>
                    <a:pt x="3923462" y="746343"/>
                    <a:pt x="3928330" y="775547"/>
                    <a:pt x="3928330" y="809618"/>
                  </a:cubicBezTo>
                  <a:cubicBezTo>
                    <a:pt x="3928330" y="858290"/>
                    <a:pt x="3918596" y="906963"/>
                    <a:pt x="3903993" y="950769"/>
                  </a:cubicBezTo>
                  <a:cubicBezTo>
                    <a:pt x="3899126" y="965370"/>
                    <a:pt x="3908861" y="984839"/>
                    <a:pt x="3928330" y="989707"/>
                  </a:cubicBezTo>
                  <a:cubicBezTo>
                    <a:pt x="3942932" y="989707"/>
                    <a:pt x="3957534" y="984839"/>
                    <a:pt x="3962401" y="970238"/>
                  </a:cubicBezTo>
                  <a:cubicBezTo>
                    <a:pt x="3977002" y="931299"/>
                    <a:pt x="3981870" y="892361"/>
                    <a:pt x="3986738" y="853423"/>
                  </a:cubicBezTo>
                  <a:lnTo>
                    <a:pt x="3986738" y="853423"/>
                  </a:lnTo>
                  <a:cubicBezTo>
                    <a:pt x="3986738" y="833954"/>
                    <a:pt x="3996471" y="819352"/>
                    <a:pt x="4011074" y="819352"/>
                  </a:cubicBezTo>
                  <a:cubicBezTo>
                    <a:pt x="4137623" y="819352"/>
                    <a:pt x="4239835" y="936167"/>
                    <a:pt x="4220366" y="1067583"/>
                  </a:cubicBezTo>
                  <a:cubicBezTo>
                    <a:pt x="4210633" y="1135725"/>
                    <a:pt x="4166826" y="1194133"/>
                    <a:pt x="4103552" y="1223337"/>
                  </a:cubicBezTo>
                  <a:cubicBezTo>
                    <a:pt x="3996471" y="1276876"/>
                    <a:pt x="3879657" y="1233070"/>
                    <a:pt x="3826117" y="1140592"/>
                  </a:cubicBezTo>
                  <a:cubicBezTo>
                    <a:pt x="3816383" y="1125991"/>
                    <a:pt x="3806648" y="1111388"/>
                    <a:pt x="3782311" y="1135725"/>
                  </a:cubicBezTo>
                  <a:cubicBezTo>
                    <a:pt x="3704435" y="1203866"/>
                    <a:pt x="3602223" y="1242806"/>
                    <a:pt x="3500010" y="1242806"/>
                  </a:cubicBezTo>
                  <a:cubicBezTo>
                    <a:pt x="3456205" y="1242806"/>
                    <a:pt x="3407532" y="1237938"/>
                    <a:pt x="3368593" y="1223337"/>
                  </a:cubicBezTo>
                  <a:cubicBezTo>
                    <a:pt x="3353992" y="1218469"/>
                    <a:pt x="3334523" y="1228203"/>
                    <a:pt x="3329655" y="1247673"/>
                  </a:cubicBezTo>
                  <a:cubicBezTo>
                    <a:pt x="3329655" y="1262274"/>
                    <a:pt x="3339389" y="1276876"/>
                    <a:pt x="3349124" y="1276876"/>
                  </a:cubicBezTo>
                  <a:cubicBezTo>
                    <a:pt x="3363725" y="1281743"/>
                    <a:pt x="3378328" y="1286611"/>
                    <a:pt x="3388062" y="1286611"/>
                  </a:cubicBezTo>
                  <a:cubicBezTo>
                    <a:pt x="3392929" y="1369355"/>
                    <a:pt x="3363725" y="1447230"/>
                    <a:pt x="3305319" y="1510506"/>
                  </a:cubicBezTo>
                  <a:close/>
                  <a:moveTo>
                    <a:pt x="4517270" y="1554311"/>
                  </a:moveTo>
                  <a:lnTo>
                    <a:pt x="3592488" y="1427761"/>
                  </a:lnTo>
                  <a:cubicBezTo>
                    <a:pt x="3577887" y="1427761"/>
                    <a:pt x="3558416" y="1432629"/>
                    <a:pt x="3553550" y="1452098"/>
                  </a:cubicBezTo>
                  <a:cubicBezTo>
                    <a:pt x="3548683" y="1471567"/>
                    <a:pt x="3563284" y="1491037"/>
                    <a:pt x="3582753" y="1495903"/>
                  </a:cubicBezTo>
                  <a:lnTo>
                    <a:pt x="3689833" y="1510506"/>
                  </a:lnTo>
                  <a:cubicBezTo>
                    <a:pt x="3699569" y="1510506"/>
                    <a:pt x="3699569" y="1525107"/>
                    <a:pt x="3689833" y="1529974"/>
                  </a:cubicBezTo>
                  <a:lnTo>
                    <a:pt x="3631426" y="1549443"/>
                  </a:lnTo>
                  <a:cubicBezTo>
                    <a:pt x="3602223" y="1559178"/>
                    <a:pt x="3568152" y="1564046"/>
                    <a:pt x="3538948" y="1568912"/>
                  </a:cubicBezTo>
                  <a:cubicBezTo>
                    <a:pt x="3456205" y="1578647"/>
                    <a:pt x="3397797" y="1495903"/>
                    <a:pt x="3427001" y="1418028"/>
                  </a:cubicBezTo>
                  <a:cubicBezTo>
                    <a:pt x="3441602" y="1379089"/>
                    <a:pt x="3451337" y="1335283"/>
                    <a:pt x="3451337" y="1296346"/>
                  </a:cubicBezTo>
                  <a:cubicBezTo>
                    <a:pt x="3465938" y="1296346"/>
                    <a:pt x="3485407" y="1301212"/>
                    <a:pt x="3500010" y="1301212"/>
                  </a:cubicBezTo>
                  <a:cubicBezTo>
                    <a:pt x="3607089" y="1301212"/>
                    <a:pt x="3709302" y="1267142"/>
                    <a:pt x="3796914" y="1203866"/>
                  </a:cubicBezTo>
                  <a:cubicBezTo>
                    <a:pt x="3845587" y="1272009"/>
                    <a:pt x="3928330" y="1310947"/>
                    <a:pt x="4011074" y="1310947"/>
                  </a:cubicBezTo>
                  <a:cubicBezTo>
                    <a:pt x="4161960" y="1310947"/>
                    <a:pt x="4283642" y="1189265"/>
                    <a:pt x="4283642" y="1038379"/>
                  </a:cubicBezTo>
                  <a:cubicBezTo>
                    <a:pt x="4283642" y="1038379"/>
                    <a:pt x="4283642" y="1038379"/>
                    <a:pt x="4283642" y="1038379"/>
                  </a:cubicBezTo>
                  <a:lnTo>
                    <a:pt x="5188954" y="1194133"/>
                  </a:lnTo>
                  <a:cubicBezTo>
                    <a:pt x="5198689" y="1194133"/>
                    <a:pt x="5208424" y="1203866"/>
                    <a:pt x="5213290" y="1208734"/>
                  </a:cubicBezTo>
                  <a:cubicBezTo>
                    <a:pt x="5218158" y="1213602"/>
                    <a:pt x="5223025" y="1228203"/>
                    <a:pt x="5218158" y="1237938"/>
                  </a:cubicBezTo>
                  <a:cubicBezTo>
                    <a:pt x="5193821" y="1364487"/>
                    <a:pt x="5096476" y="1461833"/>
                    <a:pt x="4969926" y="1495903"/>
                  </a:cubicBezTo>
                  <a:lnTo>
                    <a:pt x="4794706" y="1539710"/>
                  </a:lnTo>
                  <a:cubicBezTo>
                    <a:pt x="4707094" y="1564046"/>
                    <a:pt x="4614616" y="1568912"/>
                    <a:pt x="4517270" y="1554311"/>
                  </a:cubicBezTo>
                  <a:close/>
                  <a:moveTo>
                    <a:pt x="4619483" y="2021570"/>
                  </a:moveTo>
                  <a:cubicBezTo>
                    <a:pt x="4629217" y="2026437"/>
                    <a:pt x="4638952" y="2031303"/>
                    <a:pt x="4648687" y="2036171"/>
                  </a:cubicBezTo>
                  <a:cubicBezTo>
                    <a:pt x="4653553" y="2036171"/>
                    <a:pt x="4658421" y="2045906"/>
                    <a:pt x="4653553" y="2050773"/>
                  </a:cubicBezTo>
                  <a:cubicBezTo>
                    <a:pt x="4604881" y="2138384"/>
                    <a:pt x="4507535" y="2196792"/>
                    <a:pt x="4405324" y="2196792"/>
                  </a:cubicBezTo>
                  <a:cubicBezTo>
                    <a:pt x="4390721" y="2196792"/>
                    <a:pt x="4376120" y="2196792"/>
                    <a:pt x="4361517" y="2191924"/>
                  </a:cubicBezTo>
                  <a:cubicBezTo>
                    <a:pt x="4356651" y="2191924"/>
                    <a:pt x="4351783" y="2182189"/>
                    <a:pt x="4356651" y="2177321"/>
                  </a:cubicBezTo>
                  <a:lnTo>
                    <a:pt x="4784970" y="1641921"/>
                  </a:lnTo>
                  <a:cubicBezTo>
                    <a:pt x="4799572" y="1627320"/>
                    <a:pt x="4814174" y="1607851"/>
                    <a:pt x="4828776" y="1607851"/>
                  </a:cubicBezTo>
                  <a:lnTo>
                    <a:pt x="4853112" y="1602984"/>
                  </a:lnTo>
                  <a:cubicBezTo>
                    <a:pt x="4862847" y="1598116"/>
                    <a:pt x="4872581" y="1602984"/>
                    <a:pt x="4872581" y="1612719"/>
                  </a:cubicBezTo>
                  <a:cubicBezTo>
                    <a:pt x="4867715" y="1646789"/>
                    <a:pt x="4853112" y="1671125"/>
                    <a:pt x="4823908" y="1695461"/>
                  </a:cubicBezTo>
                  <a:cubicBezTo>
                    <a:pt x="4784970" y="1724665"/>
                    <a:pt x="4823908" y="1768471"/>
                    <a:pt x="4857980" y="1739267"/>
                  </a:cubicBezTo>
                  <a:cubicBezTo>
                    <a:pt x="4857980" y="1739267"/>
                    <a:pt x="4862847" y="1734401"/>
                    <a:pt x="4862847" y="1734401"/>
                  </a:cubicBezTo>
                  <a:cubicBezTo>
                    <a:pt x="4882316" y="1763603"/>
                    <a:pt x="4896917" y="1797675"/>
                    <a:pt x="4896917" y="1831746"/>
                  </a:cubicBezTo>
                  <a:cubicBezTo>
                    <a:pt x="4896917" y="1924224"/>
                    <a:pt x="4819042" y="2002101"/>
                    <a:pt x="4726563" y="2002101"/>
                  </a:cubicBezTo>
                  <a:cubicBezTo>
                    <a:pt x="4697360" y="2002101"/>
                    <a:pt x="4668156" y="1997233"/>
                    <a:pt x="4643820" y="1982630"/>
                  </a:cubicBezTo>
                  <a:cubicBezTo>
                    <a:pt x="4609748" y="1953428"/>
                    <a:pt x="4556208" y="1987498"/>
                    <a:pt x="4619483" y="2021570"/>
                  </a:cubicBezTo>
                  <a:close/>
                  <a:moveTo>
                    <a:pt x="4702226" y="2571571"/>
                  </a:moveTo>
                  <a:lnTo>
                    <a:pt x="4867715" y="2454757"/>
                  </a:lnTo>
                  <a:cubicBezTo>
                    <a:pt x="4877448" y="2449889"/>
                    <a:pt x="4892051" y="2449889"/>
                    <a:pt x="4896917" y="2459624"/>
                  </a:cubicBezTo>
                  <a:lnTo>
                    <a:pt x="5038069" y="2605643"/>
                  </a:lnTo>
                  <a:cubicBezTo>
                    <a:pt x="5047803" y="2615376"/>
                    <a:pt x="5047803" y="2634847"/>
                    <a:pt x="5033202" y="2639713"/>
                  </a:cubicBezTo>
                  <a:cubicBezTo>
                    <a:pt x="4989397" y="2668917"/>
                    <a:pt x="4940724" y="2688385"/>
                    <a:pt x="4887184" y="2688385"/>
                  </a:cubicBezTo>
                  <a:cubicBezTo>
                    <a:pt x="4814174" y="2688385"/>
                    <a:pt x="4741165" y="2654315"/>
                    <a:pt x="4697360" y="2600775"/>
                  </a:cubicBezTo>
                  <a:cubicBezTo>
                    <a:pt x="4687625" y="2595907"/>
                    <a:pt x="4692493" y="2581306"/>
                    <a:pt x="4702226" y="2571571"/>
                  </a:cubicBezTo>
                  <a:close/>
                  <a:moveTo>
                    <a:pt x="4385853" y="3681311"/>
                  </a:moveTo>
                  <a:cubicBezTo>
                    <a:pt x="4395588" y="3700779"/>
                    <a:pt x="4400456" y="3720248"/>
                    <a:pt x="4400456" y="3739717"/>
                  </a:cubicBezTo>
                  <a:cubicBezTo>
                    <a:pt x="4400456" y="3802992"/>
                    <a:pt x="4346916" y="3856531"/>
                    <a:pt x="4283642" y="3856531"/>
                  </a:cubicBezTo>
                  <a:cubicBezTo>
                    <a:pt x="4220366" y="3856531"/>
                    <a:pt x="4166826" y="3802992"/>
                    <a:pt x="4166826" y="3739717"/>
                  </a:cubicBezTo>
                  <a:cubicBezTo>
                    <a:pt x="4166826" y="3725116"/>
                    <a:pt x="4171693" y="3710513"/>
                    <a:pt x="4176561" y="3695912"/>
                  </a:cubicBezTo>
                  <a:cubicBezTo>
                    <a:pt x="4210633" y="3671575"/>
                    <a:pt x="4239835" y="3642372"/>
                    <a:pt x="4259305" y="3603434"/>
                  </a:cubicBezTo>
                  <a:cubicBezTo>
                    <a:pt x="4278774" y="3545026"/>
                    <a:pt x="4225234" y="3545026"/>
                    <a:pt x="4205765" y="3579098"/>
                  </a:cubicBezTo>
                  <a:cubicBezTo>
                    <a:pt x="4171693" y="3642372"/>
                    <a:pt x="4108419" y="3681311"/>
                    <a:pt x="4035410" y="3681311"/>
                  </a:cubicBezTo>
                  <a:cubicBezTo>
                    <a:pt x="3952666" y="3681311"/>
                    <a:pt x="3879657" y="3627770"/>
                    <a:pt x="3855321" y="3549894"/>
                  </a:cubicBezTo>
                  <a:cubicBezTo>
                    <a:pt x="3923462" y="3530425"/>
                    <a:pt x="3991605" y="3501221"/>
                    <a:pt x="4059747" y="3467149"/>
                  </a:cubicBezTo>
                  <a:lnTo>
                    <a:pt x="4502669" y="3252990"/>
                  </a:lnTo>
                  <a:lnTo>
                    <a:pt x="4604881" y="3369804"/>
                  </a:lnTo>
                  <a:cubicBezTo>
                    <a:pt x="4565943" y="3433079"/>
                    <a:pt x="4497802" y="3467149"/>
                    <a:pt x="4424792" y="3467149"/>
                  </a:cubicBezTo>
                  <a:cubicBezTo>
                    <a:pt x="4361517" y="3467149"/>
                    <a:pt x="4366385" y="3520690"/>
                    <a:pt x="4424792" y="3525557"/>
                  </a:cubicBezTo>
                  <a:cubicBezTo>
                    <a:pt x="4488066" y="3525557"/>
                    <a:pt x="4551342" y="3501221"/>
                    <a:pt x="4600015" y="3462283"/>
                  </a:cubicBezTo>
                  <a:cubicBezTo>
                    <a:pt x="4614616" y="3481752"/>
                    <a:pt x="4619483" y="3506088"/>
                    <a:pt x="4619483" y="3530425"/>
                  </a:cubicBezTo>
                  <a:cubicBezTo>
                    <a:pt x="4619483" y="3598566"/>
                    <a:pt x="4561076" y="3656974"/>
                    <a:pt x="4492934" y="3656974"/>
                  </a:cubicBezTo>
                  <a:cubicBezTo>
                    <a:pt x="4468598" y="3656974"/>
                    <a:pt x="4444261" y="3652107"/>
                    <a:pt x="4424792" y="3637504"/>
                  </a:cubicBezTo>
                  <a:cubicBezTo>
                    <a:pt x="4405324" y="3618035"/>
                    <a:pt x="4366385" y="3647239"/>
                    <a:pt x="4385853" y="3681311"/>
                  </a:cubicBezTo>
                  <a:close/>
                  <a:moveTo>
                    <a:pt x="4784970" y="4065825"/>
                  </a:moveTo>
                  <a:lnTo>
                    <a:pt x="4784970" y="4065825"/>
                  </a:lnTo>
                  <a:cubicBezTo>
                    <a:pt x="4814174" y="4114498"/>
                    <a:pt x="4794706" y="4177772"/>
                    <a:pt x="4746033" y="4202108"/>
                  </a:cubicBezTo>
                  <a:cubicBezTo>
                    <a:pt x="4702226" y="4226445"/>
                    <a:pt x="4643820" y="4216711"/>
                    <a:pt x="4614616" y="4172904"/>
                  </a:cubicBezTo>
                  <a:lnTo>
                    <a:pt x="4410190" y="3851665"/>
                  </a:lnTo>
                  <a:cubicBezTo>
                    <a:pt x="4439394" y="3822461"/>
                    <a:pt x="4458862" y="3778656"/>
                    <a:pt x="4458862" y="3734849"/>
                  </a:cubicBezTo>
                  <a:cubicBezTo>
                    <a:pt x="4458862" y="3725116"/>
                    <a:pt x="4458862" y="3720248"/>
                    <a:pt x="4458862" y="3710513"/>
                  </a:cubicBezTo>
                  <a:cubicBezTo>
                    <a:pt x="4473465" y="3715381"/>
                    <a:pt x="4483199" y="3715381"/>
                    <a:pt x="4497802" y="3715381"/>
                  </a:cubicBezTo>
                  <a:cubicBezTo>
                    <a:pt x="4536739" y="3715381"/>
                    <a:pt x="4570811" y="3705647"/>
                    <a:pt x="4600015" y="3681311"/>
                  </a:cubicBezTo>
                  <a:lnTo>
                    <a:pt x="4784970" y="4065825"/>
                  </a:lnTo>
                  <a:close/>
                  <a:moveTo>
                    <a:pt x="4901785" y="3773789"/>
                  </a:moveTo>
                  <a:cubicBezTo>
                    <a:pt x="4867715" y="3773789"/>
                    <a:pt x="4838511" y="3744585"/>
                    <a:pt x="4838511" y="3710513"/>
                  </a:cubicBezTo>
                  <a:cubicBezTo>
                    <a:pt x="4838511" y="3676443"/>
                    <a:pt x="4867715" y="3647239"/>
                    <a:pt x="4901785" y="3647239"/>
                  </a:cubicBezTo>
                  <a:cubicBezTo>
                    <a:pt x="4935856" y="3647239"/>
                    <a:pt x="4965060" y="3676443"/>
                    <a:pt x="4965060" y="3710513"/>
                  </a:cubicBezTo>
                  <a:cubicBezTo>
                    <a:pt x="4965060" y="3744585"/>
                    <a:pt x="4935856" y="3773789"/>
                    <a:pt x="4901785" y="3773789"/>
                  </a:cubicBezTo>
                  <a:close/>
                  <a:moveTo>
                    <a:pt x="5495593" y="4158303"/>
                  </a:moveTo>
                  <a:cubicBezTo>
                    <a:pt x="5524797" y="4221577"/>
                    <a:pt x="5505327" y="4294586"/>
                    <a:pt x="5446920" y="4338393"/>
                  </a:cubicBezTo>
                  <a:cubicBezTo>
                    <a:pt x="5412849" y="4362729"/>
                    <a:pt x="5369043" y="4372463"/>
                    <a:pt x="5330106" y="4362729"/>
                  </a:cubicBezTo>
                  <a:cubicBezTo>
                    <a:pt x="5291167" y="4352994"/>
                    <a:pt x="5252229" y="4328658"/>
                    <a:pt x="5232760" y="4289720"/>
                  </a:cubicBezTo>
                  <a:lnTo>
                    <a:pt x="5028334" y="3846798"/>
                  </a:lnTo>
                  <a:cubicBezTo>
                    <a:pt x="5013733" y="3812726"/>
                    <a:pt x="5013733" y="3764053"/>
                    <a:pt x="5018599" y="3734849"/>
                  </a:cubicBezTo>
                  <a:lnTo>
                    <a:pt x="5018599" y="3734849"/>
                  </a:lnTo>
                  <a:cubicBezTo>
                    <a:pt x="5018599" y="3725116"/>
                    <a:pt x="5023467" y="3715381"/>
                    <a:pt x="5023467" y="3710513"/>
                  </a:cubicBezTo>
                  <a:cubicBezTo>
                    <a:pt x="5023467" y="3656974"/>
                    <a:pt x="4984529" y="3608301"/>
                    <a:pt x="4935856" y="3593699"/>
                  </a:cubicBezTo>
                  <a:cubicBezTo>
                    <a:pt x="4935856" y="3593699"/>
                    <a:pt x="4935856" y="3593699"/>
                    <a:pt x="4935856" y="3593699"/>
                  </a:cubicBezTo>
                  <a:cubicBezTo>
                    <a:pt x="4906652" y="3583965"/>
                    <a:pt x="4867715" y="3569362"/>
                    <a:pt x="4853112" y="3549894"/>
                  </a:cubicBezTo>
                  <a:lnTo>
                    <a:pt x="4488066" y="3131308"/>
                  </a:lnTo>
                  <a:lnTo>
                    <a:pt x="4848244" y="2995025"/>
                  </a:lnTo>
                  <a:lnTo>
                    <a:pt x="4872581" y="3019361"/>
                  </a:lnTo>
                  <a:cubicBezTo>
                    <a:pt x="4872581" y="3092370"/>
                    <a:pt x="4935856" y="3155644"/>
                    <a:pt x="5008865" y="3155644"/>
                  </a:cubicBezTo>
                  <a:lnTo>
                    <a:pt x="5111079" y="3257857"/>
                  </a:lnTo>
                  <a:lnTo>
                    <a:pt x="5495593" y="4158303"/>
                  </a:lnTo>
                  <a:close/>
                  <a:moveTo>
                    <a:pt x="4930989" y="3014493"/>
                  </a:moveTo>
                  <a:cubicBezTo>
                    <a:pt x="4930989" y="2965821"/>
                    <a:pt x="4969926" y="2926883"/>
                    <a:pt x="5018599" y="2926883"/>
                  </a:cubicBezTo>
                  <a:cubicBezTo>
                    <a:pt x="5067272" y="2926883"/>
                    <a:pt x="5106211" y="2965821"/>
                    <a:pt x="5106211" y="3014493"/>
                  </a:cubicBezTo>
                  <a:cubicBezTo>
                    <a:pt x="5106211" y="3063166"/>
                    <a:pt x="5067272" y="3102104"/>
                    <a:pt x="5018599" y="3102104"/>
                  </a:cubicBezTo>
                  <a:cubicBezTo>
                    <a:pt x="4969926" y="3102104"/>
                    <a:pt x="4930989" y="3058299"/>
                    <a:pt x="4930989" y="3014493"/>
                  </a:cubicBezTo>
                  <a:close/>
                  <a:moveTo>
                    <a:pt x="5953117" y="3729983"/>
                  </a:moveTo>
                  <a:cubicBezTo>
                    <a:pt x="5987188" y="3802992"/>
                    <a:pt x="5967718" y="3885735"/>
                    <a:pt x="5904444" y="3934408"/>
                  </a:cubicBezTo>
                  <a:cubicBezTo>
                    <a:pt x="5860639" y="3963612"/>
                    <a:pt x="5811966" y="3978213"/>
                    <a:pt x="5758425" y="3963612"/>
                  </a:cubicBezTo>
                  <a:cubicBezTo>
                    <a:pt x="5714620" y="3953877"/>
                    <a:pt x="5675681" y="3924674"/>
                    <a:pt x="5646479" y="3885735"/>
                  </a:cubicBezTo>
                  <a:lnTo>
                    <a:pt x="5203556" y="3257857"/>
                  </a:lnTo>
                  <a:lnTo>
                    <a:pt x="5154884" y="3204317"/>
                  </a:lnTo>
                  <a:cubicBezTo>
                    <a:pt x="5125680" y="3170247"/>
                    <a:pt x="5115945" y="3121574"/>
                    <a:pt x="5140281" y="3082635"/>
                  </a:cubicBezTo>
                  <a:cubicBezTo>
                    <a:pt x="5159751" y="3053431"/>
                    <a:pt x="5164617" y="3019361"/>
                    <a:pt x="5159751" y="2985289"/>
                  </a:cubicBezTo>
                  <a:cubicBezTo>
                    <a:pt x="5150016" y="2926883"/>
                    <a:pt x="5101343" y="2873343"/>
                    <a:pt x="5042935" y="2863608"/>
                  </a:cubicBezTo>
                  <a:cubicBezTo>
                    <a:pt x="4994263" y="2853874"/>
                    <a:pt x="4955325" y="2873343"/>
                    <a:pt x="4921254" y="2902547"/>
                  </a:cubicBezTo>
                  <a:cubicBezTo>
                    <a:pt x="4901785" y="2917148"/>
                    <a:pt x="4877448" y="2917148"/>
                    <a:pt x="4862847" y="2902547"/>
                  </a:cubicBezTo>
                  <a:lnTo>
                    <a:pt x="4619483" y="2654315"/>
                  </a:lnTo>
                  <a:cubicBezTo>
                    <a:pt x="4609748" y="2644580"/>
                    <a:pt x="4614616" y="2629979"/>
                    <a:pt x="4624351" y="2625111"/>
                  </a:cubicBezTo>
                  <a:lnTo>
                    <a:pt x="4624351" y="2625111"/>
                  </a:lnTo>
                  <a:cubicBezTo>
                    <a:pt x="4634085" y="2620244"/>
                    <a:pt x="4643820" y="2620244"/>
                    <a:pt x="4648687" y="2629979"/>
                  </a:cubicBezTo>
                  <a:cubicBezTo>
                    <a:pt x="4707094" y="2702988"/>
                    <a:pt x="4794706" y="2746793"/>
                    <a:pt x="4892051" y="2746793"/>
                  </a:cubicBezTo>
                  <a:cubicBezTo>
                    <a:pt x="4930989" y="2746793"/>
                    <a:pt x="4965060" y="2741926"/>
                    <a:pt x="4999130" y="2727324"/>
                  </a:cubicBezTo>
                  <a:cubicBezTo>
                    <a:pt x="5067272" y="2702988"/>
                    <a:pt x="5145149" y="2722457"/>
                    <a:pt x="5198689" y="2775997"/>
                  </a:cubicBezTo>
                  <a:lnTo>
                    <a:pt x="5461521" y="3053431"/>
                  </a:lnTo>
                  <a:cubicBezTo>
                    <a:pt x="5510194" y="3102104"/>
                    <a:pt x="5573470" y="3131308"/>
                    <a:pt x="5641611" y="3131308"/>
                  </a:cubicBezTo>
                  <a:cubicBezTo>
                    <a:pt x="5651345" y="3131308"/>
                    <a:pt x="5656212" y="3131308"/>
                    <a:pt x="5665948" y="3131308"/>
                  </a:cubicBezTo>
                  <a:lnTo>
                    <a:pt x="5953117" y="3729983"/>
                  </a:lnTo>
                  <a:close/>
                  <a:moveTo>
                    <a:pt x="5792497" y="2844139"/>
                  </a:moveTo>
                  <a:cubicBezTo>
                    <a:pt x="5816833" y="2883076"/>
                    <a:pt x="5821699" y="2936617"/>
                    <a:pt x="5797363" y="2975556"/>
                  </a:cubicBezTo>
                  <a:cubicBezTo>
                    <a:pt x="5768161" y="3024229"/>
                    <a:pt x="5719488" y="3058299"/>
                    <a:pt x="5661080" y="3063166"/>
                  </a:cubicBezTo>
                  <a:cubicBezTo>
                    <a:pt x="5602672" y="3068034"/>
                    <a:pt x="5549133" y="3048565"/>
                    <a:pt x="5510194" y="3009626"/>
                  </a:cubicBezTo>
                  <a:lnTo>
                    <a:pt x="4716829" y="2167588"/>
                  </a:lnTo>
                  <a:cubicBezTo>
                    <a:pt x="4692493" y="2143251"/>
                    <a:pt x="4687625" y="2109180"/>
                    <a:pt x="4707094" y="2079976"/>
                  </a:cubicBezTo>
                  <a:cubicBezTo>
                    <a:pt x="4711961" y="2070242"/>
                    <a:pt x="4716829" y="2060507"/>
                    <a:pt x="4721696" y="2050773"/>
                  </a:cubicBezTo>
                  <a:cubicBezTo>
                    <a:pt x="4726563" y="2050773"/>
                    <a:pt x="4731430" y="2050773"/>
                    <a:pt x="4731430" y="2050773"/>
                  </a:cubicBezTo>
                  <a:cubicBezTo>
                    <a:pt x="4857980" y="2050773"/>
                    <a:pt x="4955325" y="1948560"/>
                    <a:pt x="4955325" y="1826879"/>
                  </a:cubicBezTo>
                  <a:cubicBezTo>
                    <a:pt x="4955325" y="1778206"/>
                    <a:pt x="4940724" y="1729533"/>
                    <a:pt x="4911520" y="1690594"/>
                  </a:cubicBezTo>
                  <a:cubicBezTo>
                    <a:pt x="4906652" y="1685728"/>
                    <a:pt x="4906652" y="1680860"/>
                    <a:pt x="4911520" y="1675993"/>
                  </a:cubicBezTo>
                  <a:cubicBezTo>
                    <a:pt x="4921254" y="1656524"/>
                    <a:pt x="4930989" y="1632188"/>
                    <a:pt x="4935856" y="1607851"/>
                  </a:cubicBezTo>
                  <a:lnTo>
                    <a:pt x="4935856" y="1607851"/>
                  </a:lnTo>
                  <a:cubicBezTo>
                    <a:pt x="4940724" y="1588382"/>
                    <a:pt x="4950458" y="1583515"/>
                    <a:pt x="4960193" y="1598116"/>
                  </a:cubicBezTo>
                  <a:lnTo>
                    <a:pt x="5057538" y="1744134"/>
                  </a:lnTo>
                  <a:cubicBezTo>
                    <a:pt x="5077007" y="1773338"/>
                    <a:pt x="5072139" y="1817143"/>
                    <a:pt x="5052671" y="1841480"/>
                  </a:cubicBezTo>
                  <a:cubicBezTo>
                    <a:pt x="5018599" y="1875551"/>
                    <a:pt x="5003998" y="1924224"/>
                    <a:pt x="5008865" y="1977764"/>
                  </a:cubicBezTo>
                  <a:cubicBezTo>
                    <a:pt x="5018599" y="2045906"/>
                    <a:pt x="5077007" y="2104312"/>
                    <a:pt x="5145149" y="2114047"/>
                  </a:cubicBezTo>
                  <a:cubicBezTo>
                    <a:pt x="5169485" y="2118915"/>
                    <a:pt x="5188954" y="2114047"/>
                    <a:pt x="5208424" y="2109180"/>
                  </a:cubicBezTo>
                  <a:cubicBezTo>
                    <a:pt x="5252229" y="2094579"/>
                    <a:pt x="5296034" y="2109180"/>
                    <a:pt x="5325238" y="2148119"/>
                  </a:cubicBezTo>
                  <a:lnTo>
                    <a:pt x="5792497" y="2844139"/>
                  </a:lnTo>
                  <a:close/>
                  <a:moveTo>
                    <a:pt x="5617275" y="2415819"/>
                  </a:moveTo>
                  <a:cubicBezTo>
                    <a:pt x="5607540" y="2425553"/>
                    <a:pt x="5592938" y="2420685"/>
                    <a:pt x="5583203" y="2410952"/>
                  </a:cubicBezTo>
                  <a:lnTo>
                    <a:pt x="5437185" y="2191924"/>
                  </a:lnTo>
                  <a:cubicBezTo>
                    <a:pt x="5432317" y="2182189"/>
                    <a:pt x="5432317" y="2167588"/>
                    <a:pt x="5442053" y="2162720"/>
                  </a:cubicBezTo>
                  <a:lnTo>
                    <a:pt x="5865506" y="1919356"/>
                  </a:lnTo>
                  <a:cubicBezTo>
                    <a:pt x="5889843" y="1904755"/>
                    <a:pt x="5919045" y="1899888"/>
                    <a:pt x="5948249" y="1909621"/>
                  </a:cubicBezTo>
                  <a:cubicBezTo>
                    <a:pt x="6006657" y="1929092"/>
                    <a:pt x="6035861" y="1987498"/>
                    <a:pt x="6011524" y="2041038"/>
                  </a:cubicBezTo>
                  <a:cubicBezTo>
                    <a:pt x="6006657" y="2055640"/>
                    <a:pt x="5996922" y="2070242"/>
                    <a:pt x="5982320" y="2079976"/>
                  </a:cubicBezTo>
                  <a:lnTo>
                    <a:pt x="5617275" y="2415819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5" name="グループ化 704">
            <a:extLst>
              <a:ext uri="{FF2B5EF4-FFF2-40B4-BE49-F238E27FC236}">
                <a16:creationId xmlns:a16="http://schemas.microsoft.com/office/drawing/2014/main" id="{B842F022-D4EC-47A3-97A9-711F07C7DAC6}"/>
              </a:ext>
            </a:extLst>
          </p:cNvPr>
          <p:cNvGrpSpPr/>
          <p:nvPr/>
        </p:nvGrpSpPr>
        <p:grpSpPr>
          <a:xfrm rot="16200000">
            <a:off x="5497086" y="3594144"/>
            <a:ext cx="4608463" cy="6051695"/>
            <a:chOff x="25072568" y="2630578"/>
            <a:chExt cx="4608463" cy="6051695"/>
          </a:xfrm>
        </p:grpSpPr>
        <p:sp>
          <p:nvSpPr>
            <p:cNvPr id="672" name="フリーフォーム: 図形 671">
              <a:extLst>
                <a:ext uri="{FF2B5EF4-FFF2-40B4-BE49-F238E27FC236}">
                  <a16:creationId xmlns:a16="http://schemas.microsoft.com/office/drawing/2014/main" id="{FE8CFB10-9A3E-40C4-BF0C-110DEB649BDA}"/>
                </a:ext>
              </a:extLst>
            </p:cNvPr>
            <p:cNvSpPr/>
            <p:nvPr/>
          </p:nvSpPr>
          <p:spPr>
            <a:xfrm rot="5400000">
              <a:off x="25489615" y="4636516"/>
              <a:ext cx="3181018" cy="3307837"/>
            </a:xfrm>
            <a:custGeom>
              <a:avLst/>
              <a:gdLst>
                <a:gd name="connsiteX0" fmla="*/ 96788 w 3181018"/>
                <a:gd name="connsiteY0" fmla="*/ 3047427 h 3307837"/>
                <a:gd name="connsiteX1" fmla="*/ 14044 w 3181018"/>
                <a:gd name="connsiteY1" fmla="*/ 3071763 h 3307837"/>
                <a:gd name="connsiteX2" fmla="*/ 18911 w 3181018"/>
                <a:gd name="connsiteY2" fmla="*/ 3198313 h 3307837"/>
                <a:gd name="connsiteX3" fmla="*/ 174665 w 3181018"/>
                <a:gd name="connsiteY3" fmla="*/ 3183711 h 3307837"/>
                <a:gd name="connsiteX4" fmla="*/ 96788 w 3181018"/>
                <a:gd name="connsiteY4" fmla="*/ 3047427 h 3307837"/>
                <a:gd name="connsiteX5" fmla="*/ 2364938 w 3181018"/>
                <a:gd name="connsiteY5" fmla="*/ 604055 h 3307837"/>
                <a:gd name="connsiteX6" fmla="*/ 2326000 w 3181018"/>
                <a:gd name="connsiteY6" fmla="*/ 521311 h 3307837"/>
                <a:gd name="connsiteX7" fmla="*/ 2048565 w 3181018"/>
                <a:gd name="connsiteY7" fmla="*/ 521311 h 3307837"/>
                <a:gd name="connsiteX8" fmla="*/ 1649449 w 3181018"/>
                <a:gd name="connsiteY8" fmla="*/ 496975 h 3307837"/>
                <a:gd name="connsiteX9" fmla="*/ 1357412 w 3181018"/>
                <a:gd name="connsiteY9" fmla="*/ 161133 h 3307837"/>
                <a:gd name="connsiteX10" fmla="*/ 826879 w 3181018"/>
                <a:gd name="connsiteY10" fmla="*/ 273080 h 3307837"/>
                <a:gd name="connsiteX11" fmla="*/ 792808 w 3181018"/>
                <a:gd name="connsiteY11" fmla="*/ 623524 h 3307837"/>
                <a:gd name="connsiteX12" fmla="*/ 1406085 w 3181018"/>
                <a:gd name="connsiteY12" fmla="*/ 823083 h 3307837"/>
                <a:gd name="connsiteX13" fmla="*/ 2364938 w 3181018"/>
                <a:gd name="connsiteY13" fmla="*/ 604055 h 3307837"/>
                <a:gd name="connsiteX14" fmla="*/ 2379540 w 3181018"/>
                <a:gd name="connsiteY14" fmla="*/ 243877 h 3307837"/>
                <a:gd name="connsiteX15" fmla="*/ 2501222 w 3181018"/>
                <a:gd name="connsiteY15" fmla="*/ 112460 h 3307837"/>
                <a:gd name="connsiteX16" fmla="*/ 2335734 w 3181018"/>
                <a:gd name="connsiteY16" fmla="*/ 513 h 3307837"/>
                <a:gd name="connsiteX17" fmla="*/ 2228655 w 3181018"/>
                <a:gd name="connsiteY17" fmla="*/ 117328 h 3307837"/>
                <a:gd name="connsiteX18" fmla="*/ 2379540 w 3181018"/>
                <a:gd name="connsiteY18" fmla="*/ 243877 h 3307837"/>
                <a:gd name="connsiteX19" fmla="*/ 3168039 w 3181018"/>
                <a:gd name="connsiteY19" fmla="*/ 1066446 h 3307837"/>
                <a:gd name="connsiteX20" fmla="*/ 3060959 w 3181018"/>
                <a:gd name="connsiteY20" fmla="*/ 993437 h 3307837"/>
                <a:gd name="connsiteX21" fmla="*/ 2978215 w 3181018"/>
                <a:gd name="connsiteY21" fmla="*/ 1115119 h 3307837"/>
                <a:gd name="connsiteX22" fmla="*/ 3109632 w 3181018"/>
                <a:gd name="connsiteY22" fmla="*/ 1168659 h 3307837"/>
                <a:gd name="connsiteX23" fmla="*/ 3168039 w 3181018"/>
                <a:gd name="connsiteY23" fmla="*/ 1066446 h 3307837"/>
                <a:gd name="connsiteX24" fmla="*/ 2773789 w 3181018"/>
                <a:gd name="connsiteY24" fmla="*/ 1222199 h 3307837"/>
                <a:gd name="connsiteX25" fmla="*/ 2588833 w 3181018"/>
                <a:gd name="connsiteY25" fmla="*/ 1251403 h 3307837"/>
                <a:gd name="connsiteX26" fmla="*/ 2257859 w 3181018"/>
                <a:gd name="connsiteY26" fmla="*/ 1246535 h 3307837"/>
                <a:gd name="connsiteX27" fmla="*/ 2072902 w 3181018"/>
                <a:gd name="connsiteY27" fmla="*/ 1441226 h 3307837"/>
                <a:gd name="connsiteX28" fmla="*/ 2895471 w 3181018"/>
                <a:gd name="connsiteY28" fmla="*/ 1392554 h 3307837"/>
                <a:gd name="connsiteX29" fmla="*/ 2773789 w 3181018"/>
                <a:gd name="connsiteY29" fmla="*/ 1222199 h 3307837"/>
                <a:gd name="connsiteX30" fmla="*/ 1702989 w 3181018"/>
                <a:gd name="connsiteY30" fmla="*/ 2546098 h 3307837"/>
                <a:gd name="connsiteX31" fmla="*/ 2053433 w 3181018"/>
                <a:gd name="connsiteY31" fmla="*/ 2682381 h 3307837"/>
                <a:gd name="connsiteX32" fmla="*/ 2072902 w 3181018"/>
                <a:gd name="connsiteY32" fmla="*/ 2570434 h 3307837"/>
                <a:gd name="connsiteX33" fmla="*/ 2238389 w 3181018"/>
                <a:gd name="connsiteY33" fmla="*/ 2550965 h 3307837"/>
                <a:gd name="connsiteX34" fmla="*/ 2374673 w 3181018"/>
                <a:gd name="connsiteY34" fmla="*/ 2443885 h 3307837"/>
                <a:gd name="connsiteX35" fmla="*/ 1746794 w 3181018"/>
                <a:gd name="connsiteY35" fmla="*/ 2434151 h 3307837"/>
                <a:gd name="connsiteX36" fmla="*/ 1702989 w 3181018"/>
                <a:gd name="connsiteY36" fmla="*/ 2546098 h 3307837"/>
                <a:gd name="connsiteX37" fmla="*/ 359621 w 3181018"/>
                <a:gd name="connsiteY37" fmla="*/ 2979285 h 3307837"/>
                <a:gd name="connsiteX38" fmla="*/ 627321 w 3181018"/>
                <a:gd name="connsiteY38" fmla="*/ 3091233 h 3307837"/>
                <a:gd name="connsiteX39" fmla="*/ 783074 w 3181018"/>
                <a:gd name="connsiteY39" fmla="*/ 3086365 h 3307837"/>
                <a:gd name="connsiteX40" fmla="*/ 997234 w 3181018"/>
                <a:gd name="connsiteY40" fmla="*/ 3281056 h 3307837"/>
                <a:gd name="connsiteX41" fmla="*/ 1376881 w 3181018"/>
                <a:gd name="connsiteY41" fmla="*/ 3237251 h 3307837"/>
                <a:gd name="connsiteX42" fmla="*/ 1576440 w 3181018"/>
                <a:gd name="connsiteY42" fmla="*/ 2940347 h 3307837"/>
                <a:gd name="connsiteX43" fmla="*/ 354754 w 3181018"/>
                <a:gd name="connsiteY43" fmla="*/ 2872205 h 3307837"/>
                <a:gd name="connsiteX44" fmla="*/ 359621 w 3181018"/>
                <a:gd name="connsiteY44" fmla="*/ 2979285 h 330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81018" h="3307837">
                  <a:moveTo>
                    <a:pt x="96788" y="3047427"/>
                  </a:moveTo>
                  <a:cubicBezTo>
                    <a:pt x="96788" y="3047427"/>
                    <a:pt x="38381" y="3062029"/>
                    <a:pt x="14044" y="3071763"/>
                  </a:cubicBezTo>
                  <a:cubicBezTo>
                    <a:pt x="-5425" y="3086365"/>
                    <a:pt x="-5425" y="3135038"/>
                    <a:pt x="18911" y="3198313"/>
                  </a:cubicBezTo>
                  <a:cubicBezTo>
                    <a:pt x="43248" y="3261587"/>
                    <a:pt x="140593" y="3232384"/>
                    <a:pt x="174665" y="3183711"/>
                  </a:cubicBezTo>
                  <a:cubicBezTo>
                    <a:pt x="213602" y="3135038"/>
                    <a:pt x="145461" y="3042560"/>
                    <a:pt x="96788" y="3047427"/>
                  </a:cubicBezTo>
                  <a:close/>
                  <a:moveTo>
                    <a:pt x="2364938" y="604055"/>
                  </a:moveTo>
                  <a:cubicBezTo>
                    <a:pt x="2364938" y="604055"/>
                    <a:pt x="2350336" y="574851"/>
                    <a:pt x="2326000" y="521311"/>
                  </a:cubicBezTo>
                  <a:cubicBezTo>
                    <a:pt x="2301664" y="462904"/>
                    <a:pt x="2141043" y="385028"/>
                    <a:pt x="2048565" y="521311"/>
                  </a:cubicBezTo>
                  <a:cubicBezTo>
                    <a:pt x="2009627" y="472639"/>
                    <a:pt x="1785733" y="414231"/>
                    <a:pt x="1649449" y="496975"/>
                  </a:cubicBezTo>
                  <a:cubicBezTo>
                    <a:pt x="1629980" y="448302"/>
                    <a:pt x="1527767" y="243877"/>
                    <a:pt x="1357412" y="161133"/>
                  </a:cubicBezTo>
                  <a:cubicBezTo>
                    <a:pt x="1187058" y="78389"/>
                    <a:pt x="972897" y="141664"/>
                    <a:pt x="826879" y="273080"/>
                  </a:cubicBezTo>
                  <a:cubicBezTo>
                    <a:pt x="817145" y="273080"/>
                    <a:pt x="758738" y="453169"/>
                    <a:pt x="792808" y="623524"/>
                  </a:cubicBezTo>
                  <a:lnTo>
                    <a:pt x="1406085" y="823083"/>
                  </a:lnTo>
                  <a:lnTo>
                    <a:pt x="2364938" y="604055"/>
                  </a:lnTo>
                  <a:close/>
                  <a:moveTo>
                    <a:pt x="2379540" y="243877"/>
                  </a:moveTo>
                  <a:cubicBezTo>
                    <a:pt x="2437948" y="239009"/>
                    <a:pt x="2481753" y="200071"/>
                    <a:pt x="2501222" y="112460"/>
                  </a:cubicBezTo>
                  <a:cubicBezTo>
                    <a:pt x="2515824" y="24849"/>
                    <a:pt x="2413611" y="-4354"/>
                    <a:pt x="2335734" y="513"/>
                  </a:cubicBezTo>
                  <a:cubicBezTo>
                    <a:pt x="2248123" y="513"/>
                    <a:pt x="2214053" y="39451"/>
                    <a:pt x="2228655" y="117328"/>
                  </a:cubicBezTo>
                  <a:cubicBezTo>
                    <a:pt x="2243257" y="200071"/>
                    <a:pt x="2321133" y="248744"/>
                    <a:pt x="2379540" y="243877"/>
                  </a:cubicBezTo>
                  <a:close/>
                  <a:moveTo>
                    <a:pt x="3168039" y="1066446"/>
                  </a:moveTo>
                  <a:cubicBezTo>
                    <a:pt x="3143702" y="1003172"/>
                    <a:pt x="3060959" y="993437"/>
                    <a:pt x="3060959" y="993437"/>
                  </a:cubicBezTo>
                  <a:cubicBezTo>
                    <a:pt x="2983082" y="993437"/>
                    <a:pt x="2958746" y="1071313"/>
                    <a:pt x="2978215" y="1115119"/>
                  </a:cubicBezTo>
                  <a:cubicBezTo>
                    <a:pt x="2997684" y="1158925"/>
                    <a:pt x="3036623" y="1197863"/>
                    <a:pt x="3109632" y="1168659"/>
                  </a:cubicBezTo>
                  <a:cubicBezTo>
                    <a:pt x="3187508" y="1134588"/>
                    <a:pt x="3192375" y="1124853"/>
                    <a:pt x="3168039" y="1066446"/>
                  </a:cubicBezTo>
                  <a:close/>
                  <a:moveTo>
                    <a:pt x="2773789" y="1222199"/>
                  </a:moveTo>
                  <a:cubicBezTo>
                    <a:pt x="2676444" y="1202730"/>
                    <a:pt x="2588833" y="1251403"/>
                    <a:pt x="2588833" y="1251403"/>
                  </a:cubicBezTo>
                  <a:cubicBezTo>
                    <a:pt x="2413611" y="1158925"/>
                    <a:pt x="2345469" y="1183261"/>
                    <a:pt x="2257859" y="1246535"/>
                  </a:cubicBezTo>
                  <a:cubicBezTo>
                    <a:pt x="2170247" y="1309810"/>
                    <a:pt x="2072902" y="1441226"/>
                    <a:pt x="2072902" y="1441226"/>
                  </a:cubicBezTo>
                  <a:lnTo>
                    <a:pt x="2895471" y="1392554"/>
                  </a:lnTo>
                  <a:cubicBezTo>
                    <a:pt x="2890604" y="1392554"/>
                    <a:pt x="2871135" y="1246535"/>
                    <a:pt x="2773789" y="1222199"/>
                  </a:cubicBezTo>
                  <a:close/>
                  <a:moveTo>
                    <a:pt x="1702989" y="2546098"/>
                  </a:moveTo>
                  <a:cubicBezTo>
                    <a:pt x="1712723" y="2575302"/>
                    <a:pt x="2053433" y="2682381"/>
                    <a:pt x="2053433" y="2682381"/>
                  </a:cubicBezTo>
                  <a:lnTo>
                    <a:pt x="2072902" y="2570434"/>
                  </a:lnTo>
                  <a:cubicBezTo>
                    <a:pt x="2072902" y="2570434"/>
                    <a:pt x="2116707" y="2604505"/>
                    <a:pt x="2238389" y="2550965"/>
                  </a:cubicBezTo>
                  <a:cubicBezTo>
                    <a:pt x="2360071" y="2492558"/>
                    <a:pt x="2374673" y="2443885"/>
                    <a:pt x="2374673" y="2443885"/>
                  </a:cubicBezTo>
                  <a:cubicBezTo>
                    <a:pt x="2374673" y="2443885"/>
                    <a:pt x="1756529" y="2434151"/>
                    <a:pt x="1746794" y="2434151"/>
                  </a:cubicBezTo>
                  <a:cubicBezTo>
                    <a:pt x="1746794" y="2434151"/>
                    <a:pt x="1693254" y="2516894"/>
                    <a:pt x="1702989" y="2546098"/>
                  </a:cubicBezTo>
                  <a:close/>
                  <a:moveTo>
                    <a:pt x="359621" y="2979285"/>
                  </a:moveTo>
                  <a:cubicBezTo>
                    <a:pt x="408294" y="3057162"/>
                    <a:pt x="534843" y="3100967"/>
                    <a:pt x="627321" y="3091233"/>
                  </a:cubicBezTo>
                  <a:cubicBezTo>
                    <a:pt x="719799" y="3081498"/>
                    <a:pt x="783074" y="3086365"/>
                    <a:pt x="783074" y="3086365"/>
                  </a:cubicBezTo>
                  <a:cubicBezTo>
                    <a:pt x="783074" y="3086365"/>
                    <a:pt x="875552" y="3232384"/>
                    <a:pt x="997234" y="3281056"/>
                  </a:cubicBezTo>
                  <a:cubicBezTo>
                    <a:pt x="1118916" y="3329729"/>
                    <a:pt x="1206527" y="3310260"/>
                    <a:pt x="1376881" y="3237251"/>
                  </a:cubicBezTo>
                  <a:cubicBezTo>
                    <a:pt x="1547236" y="3164242"/>
                    <a:pt x="1576440" y="2940347"/>
                    <a:pt x="1576440" y="2940347"/>
                  </a:cubicBezTo>
                  <a:lnTo>
                    <a:pt x="354754" y="2872205"/>
                  </a:lnTo>
                  <a:cubicBezTo>
                    <a:pt x="354754" y="2867338"/>
                    <a:pt x="306081" y="2901409"/>
                    <a:pt x="359621" y="2979285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3" name="フリーフォーム: 図形 672">
              <a:extLst>
                <a:ext uri="{FF2B5EF4-FFF2-40B4-BE49-F238E27FC236}">
                  <a16:creationId xmlns:a16="http://schemas.microsoft.com/office/drawing/2014/main" id="{E6866722-EADA-4583-BF90-E2B3188EA349}"/>
                </a:ext>
              </a:extLst>
            </p:cNvPr>
            <p:cNvSpPr/>
            <p:nvPr/>
          </p:nvSpPr>
          <p:spPr>
            <a:xfrm rot="5400000">
              <a:off x="26161761" y="4749547"/>
              <a:ext cx="1699020" cy="3165241"/>
            </a:xfrm>
            <a:custGeom>
              <a:avLst/>
              <a:gdLst>
                <a:gd name="connsiteX0" fmla="*/ 34413 w 1699020"/>
                <a:gd name="connsiteY0" fmla="*/ 2770993 h 3165241"/>
                <a:gd name="connsiteX1" fmla="*/ 394591 w 1699020"/>
                <a:gd name="connsiteY1" fmla="*/ 3165242 h 3165241"/>
                <a:gd name="connsiteX2" fmla="*/ 550344 w 1699020"/>
                <a:gd name="connsiteY2" fmla="*/ 3116569 h 3165241"/>
                <a:gd name="connsiteX3" fmla="*/ 326449 w 1699020"/>
                <a:gd name="connsiteY3" fmla="*/ 2770993 h 3165241"/>
                <a:gd name="connsiteX4" fmla="*/ 34413 w 1699020"/>
                <a:gd name="connsiteY4" fmla="*/ 2770993 h 3165241"/>
                <a:gd name="connsiteX5" fmla="*/ 438397 w 1699020"/>
                <a:gd name="connsiteY5" fmla="*/ 390895 h 3165241"/>
                <a:gd name="connsiteX6" fmla="*/ 564946 w 1699020"/>
                <a:gd name="connsiteY6" fmla="*/ 215673 h 3165241"/>
                <a:gd name="connsiteX7" fmla="*/ 754770 w 1699020"/>
                <a:gd name="connsiteY7" fmla="*/ 147531 h 3165241"/>
                <a:gd name="connsiteX8" fmla="*/ 584415 w 1699020"/>
                <a:gd name="connsiteY8" fmla="*/ 30717 h 3165241"/>
                <a:gd name="connsiteX9" fmla="*/ 418928 w 1699020"/>
                <a:gd name="connsiteY9" fmla="*/ 1513 h 3165241"/>
                <a:gd name="connsiteX10" fmla="*/ 107422 w 1699020"/>
                <a:gd name="connsiteY10" fmla="*/ 69655 h 3165241"/>
                <a:gd name="connsiteX11" fmla="*/ 342 w 1699020"/>
                <a:gd name="connsiteY11" fmla="*/ 278947 h 3165241"/>
                <a:gd name="connsiteX12" fmla="*/ 44147 w 1699020"/>
                <a:gd name="connsiteY12" fmla="*/ 488240 h 3165241"/>
                <a:gd name="connsiteX13" fmla="*/ 560079 w 1699020"/>
                <a:gd name="connsiteY13" fmla="*/ 668329 h 3165241"/>
                <a:gd name="connsiteX14" fmla="*/ 808310 w 1699020"/>
                <a:gd name="connsiteY14" fmla="*/ 619657 h 3165241"/>
                <a:gd name="connsiteX15" fmla="*/ 433529 w 1699020"/>
                <a:gd name="connsiteY15" fmla="*/ 444435 h 3165241"/>
                <a:gd name="connsiteX16" fmla="*/ 438397 w 1699020"/>
                <a:gd name="connsiteY16" fmla="*/ 390895 h 3165241"/>
                <a:gd name="connsiteX17" fmla="*/ 1402117 w 1699020"/>
                <a:gd name="connsiteY17" fmla="*/ 1203730 h 3165241"/>
                <a:gd name="connsiteX18" fmla="*/ 1338843 w 1699020"/>
                <a:gd name="connsiteY18" fmla="*/ 1291341 h 3165241"/>
                <a:gd name="connsiteX19" fmla="*/ 1699021 w 1699020"/>
                <a:gd name="connsiteY19" fmla="*/ 1276739 h 3165241"/>
                <a:gd name="connsiteX20" fmla="*/ 1402117 w 1699020"/>
                <a:gd name="connsiteY20" fmla="*/ 1203730 h 3165241"/>
                <a:gd name="connsiteX21" fmla="*/ 1450790 w 1699020"/>
                <a:gd name="connsiteY21" fmla="*/ 2386478 h 3165241"/>
                <a:gd name="connsiteX22" fmla="*/ 1577339 w 1699020"/>
                <a:gd name="connsiteY22" fmla="*/ 2318336 h 3165241"/>
                <a:gd name="connsiteX23" fmla="*/ 1329108 w 1699020"/>
                <a:gd name="connsiteY23" fmla="*/ 2303734 h 3165241"/>
                <a:gd name="connsiteX24" fmla="*/ 1450790 w 1699020"/>
                <a:gd name="connsiteY24" fmla="*/ 2386478 h 3165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99020" h="3165241">
                  <a:moveTo>
                    <a:pt x="34413" y="2770993"/>
                  </a:moveTo>
                  <a:lnTo>
                    <a:pt x="394591" y="3165242"/>
                  </a:lnTo>
                  <a:lnTo>
                    <a:pt x="550344" y="3116569"/>
                  </a:lnTo>
                  <a:lnTo>
                    <a:pt x="326449" y="2770993"/>
                  </a:lnTo>
                  <a:lnTo>
                    <a:pt x="34413" y="2770993"/>
                  </a:lnTo>
                  <a:close/>
                  <a:moveTo>
                    <a:pt x="438397" y="390895"/>
                  </a:moveTo>
                  <a:cubicBezTo>
                    <a:pt x="443264" y="337355"/>
                    <a:pt x="467601" y="254611"/>
                    <a:pt x="564946" y="215673"/>
                  </a:cubicBezTo>
                  <a:lnTo>
                    <a:pt x="754770" y="147531"/>
                  </a:lnTo>
                  <a:cubicBezTo>
                    <a:pt x="754770" y="147531"/>
                    <a:pt x="637955" y="59920"/>
                    <a:pt x="584415" y="30717"/>
                  </a:cubicBezTo>
                  <a:cubicBezTo>
                    <a:pt x="530875" y="1513"/>
                    <a:pt x="526008" y="11247"/>
                    <a:pt x="418928" y="1513"/>
                  </a:cubicBezTo>
                  <a:cubicBezTo>
                    <a:pt x="316715" y="-8222"/>
                    <a:pt x="151228" y="30717"/>
                    <a:pt x="107422" y="69655"/>
                  </a:cubicBezTo>
                  <a:cubicBezTo>
                    <a:pt x="63617" y="108593"/>
                    <a:pt x="5209" y="186469"/>
                    <a:pt x="342" y="278947"/>
                  </a:cubicBezTo>
                  <a:cubicBezTo>
                    <a:pt x="-4525" y="371426"/>
                    <a:pt x="44147" y="488240"/>
                    <a:pt x="44147" y="488240"/>
                  </a:cubicBezTo>
                  <a:lnTo>
                    <a:pt x="560079" y="668329"/>
                  </a:lnTo>
                  <a:lnTo>
                    <a:pt x="808310" y="619657"/>
                  </a:lnTo>
                  <a:lnTo>
                    <a:pt x="433529" y="444435"/>
                  </a:lnTo>
                  <a:cubicBezTo>
                    <a:pt x="438397" y="444435"/>
                    <a:pt x="438397" y="444435"/>
                    <a:pt x="438397" y="390895"/>
                  </a:cubicBezTo>
                  <a:close/>
                  <a:moveTo>
                    <a:pt x="1402117" y="1203730"/>
                  </a:moveTo>
                  <a:cubicBezTo>
                    <a:pt x="1314507" y="1169659"/>
                    <a:pt x="1338843" y="1291341"/>
                    <a:pt x="1338843" y="1291341"/>
                  </a:cubicBezTo>
                  <a:lnTo>
                    <a:pt x="1699021" y="1276739"/>
                  </a:lnTo>
                  <a:lnTo>
                    <a:pt x="1402117" y="1203730"/>
                  </a:lnTo>
                  <a:close/>
                  <a:moveTo>
                    <a:pt x="1450790" y="2386478"/>
                  </a:moveTo>
                  <a:lnTo>
                    <a:pt x="1577339" y="2318336"/>
                  </a:lnTo>
                  <a:lnTo>
                    <a:pt x="1329108" y="2303734"/>
                  </a:lnTo>
                  <a:lnTo>
                    <a:pt x="1450790" y="2386478"/>
                  </a:lnTo>
                  <a:close/>
                </a:path>
              </a:pathLst>
            </a:custGeom>
            <a:solidFill>
              <a:srgbClr val="ADDEF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4" name="フリーフォーム: 図形 673">
              <a:extLst>
                <a:ext uri="{FF2B5EF4-FFF2-40B4-BE49-F238E27FC236}">
                  <a16:creationId xmlns:a16="http://schemas.microsoft.com/office/drawing/2014/main" id="{9243F153-BFDB-4C7B-9A6C-D99D21A6BCF6}"/>
                </a:ext>
              </a:extLst>
            </p:cNvPr>
            <p:cNvSpPr/>
            <p:nvPr/>
          </p:nvSpPr>
          <p:spPr>
            <a:xfrm rot="5400000">
              <a:off x="24350952" y="3352194"/>
              <a:ext cx="6051695" cy="4608463"/>
            </a:xfrm>
            <a:custGeom>
              <a:avLst/>
              <a:gdLst>
                <a:gd name="connsiteX0" fmla="*/ 2136931 w 6051695"/>
                <a:gd name="connsiteY0" fmla="*/ 3960346 h 4608463"/>
                <a:gd name="connsiteX1" fmla="*/ 2044453 w 6051695"/>
                <a:gd name="connsiteY1" fmla="*/ 4120966 h 4608463"/>
                <a:gd name="connsiteX2" fmla="*/ 2205073 w 6051695"/>
                <a:gd name="connsiteY2" fmla="*/ 4213444 h 4608463"/>
                <a:gd name="connsiteX3" fmla="*/ 2297551 w 6051695"/>
                <a:gd name="connsiteY3" fmla="*/ 4052824 h 4608463"/>
                <a:gd name="connsiteX4" fmla="*/ 2136931 w 6051695"/>
                <a:gd name="connsiteY4" fmla="*/ 3960346 h 4608463"/>
                <a:gd name="connsiteX5" fmla="*/ 2190471 w 6051695"/>
                <a:gd name="connsiteY5" fmla="*/ 4155037 h 4608463"/>
                <a:gd name="connsiteX6" fmla="*/ 2102860 w 6051695"/>
                <a:gd name="connsiteY6" fmla="*/ 4101497 h 4608463"/>
                <a:gd name="connsiteX7" fmla="*/ 2156400 w 6051695"/>
                <a:gd name="connsiteY7" fmla="*/ 4013886 h 4608463"/>
                <a:gd name="connsiteX8" fmla="*/ 2244011 w 6051695"/>
                <a:gd name="connsiteY8" fmla="*/ 4067426 h 4608463"/>
                <a:gd name="connsiteX9" fmla="*/ 2190471 w 6051695"/>
                <a:gd name="connsiteY9" fmla="*/ 4155037 h 4608463"/>
                <a:gd name="connsiteX10" fmla="*/ 5023225 w 6051695"/>
                <a:gd name="connsiteY10" fmla="*/ 2071843 h 4608463"/>
                <a:gd name="connsiteX11" fmla="*/ 5193580 w 6051695"/>
                <a:gd name="connsiteY11" fmla="*/ 2169188 h 4608463"/>
                <a:gd name="connsiteX12" fmla="*/ 5290925 w 6051695"/>
                <a:gd name="connsiteY12" fmla="*/ 1998834 h 4608463"/>
                <a:gd name="connsiteX13" fmla="*/ 5120571 w 6051695"/>
                <a:gd name="connsiteY13" fmla="*/ 1901488 h 4608463"/>
                <a:gd name="connsiteX14" fmla="*/ 5023225 w 6051695"/>
                <a:gd name="connsiteY14" fmla="*/ 2071843 h 4608463"/>
                <a:gd name="connsiteX15" fmla="*/ 5237386 w 6051695"/>
                <a:gd name="connsiteY15" fmla="*/ 2013436 h 4608463"/>
                <a:gd name="connsiteX16" fmla="*/ 5178979 w 6051695"/>
                <a:gd name="connsiteY16" fmla="*/ 2115648 h 4608463"/>
                <a:gd name="connsiteX17" fmla="*/ 5076765 w 6051695"/>
                <a:gd name="connsiteY17" fmla="*/ 2057241 h 4608463"/>
                <a:gd name="connsiteX18" fmla="*/ 5135173 w 6051695"/>
                <a:gd name="connsiteY18" fmla="*/ 1955028 h 4608463"/>
                <a:gd name="connsiteX19" fmla="*/ 5237386 w 6051695"/>
                <a:gd name="connsiteY19" fmla="*/ 2013436 h 4608463"/>
                <a:gd name="connsiteX20" fmla="*/ 5948007 w 6051695"/>
                <a:gd name="connsiteY20" fmla="*/ 2295737 h 4608463"/>
                <a:gd name="connsiteX21" fmla="*/ 5831193 w 6051695"/>
                <a:gd name="connsiteY21" fmla="*/ 2271401 h 4608463"/>
                <a:gd name="connsiteX22" fmla="*/ 5076765 w 6051695"/>
                <a:gd name="connsiteY22" fmla="*/ 2310339 h 4608463"/>
                <a:gd name="connsiteX23" fmla="*/ 4950216 w 6051695"/>
                <a:gd name="connsiteY23" fmla="*/ 2242197 h 4608463"/>
                <a:gd name="connsiteX24" fmla="*/ 4950216 w 6051695"/>
                <a:gd name="connsiteY24" fmla="*/ 2242197 h 4608463"/>
                <a:gd name="connsiteX25" fmla="*/ 4716587 w 6051695"/>
                <a:gd name="connsiteY25" fmla="*/ 2135118 h 4608463"/>
                <a:gd name="connsiteX26" fmla="*/ 4643578 w 6051695"/>
                <a:gd name="connsiteY26" fmla="*/ 2169188 h 4608463"/>
                <a:gd name="connsiteX27" fmla="*/ 4385613 w 6051695"/>
                <a:gd name="connsiteY27" fmla="*/ 2135118 h 4608463"/>
                <a:gd name="connsiteX28" fmla="*/ 4239594 w 6051695"/>
                <a:gd name="connsiteY28" fmla="*/ 2217861 h 4608463"/>
                <a:gd name="connsiteX29" fmla="*/ 4171452 w 6051695"/>
                <a:gd name="connsiteY29" fmla="*/ 2183790 h 4608463"/>
                <a:gd name="connsiteX30" fmla="*/ 5334731 w 6051695"/>
                <a:gd name="connsiteY30" fmla="*/ 1740868 h 4608463"/>
                <a:gd name="connsiteX31" fmla="*/ 5471015 w 6051695"/>
                <a:gd name="connsiteY31" fmla="*/ 1536443 h 4608463"/>
                <a:gd name="connsiteX32" fmla="*/ 5383404 w 6051695"/>
                <a:gd name="connsiteY32" fmla="*/ 1380690 h 4608463"/>
                <a:gd name="connsiteX33" fmla="*/ 5222784 w 6051695"/>
                <a:gd name="connsiteY33" fmla="*/ 1351486 h 4608463"/>
                <a:gd name="connsiteX34" fmla="*/ 4512161 w 6051695"/>
                <a:gd name="connsiteY34" fmla="*/ 1497504 h 4608463"/>
                <a:gd name="connsiteX35" fmla="*/ 4434285 w 6051695"/>
                <a:gd name="connsiteY35" fmla="*/ 1468301 h 4608463"/>
                <a:gd name="connsiteX36" fmla="*/ 4434285 w 6051695"/>
                <a:gd name="connsiteY36" fmla="*/ 1468301 h 4608463"/>
                <a:gd name="connsiteX37" fmla="*/ 4215258 w 6051695"/>
                <a:gd name="connsiteY37" fmla="*/ 1370955 h 4608463"/>
                <a:gd name="connsiteX38" fmla="*/ 4122779 w 6051695"/>
                <a:gd name="connsiteY38" fmla="*/ 1424495 h 4608463"/>
                <a:gd name="connsiteX39" fmla="*/ 3830743 w 6051695"/>
                <a:gd name="connsiteY39" fmla="*/ 1385557 h 4608463"/>
                <a:gd name="connsiteX40" fmla="*/ 3738265 w 6051695"/>
                <a:gd name="connsiteY40" fmla="*/ 1424495 h 4608463"/>
                <a:gd name="connsiteX41" fmla="*/ 3679858 w 6051695"/>
                <a:gd name="connsiteY41" fmla="*/ 1288212 h 4608463"/>
                <a:gd name="connsiteX42" fmla="*/ 3684725 w 6051695"/>
                <a:gd name="connsiteY42" fmla="*/ 1283344 h 4608463"/>
                <a:gd name="connsiteX43" fmla="*/ 4186054 w 6051695"/>
                <a:gd name="connsiteY43" fmla="*/ 1161662 h 4608463"/>
                <a:gd name="connsiteX44" fmla="*/ 4186054 w 6051695"/>
                <a:gd name="connsiteY44" fmla="*/ 1161662 h 4608463"/>
                <a:gd name="connsiteX45" fmla="*/ 4336940 w 6051695"/>
                <a:gd name="connsiteY45" fmla="*/ 1200601 h 4608463"/>
                <a:gd name="connsiteX46" fmla="*/ 4336940 w 6051695"/>
                <a:gd name="connsiteY46" fmla="*/ 1200601 h 4608463"/>
                <a:gd name="connsiteX47" fmla="*/ 4478090 w 6051695"/>
                <a:gd name="connsiteY47" fmla="*/ 1224937 h 4608463"/>
                <a:gd name="connsiteX48" fmla="*/ 4599772 w 6051695"/>
                <a:gd name="connsiteY48" fmla="*/ 1039981 h 4608463"/>
                <a:gd name="connsiteX49" fmla="*/ 4599772 w 6051695"/>
                <a:gd name="connsiteY49" fmla="*/ 1039981 h 4608463"/>
                <a:gd name="connsiteX50" fmla="*/ 4599772 w 6051695"/>
                <a:gd name="connsiteY50" fmla="*/ 1035113 h 4608463"/>
                <a:gd name="connsiteX51" fmla="*/ 4599772 w 6051695"/>
                <a:gd name="connsiteY51" fmla="*/ 1035113 h 4608463"/>
                <a:gd name="connsiteX52" fmla="*/ 4624109 w 6051695"/>
                <a:gd name="connsiteY52" fmla="*/ 947502 h 4608463"/>
                <a:gd name="connsiteX53" fmla="*/ 4624109 w 6051695"/>
                <a:gd name="connsiteY53" fmla="*/ 947502 h 4608463"/>
                <a:gd name="connsiteX54" fmla="*/ 4687383 w 6051695"/>
                <a:gd name="connsiteY54" fmla="*/ 816086 h 4608463"/>
                <a:gd name="connsiteX55" fmla="*/ 4692251 w 6051695"/>
                <a:gd name="connsiteY55" fmla="*/ 650599 h 4608463"/>
                <a:gd name="connsiteX56" fmla="*/ 4541365 w 6051695"/>
                <a:gd name="connsiteY56" fmla="*/ 543519 h 4608463"/>
                <a:gd name="connsiteX57" fmla="*/ 3436494 w 6051695"/>
                <a:gd name="connsiteY57" fmla="*/ 709006 h 4608463"/>
                <a:gd name="connsiteX58" fmla="*/ 3421892 w 6051695"/>
                <a:gd name="connsiteY58" fmla="*/ 684669 h 4608463"/>
                <a:gd name="connsiteX59" fmla="*/ 3441361 w 6051695"/>
                <a:gd name="connsiteY59" fmla="*/ 665200 h 4608463"/>
                <a:gd name="connsiteX60" fmla="*/ 3446228 w 6051695"/>
                <a:gd name="connsiteY60" fmla="*/ 660333 h 4608463"/>
                <a:gd name="connsiteX61" fmla="*/ 3582512 w 6051695"/>
                <a:gd name="connsiteY61" fmla="*/ 47056 h 4608463"/>
                <a:gd name="connsiteX62" fmla="*/ 3582512 w 6051695"/>
                <a:gd name="connsiteY62" fmla="*/ 47056 h 4608463"/>
                <a:gd name="connsiteX63" fmla="*/ 3392688 w 6051695"/>
                <a:gd name="connsiteY63" fmla="*/ 27587 h 4608463"/>
                <a:gd name="connsiteX64" fmla="*/ 2818350 w 6051695"/>
                <a:gd name="connsiteY64" fmla="*/ 416969 h 4608463"/>
                <a:gd name="connsiteX65" fmla="*/ 2779412 w 6051695"/>
                <a:gd name="connsiteY65" fmla="*/ 451040 h 4608463"/>
                <a:gd name="connsiteX66" fmla="*/ 2497110 w 6051695"/>
                <a:gd name="connsiteY66" fmla="*/ 718740 h 4608463"/>
                <a:gd name="connsiteX67" fmla="*/ 2209940 w 6051695"/>
                <a:gd name="connsiteY67" fmla="*/ 747944 h 4608463"/>
                <a:gd name="connsiteX68" fmla="*/ 2102860 w 6051695"/>
                <a:gd name="connsiteY68" fmla="*/ 782015 h 4608463"/>
                <a:gd name="connsiteX69" fmla="*/ 2088258 w 6051695"/>
                <a:gd name="connsiteY69" fmla="*/ 791749 h 4608463"/>
                <a:gd name="connsiteX70" fmla="*/ 1728080 w 6051695"/>
                <a:gd name="connsiteY70" fmla="*/ 835555 h 4608463"/>
                <a:gd name="connsiteX71" fmla="*/ 827634 w 6051695"/>
                <a:gd name="connsiteY71" fmla="*/ 538651 h 4608463"/>
                <a:gd name="connsiteX72" fmla="*/ 793563 w 6051695"/>
                <a:gd name="connsiteY72" fmla="*/ 558120 h 4608463"/>
                <a:gd name="connsiteX73" fmla="*/ 793563 w 6051695"/>
                <a:gd name="connsiteY73" fmla="*/ 562987 h 4608463"/>
                <a:gd name="connsiteX74" fmla="*/ 813032 w 6051695"/>
                <a:gd name="connsiteY74" fmla="*/ 597058 h 4608463"/>
                <a:gd name="connsiteX75" fmla="*/ 1713478 w 6051695"/>
                <a:gd name="connsiteY75" fmla="*/ 893962 h 4608463"/>
                <a:gd name="connsiteX76" fmla="*/ 2127197 w 6051695"/>
                <a:gd name="connsiteY76" fmla="*/ 845290 h 4608463"/>
                <a:gd name="connsiteX77" fmla="*/ 2141798 w 6051695"/>
                <a:gd name="connsiteY77" fmla="*/ 835555 h 4608463"/>
                <a:gd name="connsiteX78" fmla="*/ 2219675 w 6051695"/>
                <a:gd name="connsiteY78" fmla="*/ 811219 h 4608463"/>
                <a:gd name="connsiteX79" fmla="*/ 2346224 w 6051695"/>
                <a:gd name="connsiteY79" fmla="*/ 796617 h 4608463"/>
                <a:gd name="connsiteX80" fmla="*/ 2365693 w 6051695"/>
                <a:gd name="connsiteY80" fmla="*/ 840422 h 4608463"/>
                <a:gd name="connsiteX81" fmla="*/ 1830293 w 6051695"/>
                <a:gd name="connsiteY81" fmla="*/ 1351486 h 4608463"/>
                <a:gd name="connsiteX82" fmla="*/ 1747549 w 6051695"/>
                <a:gd name="connsiteY82" fmla="*/ 1443964 h 4608463"/>
                <a:gd name="connsiteX83" fmla="*/ 1440911 w 6051695"/>
                <a:gd name="connsiteY83" fmla="*/ 1891754 h 4608463"/>
                <a:gd name="connsiteX84" fmla="*/ 1372769 w 6051695"/>
                <a:gd name="connsiteY84" fmla="*/ 1984232 h 4608463"/>
                <a:gd name="connsiteX85" fmla="*/ 1032060 w 6051695"/>
                <a:gd name="connsiteY85" fmla="*/ 2076710 h 4608463"/>
                <a:gd name="connsiteX86" fmla="*/ 297101 w 6051695"/>
                <a:gd name="connsiteY86" fmla="*/ 1774939 h 4608463"/>
                <a:gd name="connsiteX87" fmla="*/ 258163 w 6051695"/>
                <a:gd name="connsiteY87" fmla="*/ 1789541 h 4608463"/>
                <a:gd name="connsiteX88" fmla="*/ 253296 w 6051695"/>
                <a:gd name="connsiteY88" fmla="*/ 1794408 h 4608463"/>
                <a:gd name="connsiteX89" fmla="*/ 267897 w 6051695"/>
                <a:gd name="connsiteY89" fmla="*/ 1833346 h 4608463"/>
                <a:gd name="connsiteX90" fmla="*/ 1173211 w 6051695"/>
                <a:gd name="connsiteY90" fmla="*/ 2198392 h 4608463"/>
                <a:gd name="connsiteX91" fmla="*/ 856838 w 6051695"/>
                <a:gd name="connsiteY91" fmla="*/ 2456358 h 4608463"/>
                <a:gd name="connsiteX92" fmla="*/ 14799 w 6051695"/>
                <a:gd name="connsiteY92" fmla="*/ 3030696 h 4608463"/>
                <a:gd name="connsiteX93" fmla="*/ 5064 w 6051695"/>
                <a:gd name="connsiteY93" fmla="*/ 3074501 h 4608463"/>
                <a:gd name="connsiteX94" fmla="*/ 5064 w 6051695"/>
                <a:gd name="connsiteY94" fmla="*/ 3074501 h 4608463"/>
                <a:gd name="connsiteX95" fmla="*/ 48870 w 6051695"/>
                <a:gd name="connsiteY95" fmla="*/ 3084236 h 4608463"/>
                <a:gd name="connsiteX96" fmla="*/ 890909 w 6051695"/>
                <a:gd name="connsiteY96" fmla="*/ 2514765 h 4608463"/>
                <a:gd name="connsiteX97" fmla="*/ 1484716 w 6051695"/>
                <a:gd name="connsiteY97" fmla="*/ 1925825 h 4608463"/>
                <a:gd name="connsiteX98" fmla="*/ 1791355 w 6051695"/>
                <a:gd name="connsiteY98" fmla="*/ 1478035 h 4608463"/>
                <a:gd name="connsiteX99" fmla="*/ 1864364 w 6051695"/>
                <a:gd name="connsiteY99" fmla="*/ 1395292 h 4608463"/>
                <a:gd name="connsiteX100" fmla="*/ 2813482 w 6051695"/>
                <a:gd name="connsiteY100" fmla="*/ 489978 h 4608463"/>
                <a:gd name="connsiteX101" fmla="*/ 2847553 w 6051695"/>
                <a:gd name="connsiteY101" fmla="*/ 465642 h 4608463"/>
                <a:gd name="connsiteX102" fmla="*/ 3421892 w 6051695"/>
                <a:gd name="connsiteY102" fmla="*/ 76260 h 4608463"/>
                <a:gd name="connsiteX103" fmla="*/ 3528972 w 6051695"/>
                <a:gd name="connsiteY103" fmla="*/ 85995 h 4608463"/>
                <a:gd name="connsiteX104" fmla="*/ 3533839 w 6051695"/>
                <a:gd name="connsiteY104" fmla="*/ 90862 h 4608463"/>
                <a:gd name="connsiteX105" fmla="*/ 3392688 w 6051695"/>
                <a:gd name="connsiteY105" fmla="*/ 611660 h 4608463"/>
                <a:gd name="connsiteX106" fmla="*/ 2998439 w 6051695"/>
                <a:gd name="connsiteY106" fmla="*/ 1005910 h 4608463"/>
                <a:gd name="connsiteX107" fmla="*/ 2862155 w 6051695"/>
                <a:gd name="connsiteY107" fmla="*/ 1215202 h 4608463"/>
                <a:gd name="connsiteX108" fmla="*/ 2862155 w 6051695"/>
                <a:gd name="connsiteY108" fmla="*/ 1215202 h 4608463"/>
                <a:gd name="connsiteX109" fmla="*/ 2862155 w 6051695"/>
                <a:gd name="connsiteY109" fmla="*/ 1215202 h 4608463"/>
                <a:gd name="connsiteX110" fmla="*/ 2818350 w 6051695"/>
                <a:gd name="connsiteY110" fmla="*/ 1390424 h 4608463"/>
                <a:gd name="connsiteX111" fmla="*/ 2808615 w 6051695"/>
                <a:gd name="connsiteY111" fmla="*/ 1487770 h 4608463"/>
                <a:gd name="connsiteX112" fmla="*/ 2740473 w 6051695"/>
                <a:gd name="connsiteY112" fmla="*/ 1536443 h 4608463"/>
                <a:gd name="connsiteX113" fmla="*/ 2691801 w 6051695"/>
                <a:gd name="connsiteY113" fmla="*/ 1521841 h 4608463"/>
                <a:gd name="connsiteX114" fmla="*/ 2652862 w 6051695"/>
                <a:gd name="connsiteY114" fmla="*/ 1541310 h 4608463"/>
                <a:gd name="connsiteX115" fmla="*/ 2672331 w 6051695"/>
                <a:gd name="connsiteY115" fmla="*/ 1585115 h 4608463"/>
                <a:gd name="connsiteX116" fmla="*/ 3421892 w 6051695"/>
                <a:gd name="connsiteY116" fmla="*/ 1779806 h 4608463"/>
                <a:gd name="connsiteX117" fmla="*/ 3470565 w 6051695"/>
                <a:gd name="connsiteY117" fmla="*/ 1779806 h 4608463"/>
                <a:gd name="connsiteX118" fmla="*/ 5237386 w 6051695"/>
                <a:gd name="connsiteY118" fmla="*/ 1419628 h 4608463"/>
                <a:gd name="connsiteX119" fmla="*/ 5339598 w 6051695"/>
                <a:gd name="connsiteY119" fmla="*/ 1434230 h 4608463"/>
                <a:gd name="connsiteX120" fmla="*/ 5407740 w 6051695"/>
                <a:gd name="connsiteY120" fmla="*/ 1531575 h 4608463"/>
                <a:gd name="connsiteX121" fmla="*/ 5315262 w 6051695"/>
                <a:gd name="connsiteY121" fmla="*/ 1682461 h 4608463"/>
                <a:gd name="connsiteX122" fmla="*/ 4078974 w 6051695"/>
                <a:gd name="connsiteY122" fmla="*/ 2154587 h 4608463"/>
                <a:gd name="connsiteX123" fmla="*/ 3932956 w 6051695"/>
                <a:gd name="connsiteY123" fmla="*/ 2315207 h 4608463"/>
                <a:gd name="connsiteX124" fmla="*/ 3859947 w 6051695"/>
                <a:gd name="connsiteY124" fmla="*/ 2373614 h 4608463"/>
                <a:gd name="connsiteX125" fmla="*/ 3825876 w 6051695"/>
                <a:gd name="connsiteY125" fmla="*/ 2397950 h 4608463"/>
                <a:gd name="connsiteX126" fmla="*/ 3859947 w 6051695"/>
                <a:gd name="connsiteY126" fmla="*/ 2441756 h 4608463"/>
                <a:gd name="connsiteX127" fmla="*/ 5840928 w 6051695"/>
                <a:gd name="connsiteY127" fmla="*/ 2344410 h 4608463"/>
                <a:gd name="connsiteX128" fmla="*/ 5948007 w 6051695"/>
                <a:gd name="connsiteY128" fmla="*/ 2388216 h 4608463"/>
                <a:gd name="connsiteX129" fmla="*/ 5986946 w 6051695"/>
                <a:gd name="connsiteY129" fmla="*/ 2495296 h 4608463"/>
                <a:gd name="connsiteX130" fmla="*/ 5870131 w 6051695"/>
                <a:gd name="connsiteY130" fmla="*/ 2616978 h 4608463"/>
                <a:gd name="connsiteX131" fmla="*/ 3928088 w 6051695"/>
                <a:gd name="connsiteY131" fmla="*/ 2899280 h 4608463"/>
                <a:gd name="connsiteX132" fmla="*/ 3908619 w 6051695"/>
                <a:gd name="connsiteY132" fmla="*/ 2904147 h 4608463"/>
                <a:gd name="connsiteX133" fmla="*/ 3743132 w 6051695"/>
                <a:gd name="connsiteY133" fmla="*/ 2928483 h 4608463"/>
                <a:gd name="connsiteX134" fmla="*/ 3713928 w 6051695"/>
                <a:gd name="connsiteY134" fmla="*/ 2962554 h 4608463"/>
                <a:gd name="connsiteX135" fmla="*/ 3752867 w 6051695"/>
                <a:gd name="connsiteY135" fmla="*/ 2996625 h 4608463"/>
                <a:gd name="connsiteX136" fmla="*/ 3932956 w 6051695"/>
                <a:gd name="connsiteY136" fmla="*/ 2967421 h 4608463"/>
                <a:gd name="connsiteX137" fmla="*/ 4882074 w 6051695"/>
                <a:gd name="connsiteY137" fmla="*/ 3035563 h 4608463"/>
                <a:gd name="connsiteX138" fmla="*/ 4891809 w 6051695"/>
                <a:gd name="connsiteY138" fmla="*/ 3040431 h 4608463"/>
                <a:gd name="connsiteX139" fmla="*/ 4891809 w 6051695"/>
                <a:gd name="connsiteY139" fmla="*/ 3040431 h 4608463"/>
                <a:gd name="connsiteX140" fmla="*/ 5641370 w 6051695"/>
                <a:gd name="connsiteY140" fmla="*/ 3093971 h 4608463"/>
                <a:gd name="connsiteX141" fmla="*/ 5728980 w 6051695"/>
                <a:gd name="connsiteY141" fmla="*/ 3128042 h 4608463"/>
                <a:gd name="connsiteX142" fmla="*/ 5772786 w 6051695"/>
                <a:gd name="connsiteY142" fmla="*/ 3239989 h 4608463"/>
                <a:gd name="connsiteX143" fmla="*/ 5636502 w 6051695"/>
                <a:gd name="connsiteY143" fmla="*/ 3361671 h 4608463"/>
                <a:gd name="connsiteX144" fmla="*/ 3835610 w 6051695"/>
                <a:gd name="connsiteY144" fmla="*/ 3361671 h 4608463"/>
                <a:gd name="connsiteX145" fmla="*/ 3743132 w 6051695"/>
                <a:gd name="connsiteY145" fmla="*/ 3449282 h 4608463"/>
                <a:gd name="connsiteX146" fmla="*/ 3743132 w 6051695"/>
                <a:gd name="connsiteY146" fmla="*/ 3473618 h 4608463"/>
                <a:gd name="connsiteX147" fmla="*/ 3811274 w 6051695"/>
                <a:gd name="connsiteY147" fmla="*/ 3575831 h 4608463"/>
                <a:gd name="connsiteX148" fmla="*/ 4994022 w 6051695"/>
                <a:gd name="connsiteY148" fmla="*/ 3940876 h 4608463"/>
                <a:gd name="connsiteX149" fmla="*/ 5037827 w 6051695"/>
                <a:gd name="connsiteY149" fmla="*/ 3970080 h 4608463"/>
                <a:gd name="connsiteX150" fmla="*/ 5047562 w 6051695"/>
                <a:gd name="connsiteY150" fmla="*/ 4038222 h 4608463"/>
                <a:gd name="connsiteX151" fmla="*/ 4959951 w 6051695"/>
                <a:gd name="connsiteY151" fmla="*/ 4086895 h 4608463"/>
                <a:gd name="connsiteX152" fmla="*/ 3796672 w 6051695"/>
                <a:gd name="connsiteY152" fmla="*/ 3877602 h 4608463"/>
                <a:gd name="connsiteX153" fmla="*/ 3509503 w 6051695"/>
                <a:gd name="connsiteY153" fmla="*/ 3848398 h 4608463"/>
                <a:gd name="connsiteX154" fmla="*/ 2706402 w 6051695"/>
                <a:gd name="connsiteY154" fmla="*/ 3819195 h 4608463"/>
                <a:gd name="connsiteX155" fmla="*/ 1776753 w 6051695"/>
                <a:gd name="connsiteY155" fmla="*/ 3726716 h 4608463"/>
                <a:gd name="connsiteX156" fmla="*/ 1445778 w 6051695"/>
                <a:gd name="connsiteY156" fmla="*/ 3799725 h 4608463"/>
                <a:gd name="connsiteX157" fmla="*/ 827634 w 6051695"/>
                <a:gd name="connsiteY157" fmla="*/ 4169638 h 4608463"/>
                <a:gd name="connsiteX158" fmla="*/ 813032 w 6051695"/>
                <a:gd name="connsiteY158" fmla="*/ 4208577 h 4608463"/>
                <a:gd name="connsiteX159" fmla="*/ 861705 w 6051695"/>
                <a:gd name="connsiteY159" fmla="*/ 4223179 h 4608463"/>
                <a:gd name="connsiteX160" fmla="*/ 1479849 w 6051695"/>
                <a:gd name="connsiteY160" fmla="*/ 3848398 h 4608463"/>
                <a:gd name="connsiteX161" fmla="*/ 1771885 w 6051695"/>
                <a:gd name="connsiteY161" fmla="*/ 3785124 h 4608463"/>
                <a:gd name="connsiteX162" fmla="*/ 2219675 w 6051695"/>
                <a:gd name="connsiteY162" fmla="*/ 3828929 h 4608463"/>
                <a:gd name="connsiteX163" fmla="*/ 2419233 w 6051695"/>
                <a:gd name="connsiteY163" fmla="*/ 3936009 h 4608463"/>
                <a:gd name="connsiteX164" fmla="*/ 2769677 w 6051695"/>
                <a:gd name="connsiteY164" fmla="*/ 4038222 h 4608463"/>
                <a:gd name="connsiteX165" fmla="*/ 2813482 w 6051695"/>
                <a:gd name="connsiteY165" fmla="*/ 4023620 h 4608463"/>
                <a:gd name="connsiteX166" fmla="*/ 3090917 w 6051695"/>
                <a:gd name="connsiteY166" fmla="*/ 4247515 h 4608463"/>
                <a:gd name="connsiteX167" fmla="*/ 3197997 w 6051695"/>
                <a:gd name="connsiteY167" fmla="*/ 4305922 h 4608463"/>
                <a:gd name="connsiteX168" fmla="*/ 3460830 w 6051695"/>
                <a:gd name="connsiteY168" fmla="*/ 4568755 h 4608463"/>
                <a:gd name="connsiteX169" fmla="*/ 3592246 w 6051695"/>
                <a:gd name="connsiteY169" fmla="*/ 4602826 h 4608463"/>
                <a:gd name="connsiteX170" fmla="*/ 3645786 w 6051695"/>
                <a:gd name="connsiteY170" fmla="*/ 4573622 h 4608463"/>
                <a:gd name="connsiteX171" fmla="*/ 3665256 w 6051695"/>
                <a:gd name="connsiteY171" fmla="*/ 4388666 h 4608463"/>
                <a:gd name="connsiteX172" fmla="*/ 3499768 w 6051695"/>
                <a:gd name="connsiteY172" fmla="*/ 4174506 h 4608463"/>
                <a:gd name="connsiteX173" fmla="*/ 3655521 w 6051695"/>
                <a:gd name="connsiteY173" fmla="*/ 3974947 h 4608463"/>
                <a:gd name="connsiteX174" fmla="*/ 3772335 w 6051695"/>
                <a:gd name="connsiteY174" fmla="*/ 3906806 h 4608463"/>
                <a:gd name="connsiteX175" fmla="*/ 3777203 w 6051695"/>
                <a:gd name="connsiteY175" fmla="*/ 3906806 h 4608463"/>
                <a:gd name="connsiteX176" fmla="*/ 3850212 w 6051695"/>
                <a:gd name="connsiteY176" fmla="*/ 3921407 h 4608463"/>
                <a:gd name="connsiteX177" fmla="*/ 4667915 w 6051695"/>
                <a:gd name="connsiteY177" fmla="*/ 4447073 h 4608463"/>
                <a:gd name="connsiteX178" fmla="*/ 4774995 w 6051695"/>
                <a:gd name="connsiteY178" fmla="*/ 4471410 h 4608463"/>
                <a:gd name="connsiteX179" fmla="*/ 4794463 w 6051695"/>
                <a:gd name="connsiteY179" fmla="*/ 4466542 h 4608463"/>
                <a:gd name="connsiteX180" fmla="*/ 4882074 w 6051695"/>
                <a:gd name="connsiteY180" fmla="*/ 4403268 h 4608463"/>
                <a:gd name="connsiteX181" fmla="*/ 4848004 w 6051695"/>
                <a:gd name="connsiteY181" fmla="*/ 4198842 h 4608463"/>
                <a:gd name="connsiteX182" fmla="*/ 4706852 w 6051695"/>
                <a:gd name="connsiteY182" fmla="*/ 4072293 h 4608463"/>
                <a:gd name="connsiteX183" fmla="*/ 4950216 w 6051695"/>
                <a:gd name="connsiteY183" fmla="*/ 4116098 h 4608463"/>
                <a:gd name="connsiteX184" fmla="*/ 5013491 w 6051695"/>
                <a:gd name="connsiteY184" fmla="*/ 4111231 h 4608463"/>
                <a:gd name="connsiteX185" fmla="*/ 5110836 w 6051695"/>
                <a:gd name="connsiteY185" fmla="*/ 4023620 h 4608463"/>
                <a:gd name="connsiteX186" fmla="*/ 5115704 w 6051695"/>
                <a:gd name="connsiteY186" fmla="*/ 3950611 h 4608463"/>
                <a:gd name="connsiteX187" fmla="*/ 5295793 w 6051695"/>
                <a:gd name="connsiteY187" fmla="*/ 4043089 h 4608463"/>
                <a:gd name="connsiteX188" fmla="*/ 5407740 w 6051695"/>
                <a:gd name="connsiteY188" fmla="*/ 4052824 h 4608463"/>
                <a:gd name="connsiteX189" fmla="*/ 5495351 w 6051695"/>
                <a:gd name="connsiteY189" fmla="*/ 3989549 h 4608463"/>
                <a:gd name="connsiteX190" fmla="*/ 5451545 w 6051695"/>
                <a:gd name="connsiteY190" fmla="*/ 3775389 h 4608463"/>
                <a:gd name="connsiteX191" fmla="*/ 4930747 w 6051695"/>
                <a:gd name="connsiteY191" fmla="*/ 3410343 h 4608463"/>
                <a:gd name="connsiteX192" fmla="*/ 5631635 w 6051695"/>
                <a:gd name="connsiteY192" fmla="*/ 3410343 h 4608463"/>
                <a:gd name="connsiteX193" fmla="*/ 5836061 w 6051695"/>
                <a:gd name="connsiteY193" fmla="*/ 3244856 h 4608463"/>
                <a:gd name="connsiteX194" fmla="*/ 5816591 w 6051695"/>
                <a:gd name="connsiteY194" fmla="*/ 3118307 h 4608463"/>
                <a:gd name="connsiteX195" fmla="*/ 5719246 w 6051695"/>
                <a:gd name="connsiteY195" fmla="*/ 2928483 h 4608463"/>
                <a:gd name="connsiteX196" fmla="*/ 5344466 w 6051695"/>
                <a:gd name="connsiteY196" fmla="*/ 2748394 h 4608463"/>
                <a:gd name="connsiteX197" fmla="*/ 5879866 w 6051695"/>
                <a:gd name="connsiteY197" fmla="*/ 2670518 h 4608463"/>
                <a:gd name="connsiteX198" fmla="*/ 5904202 w 6051695"/>
                <a:gd name="connsiteY198" fmla="*/ 2665651 h 4608463"/>
                <a:gd name="connsiteX199" fmla="*/ 6050220 w 6051695"/>
                <a:gd name="connsiteY199" fmla="*/ 2490428 h 4608463"/>
                <a:gd name="connsiteX200" fmla="*/ 5948007 w 6051695"/>
                <a:gd name="connsiteY200" fmla="*/ 2295737 h 4608463"/>
                <a:gd name="connsiteX201" fmla="*/ 4463488 w 6051695"/>
                <a:gd name="connsiteY201" fmla="*/ 1161662 h 4608463"/>
                <a:gd name="connsiteX202" fmla="*/ 4327205 w 6051695"/>
                <a:gd name="connsiteY202" fmla="*/ 1083786 h 4608463"/>
                <a:gd name="connsiteX203" fmla="*/ 4405081 w 6051695"/>
                <a:gd name="connsiteY203" fmla="*/ 947502 h 4608463"/>
                <a:gd name="connsiteX204" fmla="*/ 4541365 w 6051695"/>
                <a:gd name="connsiteY204" fmla="*/ 1025379 h 4608463"/>
                <a:gd name="connsiteX205" fmla="*/ 4463488 w 6051695"/>
                <a:gd name="connsiteY205" fmla="*/ 1161662 h 4608463"/>
                <a:gd name="connsiteX206" fmla="*/ 3047112 w 6051695"/>
                <a:gd name="connsiteY206" fmla="*/ 1049715 h 4608463"/>
                <a:gd name="connsiteX207" fmla="*/ 3314812 w 6051695"/>
                <a:gd name="connsiteY207" fmla="*/ 782015 h 4608463"/>
                <a:gd name="connsiteX208" fmla="*/ 4551100 w 6051695"/>
                <a:gd name="connsiteY208" fmla="*/ 597058 h 4608463"/>
                <a:gd name="connsiteX209" fmla="*/ 4624109 w 6051695"/>
                <a:gd name="connsiteY209" fmla="*/ 650599 h 4608463"/>
                <a:gd name="connsiteX210" fmla="*/ 4624109 w 6051695"/>
                <a:gd name="connsiteY210" fmla="*/ 791749 h 4608463"/>
                <a:gd name="connsiteX211" fmla="*/ 4590038 w 6051695"/>
                <a:gd name="connsiteY211" fmla="*/ 874493 h 4608463"/>
                <a:gd name="connsiteX212" fmla="*/ 4502427 w 6051695"/>
                <a:gd name="connsiteY212" fmla="*/ 898830 h 4608463"/>
                <a:gd name="connsiteX213" fmla="*/ 4390479 w 6051695"/>
                <a:gd name="connsiteY213" fmla="*/ 889095 h 4608463"/>
                <a:gd name="connsiteX214" fmla="*/ 4273665 w 6051695"/>
                <a:gd name="connsiteY214" fmla="*/ 1010777 h 4608463"/>
                <a:gd name="connsiteX215" fmla="*/ 4273665 w 6051695"/>
                <a:gd name="connsiteY215" fmla="*/ 1010777 h 4608463"/>
                <a:gd name="connsiteX216" fmla="*/ 4181187 w 6051695"/>
                <a:gd name="connsiteY216" fmla="*/ 1083786 h 4608463"/>
                <a:gd name="connsiteX217" fmla="*/ 3665256 w 6051695"/>
                <a:gd name="connsiteY217" fmla="*/ 1215202 h 4608463"/>
                <a:gd name="connsiteX218" fmla="*/ 3631185 w 6051695"/>
                <a:gd name="connsiteY218" fmla="*/ 1224937 h 4608463"/>
                <a:gd name="connsiteX219" fmla="*/ 3105519 w 6051695"/>
                <a:gd name="connsiteY219" fmla="*/ 1064317 h 4608463"/>
                <a:gd name="connsiteX220" fmla="*/ 2998439 w 6051695"/>
                <a:gd name="connsiteY220" fmla="*/ 1108122 h 4608463"/>
                <a:gd name="connsiteX221" fmla="*/ 3047112 w 6051695"/>
                <a:gd name="connsiteY221" fmla="*/ 1049715 h 4608463"/>
                <a:gd name="connsiteX222" fmla="*/ 4361276 w 6051695"/>
                <a:gd name="connsiteY222" fmla="*/ 1526708 h 4608463"/>
                <a:gd name="connsiteX223" fmla="*/ 4361276 w 6051695"/>
                <a:gd name="connsiteY223" fmla="*/ 1526708 h 4608463"/>
                <a:gd name="connsiteX224" fmla="*/ 3514370 w 6051695"/>
                <a:gd name="connsiteY224" fmla="*/ 1701930 h 4608463"/>
                <a:gd name="connsiteX225" fmla="*/ 3382953 w 6051695"/>
                <a:gd name="connsiteY225" fmla="*/ 1697063 h 4608463"/>
                <a:gd name="connsiteX226" fmla="*/ 3027643 w 6051695"/>
                <a:gd name="connsiteY226" fmla="*/ 1604584 h 4608463"/>
                <a:gd name="connsiteX227" fmla="*/ 2881624 w 6051695"/>
                <a:gd name="connsiteY227" fmla="*/ 1390424 h 4608463"/>
                <a:gd name="connsiteX228" fmla="*/ 2915695 w 6051695"/>
                <a:gd name="connsiteY228" fmla="*/ 1249273 h 4608463"/>
                <a:gd name="connsiteX229" fmla="*/ 2954633 w 6051695"/>
                <a:gd name="connsiteY229" fmla="*/ 1195733 h 4608463"/>
                <a:gd name="connsiteX230" fmla="*/ 3124988 w 6051695"/>
                <a:gd name="connsiteY230" fmla="*/ 1108122 h 4608463"/>
                <a:gd name="connsiteX231" fmla="*/ 3689592 w 6051695"/>
                <a:gd name="connsiteY231" fmla="*/ 1429363 h 4608463"/>
                <a:gd name="connsiteX232" fmla="*/ 3694459 w 6051695"/>
                <a:gd name="connsiteY232" fmla="*/ 1443964 h 4608463"/>
                <a:gd name="connsiteX233" fmla="*/ 3660388 w 6051695"/>
                <a:gd name="connsiteY233" fmla="*/ 1478035 h 4608463"/>
                <a:gd name="connsiteX234" fmla="*/ 3665256 w 6051695"/>
                <a:gd name="connsiteY234" fmla="*/ 1516974 h 4608463"/>
                <a:gd name="connsiteX235" fmla="*/ 3704194 w 6051695"/>
                <a:gd name="connsiteY235" fmla="*/ 1516974 h 4608463"/>
                <a:gd name="connsiteX236" fmla="*/ 3855079 w 6051695"/>
                <a:gd name="connsiteY236" fmla="*/ 1429363 h 4608463"/>
                <a:gd name="connsiteX237" fmla="*/ 4103310 w 6051695"/>
                <a:gd name="connsiteY237" fmla="*/ 1463433 h 4608463"/>
                <a:gd name="connsiteX238" fmla="*/ 4127647 w 6051695"/>
                <a:gd name="connsiteY238" fmla="*/ 1478035 h 4608463"/>
                <a:gd name="connsiteX239" fmla="*/ 4166585 w 6051695"/>
                <a:gd name="connsiteY239" fmla="*/ 1468301 h 4608463"/>
                <a:gd name="connsiteX240" fmla="*/ 4244461 w 6051695"/>
                <a:gd name="connsiteY240" fmla="*/ 1414761 h 4608463"/>
                <a:gd name="connsiteX241" fmla="*/ 4385613 w 6051695"/>
                <a:gd name="connsiteY241" fmla="*/ 1463433 h 4608463"/>
                <a:gd name="connsiteX242" fmla="*/ 4361276 w 6051695"/>
                <a:gd name="connsiteY242" fmla="*/ 1526708 h 4608463"/>
                <a:gd name="connsiteX243" fmla="*/ 4176319 w 6051695"/>
                <a:gd name="connsiteY243" fmla="*/ 2295737 h 4608463"/>
                <a:gd name="connsiteX244" fmla="*/ 4161717 w 6051695"/>
                <a:gd name="connsiteY244" fmla="*/ 2324941 h 4608463"/>
                <a:gd name="connsiteX245" fmla="*/ 4113045 w 6051695"/>
                <a:gd name="connsiteY245" fmla="*/ 2359012 h 4608463"/>
                <a:gd name="connsiteX246" fmla="*/ 4025434 w 6051695"/>
                <a:gd name="connsiteY246" fmla="*/ 2363879 h 4608463"/>
                <a:gd name="connsiteX247" fmla="*/ 3996230 w 6051695"/>
                <a:gd name="connsiteY247" fmla="*/ 2324941 h 4608463"/>
                <a:gd name="connsiteX248" fmla="*/ 4020567 w 6051695"/>
                <a:gd name="connsiteY248" fmla="*/ 2271401 h 4608463"/>
                <a:gd name="connsiteX249" fmla="*/ 4142249 w 6051695"/>
                <a:gd name="connsiteY249" fmla="*/ 2242197 h 4608463"/>
                <a:gd name="connsiteX250" fmla="*/ 4161717 w 6051695"/>
                <a:gd name="connsiteY250" fmla="*/ 2251932 h 4608463"/>
                <a:gd name="connsiteX251" fmla="*/ 4176319 w 6051695"/>
                <a:gd name="connsiteY251" fmla="*/ 2295737 h 4608463"/>
                <a:gd name="connsiteX252" fmla="*/ 4916145 w 6051695"/>
                <a:gd name="connsiteY252" fmla="*/ 2305472 h 4608463"/>
                <a:gd name="connsiteX253" fmla="*/ 4896676 w 6051695"/>
                <a:gd name="connsiteY253" fmla="*/ 2315207 h 4608463"/>
                <a:gd name="connsiteX254" fmla="*/ 4239594 w 6051695"/>
                <a:gd name="connsiteY254" fmla="*/ 2349278 h 4608463"/>
                <a:gd name="connsiteX255" fmla="*/ 4224992 w 6051695"/>
                <a:gd name="connsiteY255" fmla="*/ 2324941 h 4608463"/>
                <a:gd name="connsiteX256" fmla="*/ 4400215 w 6051695"/>
                <a:gd name="connsiteY256" fmla="*/ 2183790 h 4608463"/>
                <a:gd name="connsiteX257" fmla="*/ 4658179 w 6051695"/>
                <a:gd name="connsiteY257" fmla="*/ 2242197 h 4608463"/>
                <a:gd name="connsiteX258" fmla="*/ 4697118 w 6051695"/>
                <a:gd name="connsiteY258" fmla="*/ 2242197 h 4608463"/>
                <a:gd name="connsiteX259" fmla="*/ 4697118 w 6051695"/>
                <a:gd name="connsiteY259" fmla="*/ 2242197 h 4608463"/>
                <a:gd name="connsiteX260" fmla="*/ 4697118 w 6051695"/>
                <a:gd name="connsiteY260" fmla="*/ 2203259 h 4608463"/>
                <a:gd name="connsiteX261" fmla="*/ 4697118 w 6051695"/>
                <a:gd name="connsiteY261" fmla="*/ 2203259 h 4608463"/>
                <a:gd name="connsiteX262" fmla="*/ 4731189 w 6051695"/>
                <a:gd name="connsiteY262" fmla="*/ 2188657 h 4608463"/>
                <a:gd name="connsiteX263" fmla="*/ 4921013 w 6051695"/>
                <a:gd name="connsiteY263" fmla="*/ 2295737 h 4608463"/>
                <a:gd name="connsiteX264" fmla="*/ 4916145 w 6051695"/>
                <a:gd name="connsiteY264" fmla="*/ 2305472 h 4608463"/>
                <a:gd name="connsiteX265" fmla="*/ 3606848 w 6051695"/>
                <a:gd name="connsiteY265" fmla="*/ 4442206 h 4608463"/>
                <a:gd name="connsiteX266" fmla="*/ 3597114 w 6051695"/>
                <a:gd name="connsiteY266" fmla="*/ 4539552 h 4608463"/>
                <a:gd name="connsiteX267" fmla="*/ 3504635 w 6051695"/>
                <a:gd name="connsiteY267" fmla="*/ 4534684 h 4608463"/>
                <a:gd name="connsiteX268" fmla="*/ 3290476 w 6051695"/>
                <a:gd name="connsiteY268" fmla="*/ 4305922 h 4608463"/>
                <a:gd name="connsiteX269" fmla="*/ 3305077 w 6051695"/>
                <a:gd name="connsiteY269" fmla="*/ 4271851 h 4608463"/>
                <a:gd name="connsiteX270" fmla="*/ 3339148 w 6051695"/>
                <a:gd name="connsiteY270" fmla="*/ 4266984 h 4608463"/>
                <a:gd name="connsiteX271" fmla="*/ 3397555 w 6051695"/>
                <a:gd name="connsiteY271" fmla="*/ 4247515 h 4608463"/>
                <a:gd name="connsiteX272" fmla="*/ 3455963 w 6051695"/>
                <a:gd name="connsiteY272" fmla="*/ 4262117 h 4608463"/>
                <a:gd name="connsiteX273" fmla="*/ 3606848 w 6051695"/>
                <a:gd name="connsiteY273" fmla="*/ 4442206 h 4608463"/>
                <a:gd name="connsiteX274" fmla="*/ 3601981 w 6051695"/>
                <a:gd name="connsiteY274" fmla="*/ 3960346 h 4608463"/>
                <a:gd name="connsiteX275" fmla="*/ 3329413 w 6051695"/>
                <a:gd name="connsiteY275" fmla="*/ 4208577 h 4608463"/>
                <a:gd name="connsiteX276" fmla="*/ 2876757 w 6051695"/>
                <a:gd name="connsiteY276" fmla="*/ 4028488 h 4608463"/>
                <a:gd name="connsiteX277" fmla="*/ 2881624 w 6051695"/>
                <a:gd name="connsiteY277" fmla="*/ 3999284 h 4608463"/>
                <a:gd name="connsiteX278" fmla="*/ 2896226 w 6051695"/>
                <a:gd name="connsiteY278" fmla="*/ 3989549 h 4608463"/>
                <a:gd name="connsiteX279" fmla="*/ 2901093 w 6051695"/>
                <a:gd name="connsiteY279" fmla="*/ 3950611 h 4608463"/>
                <a:gd name="connsiteX280" fmla="*/ 2862155 w 6051695"/>
                <a:gd name="connsiteY280" fmla="*/ 3945744 h 4608463"/>
                <a:gd name="connsiteX281" fmla="*/ 2755075 w 6051695"/>
                <a:gd name="connsiteY281" fmla="*/ 3999284 h 4608463"/>
                <a:gd name="connsiteX282" fmla="*/ 2443570 w 6051695"/>
                <a:gd name="connsiteY282" fmla="*/ 3892204 h 4608463"/>
                <a:gd name="connsiteX283" fmla="*/ 2458171 w 6051695"/>
                <a:gd name="connsiteY283" fmla="*/ 3867867 h 4608463"/>
                <a:gd name="connsiteX284" fmla="*/ 2701535 w 6051695"/>
                <a:gd name="connsiteY284" fmla="*/ 3892204 h 4608463"/>
                <a:gd name="connsiteX285" fmla="*/ 3504635 w 6051695"/>
                <a:gd name="connsiteY285" fmla="*/ 3901938 h 4608463"/>
                <a:gd name="connsiteX286" fmla="*/ 3563043 w 6051695"/>
                <a:gd name="connsiteY286" fmla="*/ 3901938 h 4608463"/>
                <a:gd name="connsiteX287" fmla="*/ 3601981 w 6051695"/>
                <a:gd name="connsiteY287" fmla="*/ 3960346 h 4608463"/>
                <a:gd name="connsiteX288" fmla="*/ 4804198 w 6051695"/>
                <a:gd name="connsiteY288" fmla="*/ 4262117 h 4608463"/>
                <a:gd name="connsiteX289" fmla="*/ 4828534 w 6051695"/>
                <a:gd name="connsiteY289" fmla="*/ 4364329 h 4608463"/>
                <a:gd name="connsiteX290" fmla="*/ 4745791 w 6051695"/>
                <a:gd name="connsiteY290" fmla="*/ 4413002 h 4608463"/>
                <a:gd name="connsiteX291" fmla="*/ 4701985 w 6051695"/>
                <a:gd name="connsiteY291" fmla="*/ 4398401 h 4608463"/>
                <a:gd name="connsiteX292" fmla="*/ 4093576 w 6051695"/>
                <a:gd name="connsiteY292" fmla="*/ 4009018 h 4608463"/>
                <a:gd name="connsiteX293" fmla="*/ 4108178 w 6051695"/>
                <a:gd name="connsiteY293" fmla="*/ 3974947 h 4608463"/>
                <a:gd name="connsiteX294" fmla="*/ 4536498 w 6051695"/>
                <a:gd name="connsiteY294" fmla="*/ 4052824 h 4608463"/>
                <a:gd name="connsiteX295" fmla="*/ 4604640 w 6051695"/>
                <a:gd name="connsiteY295" fmla="*/ 4086895 h 4608463"/>
                <a:gd name="connsiteX296" fmla="*/ 4804198 w 6051695"/>
                <a:gd name="connsiteY296" fmla="*/ 4262117 h 4608463"/>
                <a:gd name="connsiteX297" fmla="*/ 4093576 w 6051695"/>
                <a:gd name="connsiteY297" fmla="*/ 3507689 h 4608463"/>
                <a:gd name="connsiteX298" fmla="*/ 4093576 w 6051695"/>
                <a:gd name="connsiteY298" fmla="*/ 3570964 h 4608463"/>
                <a:gd name="connsiteX299" fmla="*/ 3825876 w 6051695"/>
                <a:gd name="connsiteY299" fmla="*/ 3488220 h 4608463"/>
                <a:gd name="connsiteX300" fmla="*/ 3806407 w 6051695"/>
                <a:gd name="connsiteY300" fmla="*/ 3459016 h 4608463"/>
                <a:gd name="connsiteX301" fmla="*/ 3806407 w 6051695"/>
                <a:gd name="connsiteY301" fmla="*/ 3434680 h 4608463"/>
                <a:gd name="connsiteX302" fmla="*/ 3835610 w 6051695"/>
                <a:gd name="connsiteY302" fmla="*/ 3410343 h 4608463"/>
                <a:gd name="connsiteX303" fmla="*/ 4400215 w 6051695"/>
                <a:gd name="connsiteY303" fmla="*/ 3410343 h 4608463"/>
                <a:gd name="connsiteX304" fmla="*/ 4283399 w 6051695"/>
                <a:gd name="connsiteY304" fmla="*/ 3483353 h 4608463"/>
                <a:gd name="connsiteX305" fmla="*/ 4156850 w 6051695"/>
                <a:gd name="connsiteY305" fmla="*/ 3483353 h 4608463"/>
                <a:gd name="connsiteX306" fmla="*/ 4122779 w 6051695"/>
                <a:gd name="connsiteY306" fmla="*/ 3473618 h 4608463"/>
                <a:gd name="connsiteX307" fmla="*/ 4093576 w 6051695"/>
                <a:gd name="connsiteY307" fmla="*/ 3507689 h 4608463"/>
                <a:gd name="connsiteX308" fmla="*/ 4151983 w 6051695"/>
                <a:gd name="connsiteY308" fmla="*/ 3595300 h 4608463"/>
                <a:gd name="connsiteX309" fmla="*/ 4156850 w 6051695"/>
                <a:gd name="connsiteY309" fmla="*/ 3551494 h 4608463"/>
                <a:gd name="connsiteX310" fmla="*/ 4293134 w 6051695"/>
                <a:gd name="connsiteY310" fmla="*/ 3546627 h 4608463"/>
                <a:gd name="connsiteX311" fmla="*/ 4293134 w 6051695"/>
                <a:gd name="connsiteY311" fmla="*/ 3546627 h 4608463"/>
                <a:gd name="connsiteX312" fmla="*/ 4740924 w 6051695"/>
                <a:gd name="connsiteY312" fmla="*/ 3780256 h 4608463"/>
                <a:gd name="connsiteX313" fmla="*/ 4151983 w 6051695"/>
                <a:gd name="connsiteY313" fmla="*/ 3595300 h 4608463"/>
                <a:gd name="connsiteX314" fmla="*/ 5407740 w 6051695"/>
                <a:gd name="connsiteY314" fmla="*/ 3848398 h 4608463"/>
                <a:gd name="connsiteX315" fmla="*/ 5436944 w 6051695"/>
                <a:gd name="connsiteY315" fmla="*/ 3960346 h 4608463"/>
                <a:gd name="connsiteX316" fmla="*/ 5315262 w 6051695"/>
                <a:gd name="connsiteY316" fmla="*/ 3999284 h 4608463"/>
                <a:gd name="connsiteX317" fmla="*/ 4405081 w 6051695"/>
                <a:gd name="connsiteY317" fmla="*/ 3527158 h 4608463"/>
                <a:gd name="connsiteX318" fmla="*/ 4400215 w 6051695"/>
                <a:gd name="connsiteY318" fmla="*/ 3493087 h 4608463"/>
                <a:gd name="connsiteX319" fmla="*/ 4400215 w 6051695"/>
                <a:gd name="connsiteY319" fmla="*/ 3493087 h 4608463"/>
                <a:gd name="connsiteX320" fmla="*/ 4638711 w 6051695"/>
                <a:gd name="connsiteY320" fmla="*/ 3410343 h 4608463"/>
                <a:gd name="connsiteX321" fmla="*/ 4721454 w 6051695"/>
                <a:gd name="connsiteY321" fmla="*/ 3410343 h 4608463"/>
                <a:gd name="connsiteX322" fmla="*/ 4891809 w 6051695"/>
                <a:gd name="connsiteY322" fmla="*/ 3468751 h 4608463"/>
                <a:gd name="connsiteX323" fmla="*/ 5407740 w 6051695"/>
                <a:gd name="connsiteY323" fmla="*/ 3848398 h 4608463"/>
                <a:gd name="connsiteX324" fmla="*/ 4234727 w 6051695"/>
                <a:gd name="connsiteY324" fmla="*/ 2909014 h 4608463"/>
                <a:gd name="connsiteX325" fmla="*/ 4444020 w 6051695"/>
                <a:gd name="connsiteY325" fmla="*/ 2879810 h 4608463"/>
                <a:gd name="connsiteX326" fmla="*/ 4619242 w 6051695"/>
                <a:gd name="connsiteY326" fmla="*/ 2938218 h 4608463"/>
                <a:gd name="connsiteX327" fmla="*/ 4234727 w 6051695"/>
                <a:gd name="connsiteY327" fmla="*/ 2909014 h 4608463"/>
                <a:gd name="connsiteX328" fmla="*/ 5690042 w 6051695"/>
                <a:gd name="connsiteY328" fmla="*/ 2991758 h 4608463"/>
                <a:gd name="connsiteX329" fmla="*/ 5748450 w 6051695"/>
                <a:gd name="connsiteY329" fmla="*/ 3045298 h 4608463"/>
                <a:gd name="connsiteX330" fmla="*/ 5646236 w 6051695"/>
                <a:gd name="connsiteY330" fmla="*/ 3011227 h 4608463"/>
                <a:gd name="connsiteX331" fmla="*/ 4911278 w 6051695"/>
                <a:gd name="connsiteY331" fmla="*/ 2957687 h 4608463"/>
                <a:gd name="connsiteX332" fmla="*/ 4867472 w 6051695"/>
                <a:gd name="connsiteY332" fmla="*/ 2947952 h 4608463"/>
                <a:gd name="connsiteX333" fmla="*/ 4677649 w 6051695"/>
                <a:gd name="connsiteY333" fmla="*/ 2884678 h 4608463"/>
                <a:gd name="connsiteX334" fmla="*/ 4682516 w 6051695"/>
                <a:gd name="connsiteY334" fmla="*/ 2840872 h 4608463"/>
                <a:gd name="connsiteX335" fmla="*/ 5164377 w 6051695"/>
                <a:gd name="connsiteY335" fmla="*/ 2772730 h 4608463"/>
                <a:gd name="connsiteX336" fmla="*/ 5281191 w 6051695"/>
                <a:gd name="connsiteY336" fmla="*/ 2792200 h 4608463"/>
                <a:gd name="connsiteX337" fmla="*/ 5690042 w 6051695"/>
                <a:gd name="connsiteY337" fmla="*/ 2991758 h 460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</a:cxnLst>
              <a:rect l="l" t="t" r="r" b="b"/>
              <a:pathLst>
                <a:path w="6051695" h="4608463">
                  <a:moveTo>
                    <a:pt x="2136931" y="3960346"/>
                  </a:moveTo>
                  <a:cubicBezTo>
                    <a:pt x="2068789" y="3979815"/>
                    <a:pt x="2024984" y="4047956"/>
                    <a:pt x="2044453" y="4120966"/>
                  </a:cubicBezTo>
                  <a:cubicBezTo>
                    <a:pt x="2063922" y="4189107"/>
                    <a:pt x="2132064" y="4232913"/>
                    <a:pt x="2205073" y="4213444"/>
                  </a:cubicBezTo>
                  <a:cubicBezTo>
                    <a:pt x="2273215" y="4193975"/>
                    <a:pt x="2317020" y="4125833"/>
                    <a:pt x="2297551" y="4052824"/>
                  </a:cubicBezTo>
                  <a:cubicBezTo>
                    <a:pt x="2278082" y="3979815"/>
                    <a:pt x="2205073" y="3940876"/>
                    <a:pt x="2136931" y="3960346"/>
                  </a:cubicBezTo>
                  <a:close/>
                  <a:moveTo>
                    <a:pt x="2190471" y="4155037"/>
                  </a:moveTo>
                  <a:cubicBezTo>
                    <a:pt x="2151533" y="4164771"/>
                    <a:pt x="2112595" y="4140435"/>
                    <a:pt x="2102860" y="4101497"/>
                  </a:cubicBezTo>
                  <a:cubicBezTo>
                    <a:pt x="2093125" y="4062558"/>
                    <a:pt x="2117462" y="4023620"/>
                    <a:pt x="2156400" y="4013886"/>
                  </a:cubicBezTo>
                  <a:cubicBezTo>
                    <a:pt x="2195339" y="4004151"/>
                    <a:pt x="2234277" y="4028488"/>
                    <a:pt x="2244011" y="4067426"/>
                  </a:cubicBezTo>
                  <a:cubicBezTo>
                    <a:pt x="2248879" y="4101497"/>
                    <a:pt x="2229409" y="4145302"/>
                    <a:pt x="2190471" y="4155037"/>
                  </a:cubicBezTo>
                  <a:close/>
                  <a:moveTo>
                    <a:pt x="5023225" y="2071843"/>
                  </a:moveTo>
                  <a:cubicBezTo>
                    <a:pt x="5042695" y="2144852"/>
                    <a:pt x="5120571" y="2188657"/>
                    <a:pt x="5193580" y="2169188"/>
                  </a:cubicBezTo>
                  <a:cubicBezTo>
                    <a:pt x="5266589" y="2149719"/>
                    <a:pt x="5310395" y="2071843"/>
                    <a:pt x="5290925" y="1998834"/>
                  </a:cubicBezTo>
                  <a:cubicBezTo>
                    <a:pt x="5271456" y="1925825"/>
                    <a:pt x="5193580" y="1882019"/>
                    <a:pt x="5120571" y="1901488"/>
                  </a:cubicBezTo>
                  <a:cubicBezTo>
                    <a:pt x="5047562" y="1920957"/>
                    <a:pt x="5003756" y="1998834"/>
                    <a:pt x="5023225" y="2071843"/>
                  </a:cubicBezTo>
                  <a:close/>
                  <a:moveTo>
                    <a:pt x="5237386" y="2013436"/>
                  </a:moveTo>
                  <a:cubicBezTo>
                    <a:pt x="5247120" y="2057241"/>
                    <a:pt x="5222784" y="2101046"/>
                    <a:pt x="5178979" y="2115648"/>
                  </a:cubicBezTo>
                  <a:cubicBezTo>
                    <a:pt x="5135173" y="2130250"/>
                    <a:pt x="5091367" y="2101046"/>
                    <a:pt x="5076765" y="2057241"/>
                  </a:cubicBezTo>
                  <a:cubicBezTo>
                    <a:pt x="5067031" y="2013436"/>
                    <a:pt x="5091367" y="1969630"/>
                    <a:pt x="5135173" y="1955028"/>
                  </a:cubicBezTo>
                  <a:cubicBezTo>
                    <a:pt x="5178979" y="1945294"/>
                    <a:pt x="5222784" y="1969630"/>
                    <a:pt x="5237386" y="2013436"/>
                  </a:cubicBezTo>
                  <a:close/>
                  <a:moveTo>
                    <a:pt x="5948007" y="2295737"/>
                  </a:moveTo>
                  <a:cubicBezTo>
                    <a:pt x="5913937" y="2276269"/>
                    <a:pt x="5874998" y="2266534"/>
                    <a:pt x="5831193" y="2271401"/>
                  </a:cubicBezTo>
                  <a:lnTo>
                    <a:pt x="5076765" y="2310339"/>
                  </a:lnTo>
                  <a:cubicBezTo>
                    <a:pt x="5023225" y="2315207"/>
                    <a:pt x="4974552" y="2286003"/>
                    <a:pt x="4950216" y="2242197"/>
                  </a:cubicBezTo>
                  <a:lnTo>
                    <a:pt x="4950216" y="2242197"/>
                  </a:lnTo>
                  <a:cubicBezTo>
                    <a:pt x="4901543" y="2159454"/>
                    <a:pt x="4809065" y="2110781"/>
                    <a:pt x="4716587" y="2135118"/>
                  </a:cubicBezTo>
                  <a:cubicBezTo>
                    <a:pt x="4687383" y="2139985"/>
                    <a:pt x="4663047" y="2154587"/>
                    <a:pt x="4643578" y="2169188"/>
                  </a:cubicBezTo>
                  <a:cubicBezTo>
                    <a:pt x="4565702" y="2125383"/>
                    <a:pt x="4473224" y="2110781"/>
                    <a:pt x="4385613" y="2135118"/>
                  </a:cubicBezTo>
                  <a:cubicBezTo>
                    <a:pt x="4327205" y="2149719"/>
                    <a:pt x="4278532" y="2178923"/>
                    <a:pt x="4239594" y="2217861"/>
                  </a:cubicBezTo>
                  <a:lnTo>
                    <a:pt x="4171452" y="2183790"/>
                  </a:lnTo>
                  <a:lnTo>
                    <a:pt x="5334731" y="1740868"/>
                  </a:lnTo>
                  <a:cubicBezTo>
                    <a:pt x="5417475" y="1706797"/>
                    <a:pt x="5475882" y="1628921"/>
                    <a:pt x="5471015" y="1536443"/>
                  </a:cubicBezTo>
                  <a:cubicBezTo>
                    <a:pt x="5466147" y="1473168"/>
                    <a:pt x="5436944" y="1414761"/>
                    <a:pt x="5383404" y="1380690"/>
                  </a:cubicBezTo>
                  <a:cubicBezTo>
                    <a:pt x="5334731" y="1351486"/>
                    <a:pt x="5276324" y="1341752"/>
                    <a:pt x="5222784" y="1351486"/>
                  </a:cubicBezTo>
                  <a:lnTo>
                    <a:pt x="4512161" y="1497504"/>
                  </a:lnTo>
                  <a:cubicBezTo>
                    <a:pt x="4468356" y="1507239"/>
                    <a:pt x="4448887" y="1492637"/>
                    <a:pt x="4434285" y="1468301"/>
                  </a:cubicBezTo>
                  <a:lnTo>
                    <a:pt x="4434285" y="1468301"/>
                  </a:lnTo>
                  <a:cubicBezTo>
                    <a:pt x="4395347" y="1390424"/>
                    <a:pt x="4302869" y="1346619"/>
                    <a:pt x="4215258" y="1370955"/>
                  </a:cubicBezTo>
                  <a:cubicBezTo>
                    <a:pt x="4181187" y="1380690"/>
                    <a:pt x="4147116" y="1400159"/>
                    <a:pt x="4122779" y="1424495"/>
                  </a:cubicBezTo>
                  <a:cubicBezTo>
                    <a:pt x="4035168" y="1370955"/>
                    <a:pt x="3928088" y="1356353"/>
                    <a:pt x="3830743" y="1385557"/>
                  </a:cubicBezTo>
                  <a:cubicBezTo>
                    <a:pt x="3796672" y="1395292"/>
                    <a:pt x="3767468" y="1405026"/>
                    <a:pt x="3738265" y="1424495"/>
                  </a:cubicBezTo>
                  <a:cubicBezTo>
                    <a:pt x="3723663" y="1375822"/>
                    <a:pt x="3704194" y="1327150"/>
                    <a:pt x="3679858" y="1288212"/>
                  </a:cubicBezTo>
                  <a:cubicBezTo>
                    <a:pt x="3679858" y="1283344"/>
                    <a:pt x="3679858" y="1283344"/>
                    <a:pt x="3684725" y="1283344"/>
                  </a:cubicBezTo>
                  <a:lnTo>
                    <a:pt x="4186054" y="1161662"/>
                  </a:lnTo>
                  <a:cubicBezTo>
                    <a:pt x="4186054" y="1161662"/>
                    <a:pt x="4186054" y="1161662"/>
                    <a:pt x="4186054" y="1161662"/>
                  </a:cubicBezTo>
                  <a:cubicBezTo>
                    <a:pt x="4249329" y="1142193"/>
                    <a:pt x="4283399" y="1171397"/>
                    <a:pt x="4336940" y="1200601"/>
                  </a:cubicBezTo>
                  <a:lnTo>
                    <a:pt x="4336940" y="1200601"/>
                  </a:lnTo>
                  <a:cubicBezTo>
                    <a:pt x="4375878" y="1229804"/>
                    <a:pt x="4424551" y="1239539"/>
                    <a:pt x="4478090" y="1224937"/>
                  </a:cubicBezTo>
                  <a:cubicBezTo>
                    <a:pt x="4560834" y="1200601"/>
                    <a:pt x="4609507" y="1122724"/>
                    <a:pt x="4599772" y="1039981"/>
                  </a:cubicBezTo>
                  <a:lnTo>
                    <a:pt x="4599772" y="1039981"/>
                  </a:lnTo>
                  <a:cubicBezTo>
                    <a:pt x="4599772" y="1039981"/>
                    <a:pt x="4599772" y="1039981"/>
                    <a:pt x="4599772" y="1035113"/>
                  </a:cubicBezTo>
                  <a:cubicBezTo>
                    <a:pt x="4599772" y="1035113"/>
                    <a:pt x="4599772" y="1035113"/>
                    <a:pt x="4599772" y="1035113"/>
                  </a:cubicBezTo>
                  <a:cubicBezTo>
                    <a:pt x="4594906" y="1005910"/>
                    <a:pt x="4609507" y="971839"/>
                    <a:pt x="4624109" y="947502"/>
                  </a:cubicBezTo>
                  <a:cubicBezTo>
                    <a:pt x="4624109" y="947502"/>
                    <a:pt x="4624109" y="947502"/>
                    <a:pt x="4624109" y="947502"/>
                  </a:cubicBezTo>
                  <a:cubicBezTo>
                    <a:pt x="4653313" y="908564"/>
                    <a:pt x="4677649" y="864759"/>
                    <a:pt x="4687383" y="816086"/>
                  </a:cubicBezTo>
                  <a:cubicBezTo>
                    <a:pt x="4697118" y="762546"/>
                    <a:pt x="4697118" y="709006"/>
                    <a:pt x="4692251" y="650599"/>
                  </a:cubicBezTo>
                  <a:cubicBezTo>
                    <a:pt x="4682516" y="582457"/>
                    <a:pt x="4614374" y="533784"/>
                    <a:pt x="4541365" y="543519"/>
                  </a:cubicBezTo>
                  <a:lnTo>
                    <a:pt x="3436494" y="709006"/>
                  </a:lnTo>
                  <a:cubicBezTo>
                    <a:pt x="3421892" y="709006"/>
                    <a:pt x="3412157" y="694404"/>
                    <a:pt x="3421892" y="684669"/>
                  </a:cubicBezTo>
                  <a:lnTo>
                    <a:pt x="3441361" y="665200"/>
                  </a:lnTo>
                  <a:lnTo>
                    <a:pt x="3446228" y="660333"/>
                  </a:lnTo>
                  <a:cubicBezTo>
                    <a:pt x="3650654" y="402367"/>
                    <a:pt x="3665256" y="124933"/>
                    <a:pt x="3582512" y="47056"/>
                  </a:cubicBezTo>
                  <a:lnTo>
                    <a:pt x="3582512" y="47056"/>
                  </a:lnTo>
                  <a:cubicBezTo>
                    <a:pt x="3533839" y="-6484"/>
                    <a:pt x="3451095" y="-16218"/>
                    <a:pt x="3392688" y="27587"/>
                  </a:cubicBezTo>
                  <a:lnTo>
                    <a:pt x="2818350" y="416969"/>
                  </a:lnTo>
                  <a:cubicBezTo>
                    <a:pt x="2803748" y="426704"/>
                    <a:pt x="2789146" y="436438"/>
                    <a:pt x="2779412" y="451040"/>
                  </a:cubicBezTo>
                  <a:lnTo>
                    <a:pt x="2497110" y="718740"/>
                  </a:lnTo>
                  <a:lnTo>
                    <a:pt x="2209940" y="747944"/>
                  </a:lnTo>
                  <a:cubicBezTo>
                    <a:pt x="2171002" y="752811"/>
                    <a:pt x="2136931" y="762546"/>
                    <a:pt x="2102860" y="782015"/>
                  </a:cubicBezTo>
                  <a:lnTo>
                    <a:pt x="2088258" y="791749"/>
                  </a:lnTo>
                  <a:cubicBezTo>
                    <a:pt x="1981178" y="859891"/>
                    <a:pt x="1849762" y="874493"/>
                    <a:pt x="1728080" y="835555"/>
                  </a:cubicBezTo>
                  <a:lnTo>
                    <a:pt x="827634" y="538651"/>
                  </a:lnTo>
                  <a:cubicBezTo>
                    <a:pt x="813032" y="533784"/>
                    <a:pt x="798430" y="543519"/>
                    <a:pt x="793563" y="558120"/>
                  </a:cubicBezTo>
                  <a:lnTo>
                    <a:pt x="793563" y="562987"/>
                  </a:lnTo>
                  <a:cubicBezTo>
                    <a:pt x="788696" y="577589"/>
                    <a:pt x="798430" y="592191"/>
                    <a:pt x="813032" y="597058"/>
                  </a:cubicBezTo>
                  <a:lnTo>
                    <a:pt x="1713478" y="893962"/>
                  </a:lnTo>
                  <a:cubicBezTo>
                    <a:pt x="1849762" y="937768"/>
                    <a:pt x="2005515" y="923166"/>
                    <a:pt x="2127197" y="845290"/>
                  </a:cubicBezTo>
                  <a:lnTo>
                    <a:pt x="2141798" y="835555"/>
                  </a:lnTo>
                  <a:cubicBezTo>
                    <a:pt x="2166135" y="820953"/>
                    <a:pt x="2190471" y="811219"/>
                    <a:pt x="2219675" y="811219"/>
                  </a:cubicBezTo>
                  <a:lnTo>
                    <a:pt x="2346224" y="796617"/>
                  </a:lnTo>
                  <a:cubicBezTo>
                    <a:pt x="2370560" y="791749"/>
                    <a:pt x="2385162" y="825820"/>
                    <a:pt x="2365693" y="840422"/>
                  </a:cubicBezTo>
                  <a:lnTo>
                    <a:pt x="1830293" y="1351486"/>
                  </a:lnTo>
                  <a:cubicBezTo>
                    <a:pt x="1801089" y="1380690"/>
                    <a:pt x="1771885" y="1409893"/>
                    <a:pt x="1747549" y="1443964"/>
                  </a:cubicBezTo>
                  <a:lnTo>
                    <a:pt x="1440911" y="1891754"/>
                  </a:lnTo>
                  <a:cubicBezTo>
                    <a:pt x="1421442" y="1920957"/>
                    <a:pt x="1397105" y="1955028"/>
                    <a:pt x="1372769" y="1984232"/>
                  </a:cubicBezTo>
                  <a:cubicBezTo>
                    <a:pt x="1290025" y="2086445"/>
                    <a:pt x="1153742" y="2125383"/>
                    <a:pt x="1032060" y="2076710"/>
                  </a:cubicBezTo>
                  <a:lnTo>
                    <a:pt x="297101" y="1774939"/>
                  </a:lnTo>
                  <a:cubicBezTo>
                    <a:pt x="282499" y="1770072"/>
                    <a:pt x="263030" y="1774939"/>
                    <a:pt x="258163" y="1789541"/>
                  </a:cubicBezTo>
                  <a:lnTo>
                    <a:pt x="253296" y="1794408"/>
                  </a:lnTo>
                  <a:cubicBezTo>
                    <a:pt x="248428" y="1809010"/>
                    <a:pt x="253296" y="1828479"/>
                    <a:pt x="267897" y="1833346"/>
                  </a:cubicBezTo>
                  <a:lnTo>
                    <a:pt x="1173211" y="2198392"/>
                  </a:lnTo>
                  <a:cubicBezTo>
                    <a:pt x="1075865" y="2290870"/>
                    <a:pt x="973652" y="2378481"/>
                    <a:pt x="856838" y="2456358"/>
                  </a:cubicBezTo>
                  <a:lnTo>
                    <a:pt x="14799" y="3030696"/>
                  </a:lnTo>
                  <a:cubicBezTo>
                    <a:pt x="197" y="3040431"/>
                    <a:pt x="-4670" y="3059900"/>
                    <a:pt x="5064" y="3074501"/>
                  </a:cubicBezTo>
                  <a:lnTo>
                    <a:pt x="5064" y="3074501"/>
                  </a:lnTo>
                  <a:cubicBezTo>
                    <a:pt x="14799" y="3089103"/>
                    <a:pt x="34268" y="3093971"/>
                    <a:pt x="48870" y="3084236"/>
                  </a:cubicBezTo>
                  <a:lnTo>
                    <a:pt x="890909" y="2514765"/>
                  </a:lnTo>
                  <a:cubicBezTo>
                    <a:pt x="1124538" y="2359012"/>
                    <a:pt x="1324096" y="2159454"/>
                    <a:pt x="1484716" y="1925825"/>
                  </a:cubicBezTo>
                  <a:lnTo>
                    <a:pt x="1791355" y="1478035"/>
                  </a:lnTo>
                  <a:cubicBezTo>
                    <a:pt x="1810824" y="1448832"/>
                    <a:pt x="1835160" y="1419628"/>
                    <a:pt x="1864364" y="1395292"/>
                  </a:cubicBezTo>
                  <a:lnTo>
                    <a:pt x="2813482" y="489978"/>
                  </a:lnTo>
                  <a:cubicBezTo>
                    <a:pt x="2823217" y="480244"/>
                    <a:pt x="2832952" y="470509"/>
                    <a:pt x="2847553" y="465642"/>
                  </a:cubicBezTo>
                  <a:lnTo>
                    <a:pt x="3421892" y="76260"/>
                  </a:lnTo>
                  <a:cubicBezTo>
                    <a:pt x="3455963" y="51924"/>
                    <a:pt x="3499768" y="56791"/>
                    <a:pt x="3528972" y="85995"/>
                  </a:cubicBezTo>
                  <a:lnTo>
                    <a:pt x="3533839" y="90862"/>
                  </a:lnTo>
                  <a:cubicBezTo>
                    <a:pt x="3577644" y="134667"/>
                    <a:pt x="3587379" y="368296"/>
                    <a:pt x="3392688" y="611660"/>
                  </a:cubicBezTo>
                  <a:lnTo>
                    <a:pt x="2998439" y="1005910"/>
                  </a:lnTo>
                  <a:cubicBezTo>
                    <a:pt x="2940031" y="1064317"/>
                    <a:pt x="2891359" y="1137326"/>
                    <a:pt x="2862155" y="1215202"/>
                  </a:cubicBezTo>
                  <a:cubicBezTo>
                    <a:pt x="2862155" y="1215202"/>
                    <a:pt x="2862155" y="1215202"/>
                    <a:pt x="2862155" y="1215202"/>
                  </a:cubicBezTo>
                  <a:lnTo>
                    <a:pt x="2862155" y="1215202"/>
                  </a:lnTo>
                  <a:cubicBezTo>
                    <a:pt x="2837819" y="1268742"/>
                    <a:pt x="2823217" y="1327150"/>
                    <a:pt x="2818350" y="1390424"/>
                  </a:cubicBezTo>
                  <a:lnTo>
                    <a:pt x="2808615" y="1487770"/>
                  </a:lnTo>
                  <a:cubicBezTo>
                    <a:pt x="2803748" y="1521841"/>
                    <a:pt x="2774544" y="1541310"/>
                    <a:pt x="2740473" y="1536443"/>
                  </a:cubicBezTo>
                  <a:lnTo>
                    <a:pt x="2691801" y="1521841"/>
                  </a:lnTo>
                  <a:cubicBezTo>
                    <a:pt x="2677199" y="1516974"/>
                    <a:pt x="2657730" y="1526708"/>
                    <a:pt x="2652862" y="1541310"/>
                  </a:cubicBezTo>
                  <a:cubicBezTo>
                    <a:pt x="2643128" y="1560779"/>
                    <a:pt x="2657730" y="1580248"/>
                    <a:pt x="2672331" y="1585115"/>
                  </a:cubicBezTo>
                  <a:lnTo>
                    <a:pt x="3421892" y="1779806"/>
                  </a:lnTo>
                  <a:cubicBezTo>
                    <a:pt x="3436494" y="1784673"/>
                    <a:pt x="3455963" y="1784673"/>
                    <a:pt x="3470565" y="1779806"/>
                  </a:cubicBezTo>
                  <a:lnTo>
                    <a:pt x="5237386" y="1419628"/>
                  </a:lnTo>
                  <a:cubicBezTo>
                    <a:pt x="5271456" y="1414761"/>
                    <a:pt x="5305527" y="1414761"/>
                    <a:pt x="5339598" y="1434230"/>
                  </a:cubicBezTo>
                  <a:cubicBezTo>
                    <a:pt x="5373670" y="1453699"/>
                    <a:pt x="5398006" y="1487770"/>
                    <a:pt x="5407740" y="1531575"/>
                  </a:cubicBezTo>
                  <a:cubicBezTo>
                    <a:pt x="5417475" y="1594850"/>
                    <a:pt x="5378536" y="1658124"/>
                    <a:pt x="5315262" y="1682461"/>
                  </a:cubicBezTo>
                  <a:lnTo>
                    <a:pt x="4078974" y="2154587"/>
                  </a:lnTo>
                  <a:cubicBezTo>
                    <a:pt x="4005965" y="2183790"/>
                    <a:pt x="3952425" y="2242197"/>
                    <a:pt x="3932956" y="2315207"/>
                  </a:cubicBezTo>
                  <a:cubicBezTo>
                    <a:pt x="3923221" y="2349278"/>
                    <a:pt x="3894017" y="2373614"/>
                    <a:pt x="3859947" y="2373614"/>
                  </a:cubicBezTo>
                  <a:cubicBezTo>
                    <a:pt x="3845345" y="2373614"/>
                    <a:pt x="3830743" y="2383348"/>
                    <a:pt x="3825876" y="2397950"/>
                  </a:cubicBezTo>
                  <a:cubicBezTo>
                    <a:pt x="3821008" y="2422287"/>
                    <a:pt x="3835610" y="2441756"/>
                    <a:pt x="3859947" y="2441756"/>
                  </a:cubicBezTo>
                  <a:lnTo>
                    <a:pt x="5840928" y="2344410"/>
                  </a:lnTo>
                  <a:cubicBezTo>
                    <a:pt x="5879866" y="2344410"/>
                    <a:pt x="5918804" y="2359012"/>
                    <a:pt x="5948007" y="2388216"/>
                  </a:cubicBezTo>
                  <a:cubicBezTo>
                    <a:pt x="5977211" y="2417419"/>
                    <a:pt x="5986946" y="2456358"/>
                    <a:pt x="5986946" y="2495296"/>
                  </a:cubicBezTo>
                  <a:cubicBezTo>
                    <a:pt x="5982079" y="2558570"/>
                    <a:pt x="5933406" y="2607243"/>
                    <a:pt x="5870131" y="2616978"/>
                  </a:cubicBezTo>
                  <a:lnTo>
                    <a:pt x="3928088" y="2899280"/>
                  </a:lnTo>
                  <a:lnTo>
                    <a:pt x="3908619" y="2904147"/>
                  </a:lnTo>
                  <a:lnTo>
                    <a:pt x="3743132" y="2928483"/>
                  </a:lnTo>
                  <a:cubicBezTo>
                    <a:pt x="3728530" y="2928483"/>
                    <a:pt x="3713928" y="2943085"/>
                    <a:pt x="3713928" y="2962554"/>
                  </a:cubicBezTo>
                  <a:cubicBezTo>
                    <a:pt x="3713928" y="2982023"/>
                    <a:pt x="3733397" y="2996625"/>
                    <a:pt x="3752867" y="2996625"/>
                  </a:cubicBezTo>
                  <a:lnTo>
                    <a:pt x="3932956" y="2967421"/>
                  </a:lnTo>
                  <a:lnTo>
                    <a:pt x="4882074" y="3035563"/>
                  </a:lnTo>
                  <a:lnTo>
                    <a:pt x="4891809" y="3040431"/>
                  </a:lnTo>
                  <a:lnTo>
                    <a:pt x="4891809" y="3040431"/>
                  </a:lnTo>
                  <a:lnTo>
                    <a:pt x="5641370" y="3093971"/>
                  </a:lnTo>
                  <a:cubicBezTo>
                    <a:pt x="5675440" y="3093971"/>
                    <a:pt x="5704644" y="3108573"/>
                    <a:pt x="5728980" y="3128042"/>
                  </a:cubicBezTo>
                  <a:cubicBezTo>
                    <a:pt x="5763052" y="3157245"/>
                    <a:pt x="5777653" y="3201051"/>
                    <a:pt x="5772786" y="3239989"/>
                  </a:cubicBezTo>
                  <a:cubicBezTo>
                    <a:pt x="5767918" y="3308131"/>
                    <a:pt x="5709511" y="3361671"/>
                    <a:pt x="5636502" y="3361671"/>
                  </a:cubicBezTo>
                  <a:lnTo>
                    <a:pt x="3835610" y="3361671"/>
                  </a:lnTo>
                  <a:cubicBezTo>
                    <a:pt x="3786937" y="3361671"/>
                    <a:pt x="3747999" y="3400609"/>
                    <a:pt x="3743132" y="3449282"/>
                  </a:cubicBezTo>
                  <a:lnTo>
                    <a:pt x="3743132" y="3473618"/>
                  </a:lnTo>
                  <a:cubicBezTo>
                    <a:pt x="3738265" y="3517424"/>
                    <a:pt x="3767468" y="3561229"/>
                    <a:pt x="3811274" y="3575831"/>
                  </a:cubicBezTo>
                  <a:lnTo>
                    <a:pt x="4994022" y="3940876"/>
                  </a:lnTo>
                  <a:cubicBezTo>
                    <a:pt x="5008624" y="3945744"/>
                    <a:pt x="5028093" y="3955478"/>
                    <a:pt x="5037827" y="3970080"/>
                  </a:cubicBezTo>
                  <a:cubicBezTo>
                    <a:pt x="5052429" y="3989549"/>
                    <a:pt x="5052429" y="4013886"/>
                    <a:pt x="5047562" y="4038222"/>
                  </a:cubicBezTo>
                  <a:cubicBezTo>
                    <a:pt x="5032960" y="4072293"/>
                    <a:pt x="4994022" y="4091762"/>
                    <a:pt x="4959951" y="4086895"/>
                  </a:cubicBezTo>
                  <a:lnTo>
                    <a:pt x="3796672" y="3877602"/>
                  </a:lnTo>
                  <a:cubicBezTo>
                    <a:pt x="3704194" y="3863000"/>
                    <a:pt x="3606848" y="3853265"/>
                    <a:pt x="3509503" y="3848398"/>
                  </a:cubicBezTo>
                  <a:lnTo>
                    <a:pt x="2706402" y="3819195"/>
                  </a:lnTo>
                  <a:lnTo>
                    <a:pt x="1776753" y="3726716"/>
                  </a:lnTo>
                  <a:cubicBezTo>
                    <a:pt x="1659938" y="3716982"/>
                    <a:pt x="1543124" y="3741318"/>
                    <a:pt x="1445778" y="3799725"/>
                  </a:cubicBezTo>
                  <a:lnTo>
                    <a:pt x="827634" y="4169638"/>
                  </a:lnTo>
                  <a:cubicBezTo>
                    <a:pt x="813032" y="4179373"/>
                    <a:pt x="808165" y="4193975"/>
                    <a:pt x="813032" y="4208577"/>
                  </a:cubicBezTo>
                  <a:cubicBezTo>
                    <a:pt x="822767" y="4228046"/>
                    <a:pt x="842236" y="4232913"/>
                    <a:pt x="861705" y="4223179"/>
                  </a:cubicBezTo>
                  <a:lnTo>
                    <a:pt x="1479849" y="3848398"/>
                  </a:lnTo>
                  <a:cubicBezTo>
                    <a:pt x="1567460" y="3794858"/>
                    <a:pt x="1669673" y="3770522"/>
                    <a:pt x="1771885" y="3785124"/>
                  </a:cubicBezTo>
                  <a:lnTo>
                    <a:pt x="2219675" y="3828929"/>
                  </a:lnTo>
                  <a:cubicBezTo>
                    <a:pt x="2297551" y="3838664"/>
                    <a:pt x="2370560" y="3877602"/>
                    <a:pt x="2419233" y="3936009"/>
                  </a:cubicBezTo>
                  <a:cubicBezTo>
                    <a:pt x="2501977" y="4033355"/>
                    <a:pt x="2638261" y="4077160"/>
                    <a:pt x="2769677" y="4038222"/>
                  </a:cubicBezTo>
                  <a:cubicBezTo>
                    <a:pt x="2784279" y="4033355"/>
                    <a:pt x="2798880" y="4028488"/>
                    <a:pt x="2813482" y="4023620"/>
                  </a:cubicBezTo>
                  <a:cubicBezTo>
                    <a:pt x="2876757" y="4135567"/>
                    <a:pt x="2974103" y="4213444"/>
                    <a:pt x="3090917" y="4247515"/>
                  </a:cubicBezTo>
                  <a:cubicBezTo>
                    <a:pt x="3129855" y="4257249"/>
                    <a:pt x="3168794" y="4276719"/>
                    <a:pt x="3197997" y="4305922"/>
                  </a:cubicBezTo>
                  <a:lnTo>
                    <a:pt x="3460830" y="4568755"/>
                  </a:lnTo>
                  <a:cubicBezTo>
                    <a:pt x="3494901" y="4602826"/>
                    <a:pt x="3543574" y="4617428"/>
                    <a:pt x="3592246" y="4602826"/>
                  </a:cubicBezTo>
                  <a:cubicBezTo>
                    <a:pt x="3611716" y="4597959"/>
                    <a:pt x="3626317" y="4588224"/>
                    <a:pt x="3645786" y="4573622"/>
                  </a:cubicBezTo>
                  <a:cubicBezTo>
                    <a:pt x="3699326" y="4524950"/>
                    <a:pt x="3709061" y="4442206"/>
                    <a:pt x="3665256" y="4388666"/>
                  </a:cubicBezTo>
                  <a:lnTo>
                    <a:pt x="3499768" y="4174506"/>
                  </a:lnTo>
                  <a:cubicBezTo>
                    <a:pt x="3567910" y="4125833"/>
                    <a:pt x="3626317" y="4052824"/>
                    <a:pt x="3655521" y="3974947"/>
                  </a:cubicBezTo>
                  <a:cubicBezTo>
                    <a:pt x="3674990" y="3926275"/>
                    <a:pt x="3723663" y="3897071"/>
                    <a:pt x="3772335" y="3906806"/>
                  </a:cubicBezTo>
                  <a:lnTo>
                    <a:pt x="3777203" y="3906806"/>
                  </a:lnTo>
                  <a:lnTo>
                    <a:pt x="3850212" y="3921407"/>
                  </a:lnTo>
                  <a:lnTo>
                    <a:pt x="4667915" y="4447073"/>
                  </a:lnTo>
                  <a:cubicBezTo>
                    <a:pt x="4701985" y="4466542"/>
                    <a:pt x="4736056" y="4476277"/>
                    <a:pt x="4774995" y="4471410"/>
                  </a:cubicBezTo>
                  <a:cubicBezTo>
                    <a:pt x="4779861" y="4471410"/>
                    <a:pt x="4784729" y="4471410"/>
                    <a:pt x="4794463" y="4466542"/>
                  </a:cubicBezTo>
                  <a:cubicBezTo>
                    <a:pt x="4828534" y="4456808"/>
                    <a:pt x="4862606" y="4432471"/>
                    <a:pt x="4882074" y="4403268"/>
                  </a:cubicBezTo>
                  <a:cubicBezTo>
                    <a:pt x="4925880" y="4339993"/>
                    <a:pt x="4906411" y="4252382"/>
                    <a:pt x="4848004" y="4198842"/>
                  </a:cubicBezTo>
                  <a:lnTo>
                    <a:pt x="4706852" y="4072293"/>
                  </a:lnTo>
                  <a:lnTo>
                    <a:pt x="4950216" y="4116098"/>
                  </a:lnTo>
                  <a:cubicBezTo>
                    <a:pt x="4969686" y="4120966"/>
                    <a:pt x="4994022" y="4120966"/>
                    <a:pt x="5013491" y="4111231"/>
                  </a:cubicBezTo>
                  <a:cubicBezTo>
                    <a:pt x="5057297" y="4101497"/>
                    <a:pt x="5091367" y="4067426"/>
                    <a:pt x="5110836" y="4023620"/>
                  </a:cubicBezTo>
                  <a:cubicBezTo>
                    <a:pt x="5120571" y="3999284"/>
                    <a:pt x="5120571" y="3974947"/>
                    <a:pt x="5115704" y="3950611"/>
                  </a:cubicBezTo>
                  <a:lnTo>
                    <a:pt x="5295793" y="4043089"/>
                  </a:lnTo>
                  <a:cubicBezTo>
                    <a:pt x="5329864" y="4062558"/>
                    <a:pt x="5368802" y="4062558"/>
                    <a:pt x="5407740" y="4052824"/>
                  </a:cubicBezTo>
                  <a:cubicBezTo>
                    <a:pt x="5441811" y="4043089"/>
                    <a:pt x="5471015" y="4023620"/>
                    <a:pt x="5495351" y="3989549"/>
                  </a:cubicBezTo>
                  <a:cubicBezTo>
                    <a:pt x="5539157" y="3921407"/>
                    <a:pt x="5519688" y="3824062"/>
                    <a:pt x="5451545" y="3775389"/>
                  </a:cubicBezTo>
                  <a:lnTo>
                    <a:pt x="4930747" y="3410343"/>
                  </a:lnTo>
                  <a:lnTo>
                    <a:pt x="5631635" y="3410343"/>
                  </a:lnTo>
                  <a:cubicBezTo>
                    <a:pt x="5728980" y="3410343"/>
                    <a:pt x="5821459" y="3342202"/>
                    <a:pt x="5836061" y="3244856"/>
                  </a:cubicBezTo>
                  <a:cubicBezTo>
                    <a:pt x="5845795" y="3201051"/>
                    <a:pt x="5836061" y="3157245"/>
                    <a:pt x="5816591" y="3118307"/>
                  </a:cubicBezTo>
                  <a:cubicBezTo>
                    <a:pt x="5840928" y="3045298"/>
                    <a:pt x="5801989" y="2967421"/>
                    <a:pt x="5719246" y="2928483"/>
                  </a:cubicBezTo>
                  <a:lnTo>
                    <a:pt x="5344466" y="2748394"/>
                  </a:lnTo>
                  <a:lnTo>
                    <a:pt x="5879866" y="2670518"/>
                  </a:lnTo>
                  <a:cubicBezTo>
                    <a:pt x="5889600" y="2670518"/>
                    <a:pt x="5894468" y="2665651"/>
                    <a:pt x="5904202" y="2665651"/>
                  </a:cubicBezTo>
                  <a:cubicBezTo>
                    <a:pt x="5982079" y="2646181"/>
                    <a:pt x="6045353" y="2573172"/>
                    <a:pt x="6050220" y="2490428"/>
                  </a:cubicBezTo>
                  <a:cubicBezTo>
                    <a:pt x="6059955" y="2412552"/>
                    <a:pt x="6021017" y="2334676"/>
                    <a:pt x="5948007" y="2295737"/>
                  </a:cubicBezTo>
                  <a:close/>
                  <a:moveTo>
                    <a:pt x="4463488" y="1161662"/>
                  </a:moveTo>
                  <a:cubicBezTo>
                    <a:pt x="4405081" y="1176264"/>
                    <a:pt x="4341807" y="1142193"/>
                    <a:pt x="4327205" y="1083786"/>
                  </a:cubicBezTo>
                  <a:cubicBezTo>
                    <a:pt x="4312603" y="1025379"/>
                    <a:pt x="4346674" y="962104"/>
                    <a:pt x="4405081" y="947502"/>
                  </a:cubicBezTo>
                  <a:cubicBezTo>
                    <a:pt x="4463488" y="932901"/>
                    <a:pt x="4526763" y="966971"/>
                    <a:pt x="4541365" y="1025379"/>
                  </a:cubicBezTo>
                  <a:cubicBezTo>
                    <a:pt x="4555967" y="1083786"/>
                    <a:pt x="4521896" y="1147061"/>
                    <a:pt x="4463488" y="1161662"/>
                  </a:cubicBezTo>
                  <a:close/>
                  <a:moveTo>
                    <a:pt x="3047112" y="1049715"/>
                  </a:moveTo>
                  <a:lnTo>
                    <a:pt x="3314812" y="782015"/>
                  </a:lnTo>
                  <a:lnTo>
                    <a:pt x="4551100" y="597058"/>
                  </a:lnTo>
                  <a:cubicBezTo>
                    <a:pt x="4585170" y="592191"/>
                    <a:pt x="4619242" y="616528"/>
                    <a:pt x="4624109" y="650599"/>
                  </a:cubicBezTo>
                  <a:cubicBezTo>
                    <a:pt x="4633843" y="699271"/>
                    <a:pt x="4628976" y="747944"/>
                    <a:pt x="4624109" y="791749"/>
                  </a:cubicBezTo>
                  <a:cubicBezTo>
                    <a:pt x="4619242" y="820953"/>
                    <a:pt x="4604640" y="850157"/>
                    <a:pt x="4590038" y="874493"/>
                  </a:cubicBezTo>
                  <a:cubicBezTo>
                    <a:pt x="4570569" y="903697"/>
                    <a:pt x="4536498" y="913431"/>
                    <a:pt x="4502427" y="898830"/>
                  </a:cubicBezTo>
                  <a:cubicBezTo>
                    <a:pt x="4468356" y="884228"/>
                    <a:pt x="4429418" y="879360"/>
                    <a:pt x="4390479" y="889095"/>
                  </a:cubicBezTo>
                  <a:cubicBezTo>
                    <a:pt x="4327205" y="903697"/>
                    <a:pt x="4283399" y="952369"/>
                    <a:pt x="4273665" y="1010777"/>
                  </a:cubicBezTo>
                  <a:cubicBezTo>
                    <a:pt x="4273665" y="1010777"/>
                    <a:pt x="4273665" y="1010777"/>
                    <a:pt x="4273665" y="1010777"/>
                  </a:cubicBezTo>
                  <a:cubicBezTo>
                    <a:pt x="4263931" y="1044848"/>
                    <a:pt x="4229860" y="1074051"/>
                    <a:pt x="4181187" y="1083786"/>
                  </a:cubicBezTo>
                  <a:lnTo>
                    <a:pt x="3665256" y="1215202"/>
                  </a:lnTo>
                  <a:cubicBezTo>
                    <a:pt x="3655521" y="1220070"/>
                    <a:pt x="3645786" y="1220070"/>
                    <a:pt x="3631185" y="1224937"/>
                  </a:cubicBezTo>
                  <a:cubicBezTo>
                    <a:pt x="3504635" y="1078919"/>
                    <a:pt x="3305077" y="1010777"/>
                    <a:pt x="3105519" y="1064317"/>
                  </a:cubicBezTo>
                  <a:cubicBezTo>
                    <a:pt x="3066581" y="1074051"/>
                    <a:pt x="3032510" y="1088653"/>
                    <a:pt x="2998439" y="1108122"/>
                  </a:cubicBezTo>
                  <a:cubicBezTo>
                    <a:pt x="3013041" y="1088653"/>
                    <a:pt x="3027643" y="1069184"/>
                    <a:pt x="3047112" y="1049715"/>
                  </a:cubicBezTo>
                  <a:close/>
                  <a:moveTo>
                    <a:pt x="4361276" y="1526708"/>
                  </a:moveTo>
                  <a:lnTo>
                    <a:pt x="4361276" y="1526708"/>
                  </a:lnTo>
                  <a:lnTo>
                    <a:pt x="3514370" y="1701930"/>
                  </a:lnTo>
                  <a:cubicBezTo>
                    <a:pt x="3470565" y="1711664"/>
                    <a:pt x="3426759" y="1711664"/>
                    <a:pt x="3382953" y="1697063"/>
                  </a:cubicBezTo>
                  <a:lnTo>
                    <a:pt x="3027643" y="1604584"/>
                  </a:lnTo>
                  <a:cubicBezTo>
                    <a:pt x="2930297" y="1580248"/>
                    <a:pt x="2871890" y="1487770"/>
                    <a:pt x="2881624" y="1390424"/>
                  </a:cubicBezTo>
                  <a:cubicBezTo>
                    <a:pt x="2886492" y="1341752"/>
                    <a:pt x="2896226" y="1297946"/>
                    <a:pt x="2915695" y="1249273"/>
                  </a:cubicBezTo>
                  <a:cubicBezTo>
                    <a:pt x="2925430" y="1229804"/>
                    <a:pt x="2935164" y="1210335"/>
                    <a:pt x="2954633" y="1195733"/>
                  </a:cubicBezTo>
                  <a:cubicBezTo>
                    <a:pt x="3003306" y="1156795"/>
                    <a:pt x="3061713" y="1127592"/>
                    <a:pt x="3124988" y="1108122"/>
                  </a:cubicBezTo>
                  <a:cubicBezTo>
                    <a:pt x="3368352" y="1039981"/>
                    <a:pt x="3621450" y="1185999"/>
                    <a:pt x="3689592" y="1429363"/>
                  </a:cubicBezTo>
                  <a:cubicBezTo>
                    <a:pt x="3689592" y="1434230"/>
                    <a:pt x="3694459" y="1439097"/>
                    <a:pt x="3694459" y="1443964"/>
                  </a:cubicBezTo>
                  <a:cubicBezTo>
                    <a:pt x="3679858" y="1453699"/>
                    <a:pt x="3670123" y="1463433"/>
                    <a:pt x="3660388" y="1478035"/>
                  </a:cubicBezTo>
                  <a:cubicBezTo>
                    <a:pt x="3650654" y="1487770"/>
                    <a:pt x="3650654" y="1507239"/>
                    <a:pt x="3665256" y="1516974"/>
                  </a:cubicBezTo>
                  <a:cubicBezTo>
                    <a:pt x="3674990" y="1526708"/>
                    <a:pt x="3694459" y="1526708"/>
                    <a:pt x="3704194" y="1516974"/>
                  </a:cubicBezTo>
                  <a:cubicBezTo>
                    <a:pt x="3743132" y="1473168"/>
                    <a:pt x="3796672" y="1443964"/>
                    <a:pt x="3855079" y="1429363"/>
                  </a:cubicBezTo>
                  <a:cubicBezTo>
                    <a:pt x="3937823" y="1405026"/>
                    <a:pt x="4025434" y="1419628"/>
                    <a:pt x="4103310" y="1463433"/>
                  </a:cubicBezTo>
                  <a:lnTo>
                    <a:pt x="4127647" y="1478035"/>
                  </a:lnTo>
                  <a:cubicBezTo>
                    <a:pt x="4137381" y="1487770"/>
                    <a:pt x="4156850" y="1487770"/>
                    <a:pt x="4166585" y="1468301"/>
                  </a:cubicBezTo>
                  <a:cubicBezTo>
                    <a:pt x="4186054" y="1443964"/>
                    <a:pt x="4210390" y="1424495"/>
                    <a:pt x="4244461" y="1414761"/>
                  </a:cubicBezTo>
                  <a:cubicBezTo>
                    <a:pt x="4298001" y="1400159"/>
                    <a:pt x="4356409" y="1419628"/>
                    <a:pt x="4385613" y="1463433"/>
                  </a:cubicBezTo>
                  <a:cubicBezTo>
                    <a:pt x="4395347" y="1507239"/>
                    <a:pt x="4380745" y="1521841"/>
                    <a:pt x="4361276" y="1526708"/>
                  </a:cubicBezTo>
                  <a:close/>
                  <a:moveTo>
                    <a:pt x="4176319" y="2295737"/>
                  </a:moveTo>
                  <a:cubicBezTo>
                    <a:pt x="4171452" y="2305472"/>
                    <a:pt x="4166585" y="2315207"/>
                    <a:pt x="4161717" y="2324941"/>
                  </a:cubicBezTo>
                  <a:cubicBezTo>
                    <a:pt x="4151983" y="2344410"/>
                    <a:pt x="4137381" y="2359012"/>
                    <a:pt x="4113045" y="2359012"/>
                  </a:cubicBezTo>
                  <a:lnTo>
                    <a:pt x="4025434" y="2363879"/>
                  </a:lnTo>
                  <a:cubicBezTo>
                    <a:pt x="4005965" y="2363879"/>
                    <a:pt x="3991363" y="2344410"/>
                    <a:pt x="3996230" y="2324941"/>
                  </a:cubicBezTo>
                  <a:cubicBezTo>
                    <a:pt x="4001098" y="2305472"/>
                    <a:pt x="4010832" y="2286003"/>
                    <a:pt x="4020567" y="2271401"/>
                  </a:cubicBezTo>
                  <a:cubicBezTo>
                    <a:pt x="4049770" y="2232463"/>
                    <a:pt x="4098443" y="2217861"/>
                    <a:pt x="4142249" y="2242197"/>
                  </a:cubicBezTo>
                  <a:lnTo>
                    <a:pt x="4161717" y="2251932"/>
                  </a:lnTo>
                  <a:cubicBezTo>
                    <a:pt x="4181187" y="2256799"/>
                    <a:pt x="4186054" y="2276269"/>
                    <a:pt x="4176319" y="2295737"/>
                  </a:cubicBezTo>
                  <a:close/>
                  <a:moveTo>
                    <a:pt x="4916145" y="2305472"/>
                  </a:moveTo>
                  <a:cubicBezTo>
                    <a:pt x="4916145" y="2315207"/>
                    <a:pt x="4906411" y="2315207"/>
                    <a:pt x="4896676" y="2315207"/>
                  </a:cubicBezTo>
                  <a:lnTo>
                    <a:pt x="4239594" y="2349278"/>
                  </a:lnTo>
                  <a:cubicBezTo>
                    <a:pt x="4224992" y="2349278"/>
                    <a:pt x="4220125" y="2334676"/>
                    <a:pt x="4224992" y="2324941"/>
                  </a:cubicBezTo>
                  <a:cubicBezTo>
                    <a:pt x="4259063" y="2256799"/>
                    <a:pt x="4322338" y="2203259"/>
                    <a:pt x="4400215" y="2183790"/>
                  </a:cubicBezTo>
                  <a:cubicBezTo>
                    <a:pt x="4492692" y="2159454"/>
                    <a:pt x="4585170" y="2183790"/>
                    <a:pt x="4658179" y="2242197"/>
                  </a:cubicBezTo>
                  <a:cubicBezTo>
                    <a:pt x="4667915" y="2251932"/>
                    <a:pt x="4682516" y="2251932"/>
                    <a:pt x="4697118" y="2242197"/>
                  </a:cubicBezTo>
                  <a:lnTo>
                    <a:pt x="4697118" y="2242197"/>
                  </a:lnTo>
                  <a:cubicBezTo>
                    <a:pt x="4706852" y="2232463"/>
                    <a:pt x="4706852" y="2212994"/>
                    <a:pt x="4697118" y="2203259"/>
                  </a:cubicBezTo>
                  <a:lnTo>
                    <a:pt x="4697118" y="2203259"/>
                  </a:lnTo>
                  <a:cubicBezTo>
                    <a:pt x="4706852" y="2198392"/>
                    <a:pt x="4721454" y="2193525"/>
                    <a:pt x="4731189" y="2188657"/>
                  </a:cubicBezTo>
                  <a:cubicBezTo>
                    <a:pt x="4813933" y="2164321"/>
                    <a:pt x="4896676" y="2212994"/>
                    <a:pt x="4921013" y="2295737"/>
                  </a:cubicBezTo>
                  <a:cubicBezTo>
                    <a:pt x="4916145" y="2295737"/>
                    <a:pt x="4916145" y="2300605"/>
                    <a:pt x="4916145" y="2305472"/>
                  </a:cubicBezTo>
                  <a:close/>
                  <a:moveTo>
                    <a:pt x="3606848" y="4442206"/>
                  </a:moveTo>
                  <a:cubicBezTo>
                    <a:pt x="3631185" y="4471410"/>
                    <a:pt x="3626317" y="4515215"/>
                    <a:pt x="3597114" y="4539552"/>
                  </a:cubicBezTo>
                  <a:cubicBezTo>
                    <a:pt x="3567910" y="4563888"/>
                    <a:pt x="3528972" y="4559020"/>
                    <a:pt x="3504635" y="4534684"/>
                  </a:cubicBezTo>
                  <a:lnTo>
                    <a:pt x="3290476" y="4305922"/>
                  </a:lnTo>
                  <a:cubicBezTo>
                    <a:pt x="3280741" y="4291320"/>
                    <a:pt x="3285608" y="4271851"/>
                    <a:pt x="3305077" y="4271851"/>
                  </a:cubicBezTo>
                  <a:cubicBezTo>
                    <a:pt x="3314812" y="4271851"/>
                    <a:pt x="3324546" y="4266984"/>
                    <a:pt x="3339148" y="4266984"/>
                  </a:cubicBezTo>
                  <a:cubicBezTo>
                    <a:pt x="3358617" y="4262117"/>
                    <a:pt x="3378086" y="4252382"/>
                    <a:pt x="3397555" y="4247515"/>
                  </a:cubicBezTo>
                  <a:cubicBezTo>
                    <a:pt x="3417025" y="4237780"/>
                    <a:pt x="3441361" y="4242648"/>
                    <a:pt x="3455963" y="4262117"/>
                  </a:cubicBezTo>
                  <a:lnTo>
                    <a:pt x="3606848" y="4442206"/>
                  </a:lnTo>
                  <a:close/>
                  <a:moveTo>
                    <a:pt x="3601981" y="3960346"/>
                  </a:moveTo>
                  <a:cubicBezTo>
                    <a:pt x="3553308" y="4082028"/>
                    <a:pt x="3455963" y="4174506"/>
                    <a:pt x="3329413" y="4208577"/>
                  </a:cubicBezTo>
                  <a:cubicBezTo>
                    <a:pt x="3154192" y="4257249"/>
                    <a:pt x="2969235" y="4184240"/>
                    <a:pt x="2876757" y="4028488"/>
                  </a:cubicBezTo>
                  <a:cubicBezTo>
                    <a:pt x="2871890" y="4018753"/>
                    <a:pt x="2871890" y="4004151"/>
                    <a:pt x="2881624" y="3999284"/>
                  </a:cubicBezTo>
                  <a:cubicBezTo>
                    <a:pt x="2886492" y="3994416"/>
                    <a:pt x="2891359" y="3994416"/>
                    <a:pt x="2896226" y="3989549"/>
                  </a:cubicBezTo>
                  <a:cubicBezTo>
                    <a:pt x="2905961" y="3979815"/>
                    <a:pt x="2910828" y="3960346"/>
                    <a:pt x="2901093" y="3950611"/>
                  </a:cubicBezTo>
                  <a:cubicBezTo>
                    <a:pt x="2891359" y="3936009"/>
                    <a:pt x="2871890" y="3936009"/>
                    <a:pt x="2862155" y="3945744"/>
                  </a:cubicBezTo>
                  <a:cubicBezTo>
                    <a:pt x="2832952" y="3970080"/>
                    <a:pt x="2794013" y="3989549"/>
                    <a:pt x="2755075" y="3999284"/>
                  </a:cubicBezTo>
                  <a:cubicBezTo>
                    <a:pt x="2638261" y="4033355"/>
                    <a:pt x="2516579" y="3984682"/>
                    <a:pt x="2443570" y="3892204"/>
                  </a:cubicBezTo>
                  <a:cubicBezTo>
                    <a:pt x="2433835" y="3882469"/>
                    <a:pt x="2443570" y="3863000"/>
                    <a:pt x="2458171" y="3867867"/>
                  </a:cubicBezTo>
                  <a:lnTo>
                    <a:pt x="2701535" y="3892204"/>
                  </a:lnTo>
                  <a:lnTo>
                    <a:pt x="3504635" y="3901938"/>
                  </a:lnTo>
                  <a:cubicBezTo>
                    <a:pt x="3524104" y="3901938"/>
                    <a:pt x="3543574" y="3901938"/>
                    <a:pt x="3563043" y="3901938"/>
                  </a:cubicBezTo>
                  <a:cubicBezTo>
                    <a:pt x="3592246" y="3897071"/>
                    <a:pt x="3611716" y="3931142"/>
                    <a:pt x="3601981" y="3960346"/>
                  </a:cubicBezTo>
                  <a:close/>
                  <a:moveTo>
                    <a:pt x="4804198" y="4262117"/>
                  </a:moveTo>
                  <a:cubicBezTo>
                    <a:pt x="4833402" y="4286453"/>
                    <a:pt x="4843136" y="4330259"/>
                    <a:pt x="4828534" y="4364329"/>
                  </a:cubicBezTo>
                  <a:cubicBezTo>
                    <a:pt x="4813933" y="4398401"/>
                    <a:pt x="4779861" y="4417870"/>
                    <a:pt x="4745791" y="4413002"/>
                  </a:cubicBezTo>
                  <a:cubicBezTo>
                    <a:pt x="4731189" y="4413002"/>
                    <a:pt x="4716587" y="4408135"/>
                    <a:pt x="4701985" y="4398401"/>
                  </a:cubicBezTo>
                  <a:cubicBezTo>
                    <a:pt x="4624109" y="4349728"/>
                    <a:pt x="4254196" y="4111231"/>
                    <a:pt x="4093576" y="4009018"/>
                  </a:cubicBezTo>
                  <a:cubicBezTo>
                    <a:pt x="4078974" y="3999284"/>
                    <a:pt x="4088708" y="3974947"/>
                    <a:pt x="4108178" y="3974947"/>
                  </a:cubicBezTo>
                  <a:lnTo>
                    <a:pt x="4536498" y="4052824"/>
                  </a:lnTo>
                  <a:cubicBezTo>
                    <a:pt x="4560834" y="4057691"/>
                    <a:pt x="4585170" y="4067426"/>
                    <a:pt x="4604640" y="4086895"/>
                  </a:cubicBezTo>
                  <a:lnTo>
                    <a:pt x="4804198" y="4262117"/>
                  </a:lnTo>
                  <a:close/>
                  <a:moveTo>
                    <a:pt x="4093576" y="3507689"/>
                  </a:moveTo>
                  <a:cubicBezTo>
                    <a:pt x="4098443" y="3532025"/>
                    <a:pt x="4098443" y="3551494"/>
                    <a:pt x="4093576" y="3570964"/>
                  </a:cubicBezTo>
                  <a:lnTo>
                    <a:pt x="3825876" y="3488220"/>
                  </a:lnTo>
                  <a:cubicBezTo>
                    <a:pt x="3811274" y="3483353"/>
                    <a:pt x="3801539" y="3468751"/>
                    <a:pt x="3806407" y="3459016"/>
                  </a:cubicBezTo>
                  <a:lnTo>
                    <a:pt x="3806407" y="3434680"/>
                  </a:lnTo>
                  <a:cubicBezTo>
                    <a:pt x="3806407" y="3420078"/>
                    <a:pt x="3821008" y="3410343"/>
                    <a:pt x="3835610" y="3410343"/>
                  </a:cubicBezTo>
                  <a:lnTo>
                    <a:pt x="4400215" y="3410343"/>
                  </a:lnTo>
                  <a:cubicBezTo>
                    <a:pt x="4366143" y="3444415"/>
                    <a:pt x="4327205" y="3468751"/>
                    <a:pt x="4283399" y="3483353"/>
                  </a:cubicBezTo>
                  <a:cubicBezTo>
                    <a:pt x="4239594" y="3493087"/>
                    <a:pt x="4195789" y="3493087"/>
                    <a:pt x="4156850" y="3483353"/>
                  </a:cubicBezTo>
                  <a:cubicBezTo>
                    <a:pt x="4147116" y="3473618"/>
                    <a:pt x="4132514" y="3468751"/>
                    <a:pt x="4122779" y="3473618"/>
                  </a:cubicBezTo>
                  <a:cubicBezTo>
                    <a:pt x="4098443" y="3478485"/>
                    <a:pt x="4088708" y="3493087"/>
                    <a:pt x="4093576" y="3507689"/>
                  </a:cubicBezTo>
                  <a:close/>
                  <a:moveTo>
                    <a:pt x="4151983" y="3595300"/>
                  </a:moveTo>
                  <a:cubicBezTo>
                    <a:pt x="4156850" y="3580698"/>
                    <a:pt x="4156850" y="3566096"/>
                    <a:pt x="4156850" y="3551494"/>
                  </a:cubicBezTo>
                  <a:cubicBezTo>
                    <a:pt x="4200656" y="3561229"/>
                    <a:pt x="4249329" y="3556362"/>
                    <a:pt x="4293134" y="3546627"/>
                  </a:cubicBezTo>
                  <a:cubicBezTo>
                    <a:pt x="4293134" y="3546627"/>
                    <a:pt x="4293134" y="3546627"/>
                    <a:pt x="4293134" y="3546627"/>
                  </a:cubicBezTo>
                  <a:lnTo>
                    <a:pt x="4740924" y="3780256"/>
                  </a:lnTo>
                  <a:lnTo>
                    <a:pt x="4151983" y="3595300"/>
                  </a:lnTo>
                  <a:close/>
                  <a:moveTo>
                    <a:pt x="5407740" y="3848398"/>
                  </a:moveTo>
                  <a:cubicBezTo>
                    <a:pt x="5441811" y="3872735"/>
                    <a:pt x="5456413" y="3921407"/>
                    <a:pt x="5436944" y="3960346"/>
                  </a:cubicBezTo>
                  <a:cubicBezTo>
                    <a:pt x="5412607" y="4004151"/>
                    <a:pt x="5359068" y="4023620"/>
                    <a:pt x="5315262" y="3999284"/>
                  </a:cubicBezTo>
                  <a:lnTo>
                    <a:pt x="4405081" y="3527158"/>
                  </a:lnTo>
                  <a:cubicBezTo>
                    <a:pt x="4390479" y="3522291"/>
                    <a:pt x="4390479" y="3502822"/>
                    <a:pt x="4400215" y="3493087"/>
                  </a:cubicBezTo>
                  <a:lnTo>
                    <a:pt x="4400215" y="3493087"/>
                  </a:lnTo>
                  <a:cubicBezTo>
                    <a:pt x="4468356" y="3439547"/>
                    <a:pt x="4551100" y="3410343"/>
                    <a:pt x="4638711" y="3410343"/>
                  </a:cubicBezTo>
                  <a:lnTo>
                    <a:pt x="4721454" y="3410343"/>
                  </a:lnTo>
                  <a:cubicBezTo>
                    <a:pt x="4784729" y="3410343"/>
                    <a:pt x="4843136" y="3429813"/>
                    <a:pt x="4891809" y="3468751"/>
                  </a:cubicBezTo>
                  <a:lnTo>
                    <a:pt x="5407740" y="3848398"/>
                  </a:lnTo>
                  <a:close/>
                  <a:moveTo>
                    <a:pt x="4234727" y="2909014"/>
                  </a:moveTo>
                  <a:lnTo>
                    <a:pt x="4444020" y="2879810"/>
                  </a:lnTo>
                  <a:lnTo>
                    <a:pt x="4619242" y="2938218"/>
                  </a:lnTo>
                  <a:lnTo>
                    <a:pt x="4234727" y="2909014"/>
                  </a:lnTo>
                  <a:close/>
                  <a:moveTo>
                    <a:pt x="5690042" y="2991758"/>
                  </a:moveTo>
                  <a:cubicBezTo>
                    <a:pt x="5704644" y="2996625"/>
                    <a:pt x="5733848" y="3016094"/>
                    <a:pt x="5748450" y="3045298"/>
                  </a:cubicBezTo>
                  <a:cubicBezTo>
                    <a:pt x="5719246" y="3025829"/>
                    <a:pt x="5685175" y="3011227"/>
                    <a:pt x="5646236" y="3011227"/>
                  </a:cubicBezTo>
                  <a:lnTo>
                    <a:pt x="4911278" y="2957687"/>
                  </a:lnTo>
                  <a:cubicBezTo>
                    <a:pt x="4896676" y="2957687"/>
                    <a:pt x="4882074" y="2952820"/>
                    <a:pt x="4867472" y="2947952"/>
                  </a:cubicBezTo>
                  <a:lnTo>
                    <a:pt x="4677649" y="2884678"/>
                  </a:lnTo>
                  <a:cubicBezTo>
                    <a:pt x="4658179" y="2879810"/>
                    <a:pt x="4658179" y="2845740"/>
                    <a:pt x="4682516" y="2840872"/>
                  </a:cubicBezTo>
                  <a:lnTo>
                    <a:pt x="5164377" y="2772730"/>
                  </a:lnTo>
                  <a:cubicBezTo>
                    <a:pt x="5203315" y="2767863"/>
                    <a:pt x="5242253" y="2772730"/>
                    <a:pt x="5281191" y="2792200"/>
                  </a:cubicBezTo>
                  <a:lnTo>
                    <a:pt x="5690042" y="2991758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8" name="グループ化 707">
            <a:extLst>
              <a:ext uri="{FF2B5EF4-FFF2-40B4-BE49-F238E27FC236}">
                <a16:creationId xmlns:a16="http://schemas.microsoft.com/office/drawing/2014/main" id="{BD19CD7C-90E9-4240-AC44-E25719F3D0A4}"/>
              </a:ext>
            </a:extLst>
          </p:cNvPr>
          <p:cNvGrpSpPr/>
          <p:nvPr/>
        </p:nvGrpSpPr>
        <p:grpSpPr>
          <a:xfrm rot="16200000">
            <a:off x="28618055" y="3931175"/>
            <a:ext cx="4964671" cy="6040710"/>
            <a:chOff x="14983281" y="2570452"/>
            <a:chExt cx="4964671" cy="6040710"/>
          </a:xfrm>
        </p:grpSpPr>
        <p:sp>
          <p:nvSpPr>
            <p:cNvPr id="675" name="フリーフォーム: 図形 674">
              <a:extLst>
                <a:ext uri="{FF2B5EF4-FFF2-40B4-BE49-F238E27FC236}">
                  <a16:creationId xmlns:a16="http://schemas.microsoft.com/office/drawing/2014/main" id="{C5697F79-F6F9-48AD-84CD-4EB8BEF7E3FD}"/>
                </a:ext>
              </a:extLst>
            </p:cNvPr>
            <p:cNvSpPr/>
            <p:nvPr/>
          </p:nvSpPr>
          <p:spPr>
            <a:xfrm rot="5400000">
              <a:off x="16673492" y="4272712"/>
              <a:ext cx="2679682" cy="2360677"/>
            </a:xfrm>
            <a:custGeom>
              <a:avLst/>
              <a:gdLst>
                <a:gd name="connsiteX0" fmla="*/ 600761 w 2679682"/>
                <a:gd name="connsiteY0" fmla="*/ 934517 h 2360677"/>
                <a:gd name="connsiteX1" fmla="*/ 527752 w 2679682"/>
                <a:gd name="connsiteY1" fmla="*/ 1100005 h 2360677"/>
                <a:gd name="connsiteX2" fmla="*/ 571557 w 2679682"/>
                <a:gd name="connsiteY2" fmla="*/ 1148677 h 2360677"/>
                <a:gd name="connsiteX3" fmla="*/ 668903 w 2679682"/>
                <a:gd name="connsiteY3" fmla="*/ 1143810 h 2360677"/>
                <a:gd name="connsiteX4" fmla="*/ 751646 w 2679682"/>
                <a:gd name="connsiteY4" fmla="*/ 1090269 h 2360677"/>
                <a:gd name="connsiteX5" fmla="*/ 771116 w 2679682"/>
                <a:gd name="connsiteY5" fmla="*/ 944251 h 2360677"/>
                <a:gd name="connsiteX6" fmla="*/ 600761 w 2679682"/>
                <a:gd name="connsiteY6" fmla="*/ 934517 h 2360677"/>
                <a:gd name="connsiteX7" fmla="*/ 756514 w 2679682"/>
                <a:gd name="connsiteY7" fmla="*/ 530533 h 2360677"/>
                <a:gd name="connsiteX8" fmla="*/ 839257 w 2679682"/>
                <a:gd name="connsiteY8" fmla="*/ 671683 h 2360677"/>
                <a:gd name="connsiteX9" fmla="*/ 819788 w 2679682"/>
                <a:gd name="connsiteY9" fmla="*/ 798233 h 2360677"/>
                <a:gd name="connsiteX10" fmla="*/ 868461 w 2679682"/>
                <a:gd name="connsiteY10" fmla="*/ 657082 h 2360677"/>
                <a:gd name="connsiteX11" fmla="*/ 941470 w 2679682"/>
                <a:gd name="connsiteY11" fmla="*/ 588941 h 2360677"/>
                <a:gd name="connsiteX12" fmla="*/ 965807 w 2679682"/>
                <a:gd name="connsiteY12" fmla="*/ 399116 h 2360677"/>
                <a:gd name="connsiteX13" fmla="*/ 756514 w 2679682"/>
                <a:gd name="connsiteY13" fmla="*/ 267700 h 2360677"/>
                <a:gd name="connsiteX14" fmla="*/ 571557 w 2679682"/>
                <a:gd name="connsiteY14" fmla="*/ 399116 h 2360677"/>
                <a:gd name="connsiteX15" fmla="*/ 415804 w 2679682"/>
                <a:gd name="connsiteY15" fmla="*/ 316373 h 2360677"/>
                <a:gd name="connsiteX16" fmla="*/ 376866 w 2679682"/>
                <a:gd name="connsiteY16" fmla="*/ 330975 h 2360677"/>
                <a:gd name="connsiteX17" fmla="*/ 182175 w 2679682"/>
                <a:gd name="connsiteY17" fmla="*/ 379648 h 2360677"/>
                <a:gd name="connsiteX18" fmla="*/ 2086 w 2679682"/>
                <a:gd name="connsiteY18" fmla="*/ 647347 h 2360677"/>
                <a:gd name="connsiteX19" fmla="*/ 75095 w 2679682"/>
                <a:gd name="connsiteY19" fmla="*/ 924782 h 2360677"/>
                <a:gd name="connsiteX20" fmla="*/ 167573 w 2679682"/>
                <a:gd name="connsiteY20" fmla="*/ 798233 h 2360677"/>
                <a:gd name="connsiteX21" fmla="*/ 479079 w 2679682"/>
                <a:gd name="connsiteY21" fmla="*/ 637613 h 2360677"/>
                <a:gd name="connsiteX22" fmla="*/ 756514 w 2679682"/>
                <a:gd name="connsiteY22" fmla="*/ 530533 h 2360677"/>
                <a:gd name="connsiteX23" fmla="*/ 756514 w 2679682"/>
                <a:gd name="connsiteY23" fmla="*/ 4868 h 2360677"/>
                <a:gd name="connsiteX24" fmla="*/ 668903 w 2679682"/>
                <a:gd name="connsiteY24" fmla="*/ 0 h 2360677"/>
                <a:gd name="connsiteX25" fmla="*/ 547221 w 2679682"/>
                <a:gd name="connsiteY25" fmla="*/ 68142 h 2360677"/>
                <a:gd name="connsiteX26" fmla="*/ 488813 w 2679682"/>
                <a:gd name="connsiteY26" fmla="*/ 243364 h 2360677"/>
                <a:gd name="connsiteX27" fmla="*/ 479079 w 2679682"/>
                <a:gd name="connsiteY27" fmla="*/ 262833 h 2360677"/>
                <a:gd name="connsiteX28" fmla="*/ 790585 w 2679682"/>
                <a:gd name="connsiteY28" fmla="*/ 29204 h 2360677"/>
                <a:gd name="connsiteX29" fmla="*/ 756514 w 2679682"/>
                <a:gd name="connsiteY29" fmla="*/ 4868 h 2360677"/>
                <a:gd name="connsiteX30" fmla="*/ 1033949 w 2679682"/>
                <a:gd name="connsiteY30" fmla="*/ 1693811 h 2360677"/>
                <a:gd name="connsiteX31" fmla="*/ 1033949 w 2679682"/>
                <a:gd name="connsiteY31" fmla="*/ 1708414 h 2360677"/>
                <a:gd name="connsiteX32" fmla="*/ 975541 w 2679682"/>
                <a:gd name="connsiteY32" fmla="*/ 1669475 h 2360677"/>
                <a:gd name="connsiteX33" fmla="*/ 761381 w 2679682"/>
                <a:gd name="connsiteY33" fmla="*/ 1659741 h 2360677"/>
                <a:gd name="connsiteX34" fmla="*/ 659168 w 2679682"/>
                <a:gd name="connsiteY34" fmla="*/ 1654874 h 2360677"/>
                <a:gd name="connsiteX35" fmla="*/ 629965 w 2679682"/>
                <a:gd name="connsiteY35" fmla="*/ 1586732 h 2360677"/>
                <a:gd name="connsiteX36" fmla="*/ 503415 w 2679682"/>
                <a:gd name="connsiteY36" fmla="*/ 1406642 h 2360677"/>
                <a:gd name="connsiteX37" fmla="*/ 406070 w 2679682"/>
                <a:gd name="connsiteY37" fmla="*/ 1280093 h 2360677"/>
                <a:gd name="connsiteX38" fmla="*/ 386601 w 2679682"/>
                <a:gd name="connsiteY38" fmla="*/ 1304429 h 2360677"/>
                <a:gd name="connsiteX39" fmla="*/ 367132 w 2679682"/>
                <a:gd name="connsiteY39" fmla="*/ 1338501 h 2360677"/>
                <a:gd name="connsiteX40" fmla="*/ 367132 w 2679682"/>
                <a:gd name="connsiteY40" fmla="*/ 1338501 h 2360677"/>
                <a:gd name="connsiteX41" fmla="*/ 367132 w 2679682"/>
                <a:gd name="connsiteY41" fmla="*/ 1338501 h 2360677"/>
                <a:gd name="connsiteX42" fmla="*/ 328194 w 2679682"/>
                <a:gd name="connsiteY42" fmla="*/ 1396909 h 2360677"/>
                <a:gd name="connsiteX43" fmla="*/ 269786 w 2679682"/>
                <a:gd name="connsiteY43" fmla="*/ 1601333 h 2360677"/>
                <a:gd name="connsiteX44" fmla="*/ 342795 w 2679682"/>
                <a:gd name="connsiteY44" fmla="*/ 1776555 h 2360677"/>
                <a:gd name="connsiteX45" fmla="*/ 746779 w 2679682"/>
                <a:gd name="connsiteY45" fmla="*/ 1956645 h 2360677"/>
                <a:gd name="connsiteX46" fmla="*/ 1175100 w 2679682"/>
                <a:gd name="connsiteY46" fmla="*/ 1869033 h 2360677"/>
                <a:gd name="connsiteX47" fmla="*/ 1082621 w 2679682"/>
                <a:gd name="connsiteY47" fmla="*/ 1737618 h 2360677"/>
                <a:gd name="connsiteX48" fmla="*/ 1033949 w 2679682"/>
                <a:gd name="connsiteY48" fmla="*/ 1693811 h 2360677"/>
                <a:gd name="connsiteX49" fmla="*/ 2460060 w 2679682"/>
                <a:gd name="connsiteY49" fmla="*/ 1776555 h 2360677"/>
                <a:gd name="connsiteX50" fmla="*/ 2421122 w 2679682"/>
                <a:gd name="connsiteY50" fmla="*/ 1732750 h 2360677"/>
                <a:gd name="connsiteX51" fmla="*/ 2391918 w 2679682"/>
                <a:gd name="connsiteY51" fmla="*/ 1503988 h 2360677"/>
                <a:gd name="connsiteX52" fmla="*/ 2333511 w 2679682"/>
                <a:gd name="connsiteY52" fmla="*/ 1430979 h 2360677"/>
                <a:gd name="connsiteX53" fmla="*/ 2372449 w 2679682"/>
                <a:gd name="connsiteY53" fmla="*/ 1124341 h 2360677"/>
                <a:gd name="connsiteX54" fmla="*/ 2158289 w 2679682"/>
                <a:gd name="connsiteY54" fmla="*/ 900446 h 2360677"/>
                <a:gd name="connsiteX55" fmla="*/ 2012271 w 2679682"/>
                <a:gd name="connsiteY55" fmla="*/ 856641 h 2360677"/>
                <a:gd name="connsiteX56" fmla="*/ 1822447 w 2679682"/>
                <a:gd name="connsiteY56" fmla="*/ 700887 h 2360677"/>
                <a:gd name="connsiteX57" fmla="*/ 1598552 w 2679682"/>
                <a:gd name="connsiteY57" fmla="*/ 710622 h 2360677"/>
                <a:gd name="connsiteX58" fmla="*/ 1316250 w 2679682"/>
                <a:gd name="connsiteY58" fmla="*/ 569472 h 2360677"/>
                <a:gd name="connsiteX59" fmla="*/ 1145896 w 2679682"/>
                <a:gd name="connsiteY59" fmla="*/ 725224 h 2360677"/>
                <a:gd name="connsiteX60" fmla="*/ 1175100 w 2679682"/>
                <a:gd name="connsiteY60" fmla="*/ 919915 h 2360677"/>
                <a:gd name="connsiteX61" fmla="*/ 1014479 w 2679682"/>
                <a:gd name="connsiteY61" fmla="*/ 1221686 h 2360677"/>
                <a:gd name="connsiteX62" fmla="*/ 965807 w 2679682"/>
                <a:gd name="connsiteY62" fmla="*/ 1231420 h 2360677"/>
                <a:gd name="connsiteX63" fmla="*/ 853859 w 2679682"/>
                <a:gd name="connsiteY63" fmla="*/ 1333633 h 2360677"/>
                <a:gd name="connsiteX64" fmla="*/ 926868 w 2679682"/>
                <a:gd name="connsiteY64" fmla="*/ 1581864 h 2360677"/>
                <a:gd name="connsiteX65" fmla="*/ 956072 w 2679682"/>
                <a:gd name="connsiteY65" fmla="*/ 1596466 h 2360677"/>
                <a:gd name="connsiteX66" fmla="*/ 956072 w 2679682"/>
                <a:gd name="connsiteY66" fmla="*/ 1586732 h 2360677"/>
                <a:gd name="connsiteX67" fmla="*/ 980409 w 2679682"/>
                <a:gd name="connsiteY67" fmla="*/ 1596466 h 2360677"/>
                <a:gd name="connsiteX68" fmla="*/ 1111825 w 2679682"/>
                <a:gd name="connsiteY68" fmla="*/ 1581864 h 2360677"/>
                <a:gd name="connsiteX69" fmla="*/ 1175100 w 2679682"/>
                <a:gd name="connsiteY69" fmla="*/ 1533192 h 2360677"/>
                <a:gd name="connsiteX70" fmla="*/ 1418463 w 2679682"/>
                <a:gd name="connsiteY70" fmla="*/ 1620802 h 2360677"/>
                <a:gd name="connsiteX71" fmla="*/ 1613154 w 2679682"/>
                <a:gd name="connsiteY71" fmla="*/ 1596466 h 2360677"/>
                <a:gd name="connsiteX72" fmla="*/ 1695898 w 2679682"/>
                <a:gd name="connsiteY72" fmla="*/ 1469918 h 2360677"/>
                <a:gd name="connsiteX73" fmla="*/ 1350321 w 2679682"/>
                <a:gd name="connsiteY73" fmla="*/ 1173014 h 2360677"/>
                <a:gd name="connsiteX74" fmla="*/ 1330852 w 2679682"/>
                <a:gd name="connsiteY74" fmla="*/ 1017260 h 2360677"/>
                <a:gd name="connsiteX75" fmla="*/ 1457401 w 2679682"/>
                <a:gd name="connsiteY75" fmla="*/ 949119 h 2360677"/>
                <a:gd name="connsiteX76" fmla="*/ 1983067 w 2679682"/>
                <a:gd name="connsiteY76" fmla="*/ 1129208 h 2360677"/>
                <a:gd name="connsiteX77" fmla="*/ 2172891 w 2679682"/>
                <a:gd name="connsiteY77" fmla="*/ 1499120 h 2360677"/>
                <a:gd name="connsiteX78" fmla="*/ 2153422 w 2679682"/>
                <a:gd name="connsiteY78" fmla="*/ 1713281 h 2360677"/>
                <a:gd name="connsiteX79" fmla="*/ 2104749 w 2679682"/>
                <a:gd name="connsiteY79" fmla="*/ 1873901 h 2360677"/>
                <a:gd name="connsiteX80" fmla="*/ 2348113 w 2679682"/>
                <a:gd name="connsiteY80" fmla="*/ 2331425 h 2360677"/>
                <a:gd name="connsiteX81" fmla="*/ 2377316 w 2679682"/>
                <a:gd name="connsiteY81" fmla="*/ 2360628 h 2360677"/>
                <a:gd name="connsiteX82" fmla="*/ 2508733 w 2679682"/>
                <a:gd name="connsiteY82" fmla="*/ 2277884 h 2360677"/>
                <a:gd name="connsiteX83" fmla="*/ 2572007 w 2679682"/>
                <a:gd name="connsiteY83" fmla="*/ 1985848 h 2360677"/>
                <a:gd name="connsiteX84" fmla="*/ 2460060 w 2679682"/>
                <a:gd name="connsiteY84" fmla="*/ 1776555 h 2360677"/>
                <a:gd name="connsiteX85" fmla="*/ 2508733 w 2679682"/>
                <a:gd name="connsiteY85" fmla="*/ 369913 h 2360677"/>
                <a:gd name="connsiteX86" fmla="*/ 2367582 w 2679682"/>
                <a:gd name="connsiteY86" fmla="*/ 520798 h 2360677"/>
                <a:gd name="connsiteX87" fmla="*/ 2533069 w 2679682"/>
                <a:gd name="connsiteY87" fmla="*/ 681419 h 2360677"/>
                <a:gd name="connsiteX88" fmla="*/ 2679087 w 2679682"/>
                <a:gd name="connsiteY88" fmla="*/ 520798 h 2360677"/>
                <a:gd name="connsiteX89" fmla="*/ 2508733 w 2679682"/>
                <a:gd name="connsiteY89" fmla="*/ 369913 h 2360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679682" h="2360677">
                  <a:moveTo>
                    <a:pt x="600761" y="934517"/>
                  </a:moveTo>
                  <a:cubicBezTo>
                    <a:pt x="547221" y="958854"/>
                    <a:pt x="503415" y="1065933"/>
                    <a:pt x="527752" y="1100005"/>
                  </a:cubicBezTo>
                  <a:cubicBezTo>
                    <a:pt x="542354" y="1124341"/>
                    <a:pt x="561823" y="1138942"/>
                    <a:pt x="571557" y="1148677"/>
                  </a:cubicBezTo>
                  <a:cubicBezTo>
                    <a:pt x="591027" y="1148677"/>
                    <a:pt x="625097" y="1143810"/>
                    <a:pt x="668903" y="1143810"/>
                  </a:cubicBezTo>
                  <a:cubicBezTo>
                    <a:pt x="751646" y="1143810"/>
                    <a:pt x="712708" y="1163278"/>
                    <a:pt x="751646" y="1090269"/>
                  </a:cubicBezTo>
                  <a:cubicBezTo>
                    <a:pt x="790585" y="1017260"/>
                    <a:pt x="766248" y="958854"/>
                    <a:pt x="771116" y="944251"/>
                  </a:cubicBezTo>
                  <a:cubicBezTo>
                    <a:pt x="766248" y="944251"/>
                    <a:pt x="649434" y="915047"/>
                    <a:pt x="600761" y="934517"/>
                  </a:cubicBezTo>
                  <a:close/>
                  <a:moveTo>
                    <a:pt x="756514" y="530533"/>
                  </a:moveTo>
                  <a:cubicBezTo>
                    <a:pt x="844125" y="569472"/>
                    <a:pt x="844125" y="608409"/>
                    <a:pt x="839257" y="671683"/>
                  </a:cubicBezTo>
                  <a:cubicBezTo>
                    <a:pt x="834390" y="720356"/>
                    <a:pt x="829523" y="749560"/>
                    <a:pt x="819788" y="798233"/>
                  </a:cubicBezTo>
                  <a:cubicBezTo>
                    <a:pt x="844125" y="725224"/>
                    <a:pt x="868461" y="657082"/>
                    <a:pt x="868461" y="657082"/>
                  </a:cubicBezTo>
                  <a:cubicBezTo>
                    <a:pt x="868461" y="657082"/>
                    <a:pt x="902532" y="632746"/>
                    <a:pt x="941470" y="588941"/>
                  </a:cubicBezTo>
                  <a:cubicBezTo>
                    <a:pt x="980409" y="545135"/>
                    <a:pt x="980409" y="491595"/>
                    <a:pt x="965807" y="399116"/>
                  </a:cubicBezTo>
                  <a:cubicBezTo>
                    <a:pt x="951205" y="306638"/>
                    <a:pt x="878195" y="267700"/>
                    <a:pt x="756514" y="267700"/>
                  </a:cubicBezTo>
                  <a:cubicBezTo>
                    <a:pt x="634832" y="267700"/>
                    <a:pt x="571557" y="399116"/>
                    <a:pt x="571557" y="399116"/>
                  </a:cubicBezTo>
                  <a:lnTo>
                    <a:pt x="415804" y="316373"/>
                  </a:lnTo>
                  <a:cubicBezTo>
                    <a:pt x="406070" y="321240"/>
                    <a:pt x="391468" y="326107"/>
                    <a:pt x="376866" y="330975"/>
                  </a:cubicBezTo>
                  <a:cubicBezTo>
                    <a:pt x="313592" y="355311"/>
                    <a:pt x="284388" y="335842"/>
                    <a:pt x="182175" y="379648"/>
                  </a:cubicBezTo>
                  <a:cubicBezTo>
                    <a:pt x="79963" y="423453"/>
                    <a:pt x="16688" y="535400"/>
                    <a:pt x="2086" y="647347"/>
                  </a:cubicBezTo>
                  <a:cubicBezTo>
                    <a:pt x="-7648" y="730091"/>
                    <a:pt x="16688" y="837172"/>
                    <a:pt x="75095" y="924782"/>
                  </a:cubicBezTo>
                  <a:lnTo>
                    <a:pt x="167573" y="798233"/>
                  </a:lnTo>
                  <a:cubicBezTo>
                    <a:pt x="167573" y="798233"/>
                    <a:pt x="352530" y="696020"/>
                    <a:pt x="479079" y="637613"/>
                  </a:cubicBezTo>
                  <a:cubicBezTo>
                    <a:pt x="605628" y="579205"/>
                    <a:pt x="668903" y="491595"/>
                    <a:pt x="756514" y="530533"/>
                  </a:cubicBezTo>
                  <a:close/>
                  <a:moveTo>
                    <a:pt x="756514" y="4868"/>
                  </a:moveTo>
                  <a:cubicBezTo>
                    <a:pt x="756514" y="4868"/>
                    <a:pt x="727310" y="0"/>
                    <a:pt x="668903" y="0"/>
                  </a:cubicBezTo>
                  <a:cubicBezTo>
                    <a:pt x="610495" y="4868"/>
                    <a:pt x="586159" y="14602"/>
                    <a:pt x="547221" y="68142"/>
                  </a:cubicBezTo>
                  <a:cubicBezTo>
                    <a:pt x="508283" y="121682"/>
                    <a:pt x="498548" y="209293"/>
                    <a:pt x="488813" y="243364"/>
                  </a:cubicBezTo>
                  <a:cubicBezTo>
                    <a:pt x="488813" y="248231"/>
                    <a:pt x="483946" y="257966"/>
                    <a:pt x="479079" y="262833"/>
                  </a:cubicBezTo>
                  <a:lnTo>
                    <a:pt x="790585" y="29204"/>
                  </a:lnTo>
                  <a:cubicBezTo>
                    <a:pt x="771116" y="14602"/>
                    <a:pt x="756514" y="4868"/>
                    <a:pt x="756514" y="4868"/>
                  </a:cubicBezTo>
                  <a:close/>
                  <a:moveTo>
                    <a:pt x="1033949" y="1693811"/>
                  </a:moveTo>
                  <a:lnTo>
                    <a:pt x="1033949" y="1708414"/>
                  </a:lnTo>
                  <a:cubicBezTo>
                    <a:pt x="1033949" y="1708414"/>
                    <a:pt x="1019347" y="1693811"/>
                    <a:pt x="975541" y="1669475"/>
                  </a:cubicBezTo>
                  <a:cubicBezTo>
                    <a:pt x="931736" y="1645138"/>
                    <a:pt x="887930" y="1654874"/>
                    <a:pt x="761381" y="1659741"/>
                  </a:cubicBezTo>
                  <a:cubicBezTo>
                    <a:pt x="639699" y="1664609"/>
                    <a:pt x="659168" y="1703546"/>
                    <a:pt x="659168" y="1654874"/>
                  </a:cubicBezTo>
                  <a:cubicBezTo>
                    <a:pt x="659168" y="1654874"/>
                    <a:pt x="649434" y="1625670"/>
                    <a:pt x="629965" y="1586732"/>
                  </a:cubicBezTo>
                  <a:cubicBezTo>
                    <a:pt x="586159" y="1513723"/>
                    <a:pt x="513150" y="1421245"/>
                    <a:pt x="503415" y="1406642"/>
                  </a:cubicBezTo>
                  <a:cubicBezTo>
                    <a:pt x="483946" y="1387173"/>
                    <a:pt x="391468" y="1338501"/>
                    <a:pt x="406070" y="1280093"/>
                  </a:cubicBezTo>
                  <a:cubicBezTo>
                    <a:pt x="401203" y="1289828"/>
                    <a:pt x="396336" y="1294695"/>
                    <a:pt x="386601" y="1304429"/>
                  </a:cubicBezTo>
                  <a:cubicBezTo>
                    <a:pt x="381734" y="1314164"/>
                    <a:pt x="371999" y="1328766"/>
                    <a:pt x="367132" y="1338501"/>
                  </a:cubicBezTo>
                  <a:cubicBezTo>
                    <a:pt x="367132" y="1338501"/>
                    <a:pt x="367132" y="1338501"/>
                    <a:pt x="367132" y="1338501"/>
                  </a:cubicBezTo>
                  <a:cubicBezTo>
                    <a:pt x="367132" y="1338501"/>
                    <a:pt x="367132" y="1338501"/>
                    <a:pt x="367132" y="1338501"/>
                  </a:cubicBezTo>
                  <a:cubicBezTo>
                    <a:pt x="352530" y="1357969"/>
                    <a:pt x="337928" y="1377438"/>
                    <a:pt x="328194" y="1396909"/>
                  </a:cubicBezTo>
                  <a:cubicBezTo>
                    <a:pt x="303857" y="1460183"/>
                    <a:pt x="274654" y="1552660"/>
                    <a:pt x="269786" y="1601333"/>
                  </a:cubicBezTo>
                  <a:cubicBezTo>
                    <a:pt x="260052" y="1674342"/>
                    <a:pt x="269786" y="1732750"/>
                    <a:pt x="342795" y="1776555"/>
                  </a:cubicBezTo>
                  <a:lnTo>
                    <a:pt x="746779" y="1956645"/>
                  </a:lnTo>
                  <a:lnTo>
                    <a:pt x="1175100" y="1869033"/>
                  </a:lnTo>
                  <a:cubicBezTo>
                    <a:pt x="1175100" y="1869033"/>
                    <a:pt x="1121559" y="1771688"/>
                    <a:pt x="1082621" y="1737618"/>
                  </a:cubicBezTo>
                  <a:cubicBezTo>
                    <a:pt x="1072887" y="1718148"/>
                    <a:pt x="1053418" y="1703546"/>
                    <a:pt x="1033949" y="1693811"/>
                  </a:cubicBezTo>
                  <a:close/>
                  <a:moveTo>
                    <a:pt x="2460060" y="1776555"/>
                  </a:moveTo>
                  <a:cubicBezTo>
                    <a:pt x="2430856" y="1742484"/>
                    <a:pt x="2421122" y="1732750"/>
                    <a:pt x="2421122" y="1732750"/>
                  </a:cubicBezTo>
                  <a:cubicBezTo>
                    <a:pt x="2421122" y="1732750"/>
                    <a:pt x="2445458" y="1576997"/>
                    <a:pt x="2391918" y="1503988"/>
                  </a:cubicBezTo>
                  <a:cubicBezTo>
                    <a:pt x="2343246" y="1435846"/>
                    <a:pt x="2333511" y="1430979"/>
                    <a:pt x="2333511" y="1430979"/>
                  </a:cubicBezTo>
                  <a:cubicBezTo>
                    <a:pt x="2333511" y="1430979"/>
                    <a:pt x="2421122" y="1280093"/>
                    <a:pt x="2372449" y="1124341"/>
                  </a:cubicBezTo>
                  <a:cubicBezTo>
                    <a:pt x="2323777" y="968587"/>
                    <a:pt x="2260502" y="934517"/>
                    <a:pt x="2158289" y="900446"/>
                  </a:cubicBezTo>
                  <a:cubicBezTo>
                    <a:pt x="2056076" y="866374"/>
                    <a:pt x="2012271" y="856641"/>
                    <a:pt x="2012271" y="856641"/>
                  </a:cubicBezTo>
                  <a:cubicBezTo>
                    <a:pt x="2012271" y="856641"/>
                    <a:pt x="1919792" y="744693"/>
                    <a:pt x="1822447" y="700887"/>
                  </a:cubicBezTo>
                  <a:cubicBezTo>
                    <a:pt x="1725101" y="652215"/>
                    <a:pt x="1598552" y="710622"/>
                    <a:pt x="1598552" y="710622"/>
                  </a:cubicBezTo>
                  <a:cubicBezTo>
                    <a:pt x="1545012" y="559737"/>
                    <a:pt x="1413596" y="554869"/>
                    <a:pt x="1316250" y="569472"/>
                  </a:cubicBezTo>
                  <a:cubicBezTo>
                    <a:pt x="1214038" y="584073"/>
                    <a:pt x="1160498" y="642481"/>
                    <a:pt x="1145896" y="725224"/>
                  </a:cubicBezTo>
                  <a:cubicBezTo>
                    <a:pt x="1131294" y="807968"/>
                    <a:pt x="1175100" y="919915"/>
                    <a:pt x="1175100" y="919915"/>
                  </a:cubicBezTo>
                  <a:cubicBezTo>
                    <a:pt x="1068019" y="1070801"/>
                    <a:pt x="1024214" y="1148677"/>
                    <a:pt x="1014479" y="1221686"/>
                  </a:cubicBezTo>
                  <a:cubicBezTo>
                    <a:pt x="995010" y="1221686"/>
                    <a:pt x="980409" y="1226554"/>
                    <a:pt x="965807" y="1231420"/>
                  </a:cubicBezTo>
                  <a:cubicBezTo>
                    <a:pt x="941470" y="1246023"/>
                    <a:pt x="892797" y="1275227"/>
                    <a:pt x="853859" y="1333633"/>
                  </a:cubicBezTo>
                  <a:cubicBezTo>
                    <a:pt x="800319" y="1411510"/>
                    <a:pt x="834390" y="1533192"/>
                    <a:pt x="926868" y="1581864"/>
                  </a:cubicBezTo>
                  <a:cubicBezTo>
                    <a:pt x="936603" y="1586732"/>
                    <a:pt x="946337" y="1591600"/>
                    <a:pt x="956072" y="1596466"/>
                  </a:cubicBezTo>
                  <a:cubicBezTo>
                    <a:pt x="956072" y="1591600"/>
                    <a:pt x="956072" y="1591600"/>
                    <a:pt x="956072" y="1586732"/>
                  </a:cubicBezTo>
                  <a:cubicBezTo>
                    <a:pt x="965807" y="1591600"/>
                    <a:pt x="970674" y="1591600"/>
                    <a:pt x="980409" y="1596466"/>
                  </a:cubicBezTo>
                  <a:cubicBezTo>
                    <a:pt x="1048550" y="1611068"/>
                    <a:pt x="1072887" y="1606201"/>
                    <a:pt x="1111825" y="1581864"/>
                  </a:cubicBezTo>
                  <a:cubicBezTo>
                    <a:pt x="1150763" y="1557528"/>
                    <a:pt x="1175100" y="1533192"/>
                    <a:pt x="1175100" y="1533192"/>
                  </a:cubicBezTo>
                  <a:cubicBezTo>
                    <a:pt x="1175100" y="1533192"/>
                    <a:pt x="1306516" y="1615936"/>
                    <a:pt x="1418463" y="1620802"/>
                  </a:cubicBezTo>
                  <a:cubicBezTo>
                    <a:pt x="1515809" y="1625670"/>
                    <a:pt x="1588818" y="1601333"/>
                    <a:pt x="1613154" y="1596466"/>
                  </a:cubicBezTo>
                  <a:cubicBezTo>
                    <a:pt x="1661827" y="1533192"/>
                    <a:pt x="1695898" y="1469918"/>
                    <a:pt x="1695898" y="1469918"/>
                  </a:cubicBezTo>
                  <a:cubicBezTo>
                    <a:pt x="1695898" y="1469918"/>
                    <a:pt x="1394127" y="1226554"/>
                    <a:pt x="1350321" y="1173014"/>
                  </a:cubicBezTo>
                  <a:cubicBezTo>
                    <a:pt x="1306516" y="1119473"/>
                    <a:pt x="1316250" y="1056199"/>
                    <a:pt x="1330852" y="1017260"/>
                  </a:cubicBezTo>
                  <a:cubicBezTo>
                    <a:pt x="1345454" y="978323"/>
                    <a:pt x="1394127" y="929650"/>
                    <a:pt x="1457401" y="949119"/>
                  </a:cubicBezTo>
                  <a:cubicBezTo>
                    <a:pt x="1520676" y="973455"/>
                    <a:pt x="1983067" y="1129208"/>
                    <a:pt x="1983067" y="1129208"/>
                  </a:cubicBezTo>
                  <a:cubicBezTo>
                    <a:pt x="1983067" y="1129208"/>
                    <a:pt x="2158289" y="1387173"/>
                    <a:pt x="2172891" y="1499120"/>
                  </a:cubicBezTo>
                  <a:cubicBezTo>
                    <a:pt x="2187493" y="1606201"/>
                    <a:pt x="2182625" y="1645138"/>
                    <a:pt x="2153422" y="1713281"/>
                  </a:cubicBezTo>
                  <a:cubicBezTo>
                    <a:pt x="2129085" y="1781423"/>
                    <a:pt x="2104749" y="1873901"/>
                    <a:pt x="2104749" y="1873901"/>
                  </a:cubicBezTo>
                  <a:cubicBezTo>
                    <a:pt x="2104749" y="1873901"/>
                    <a:pt x="2304307" y="2161070"/>
                    <a:pt x="2348113" y="2331425"/>
                  </a:cubicBezTo>
                  <a:lnTo>
                    <a:pt x="2377316" y="2360628"/>
                  </a:lnTo>
                  <a:cubicBezTo>
                    <a:pt x="2377316" y="2360628"/>
                    <a:pt x="2440591" y="2365496"/>
                    <a:pt x="2508733" y="2277884"/>
                  </a:cubicBezTo>
                  <a:cubicBezTo>
                    <a:pt x="2576875" y="2190274"/>
                    <a:pt x="2610946" y="2107530"/>
                    <a:pt x="2572007" y="1985848"/>
                  </a:cubicBezTo>
                  <a:cubicBezTo>
                    <a:pt x="2528202" y="1849565"/>
                    <a:pt x="2484396" y="1810627"/>
                    <a:pt x="2460060" y="1776555"/>
                  </a:cubicBezTo>
                  <a:close/>
                  <a:moveTo>
                    <a:pt x="2508733" y="369913"/>
                  </a:moveTo>
                  <a:cubicBezTo>
                    <a:pt x="2460060" y="360178"/>
                    <a:pt x="2362714" y="433187"/>
                    <a:pt x="2367582" y="520798"/>
                  </a:cubicBezTo>
                  <a:cubicBezTo>
                    <a:pt x="2372449" y="613277"/>
                    <a:pt x="2445458" y="681419"/>
                    <a:pt x="2533069" y="681419"/>
                  </a:cubicBezTo>
                  <a:cubicBezTo>
                    <a:pt x="2620680" y="681419"/>
                    <a:pt x="2674220" y="623011"/>
                    <a:pt x="2679087" y="520798"/>
                  </a:cubicBezTo>
                  <a:cubicBezTo>
                    <a:pt x="2688822" y="418586"/>
                    <a:pt x="2576875" y="379648"/>
                    <a:pt x="2508733" y="369913"/>
                  </a:cubicBezTo>
                  <a:close/>
                </a:path>
              </a:pathLst>
            </a:custGeom>
            <a:solidFill>
              <a:srgbClr val="ADDEF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6" name="フリーフォーム: 図形 675">
              <a:extLst>
                <a:ext uri="{FF2B5EF4-FFF2-40B4-BE49-F238E27FC236}">
                  <a16:creationId xmlns:a16="http://schemas.microsoft.com/office/drawing/2014/main" id="{D08CA972-4211-43AA-A2C7-BCFD700084DD}"/>
                </a:ext>
              </a:extLst>
            </p:cNvPr>
            <p:cNvSpPr/>
            <p:nvPr/>
          </p:nvSpPr>
          <p:spPr>
            <a:xfrm rot="5400000">
              <a:off x="18814090" y="5304188"/>
              <a:ext cx="190021" cy="199227"/>
            </a:xfrm>
            <a:custGeom>
              <a:avLst/>
              <a:gdLst>
                <a:gd name="connsiteX0" fmla="*/ 106066 w 190021"/>
                <a:gd name="connsiteY0" fmla="*/ 0 h 199227"/>
                <a:gd name="connsiteX1" fmla="*/ 169340 w 190021"/>
                <a:gd name="connsiteY1" fmla="*/ 160620 h 199227"/>
                <a:gd name="connsiteX2" fmla="*/ 8720 w 190021"/>
                <a:gd name="connsiteY2" fmla="*/ 170355 h 199227"/>
                <a:gd name="connsiteX3" fmla="*/ 37924 w 190021"/>
                <a:gd name="connsiteY3" fmla="*/ 29203 h 199227"/>
                <a:gd name="connsiteX4" fmla="*/ 106066 w 190021"/>
                <a:gd name="connsiteY4" fmla="*/ 0 h 199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021" h="199227">
                  <a:moveTo>
                    <a:pt x="106066" y="0"/>
                  </a:moveTo>
                  <a:cubicBezTo>
                    <a:pt x="174208" y="19469"/>
                    <a:pt x="218013" y="126549"/>
                    <a:pt x="169340" y="160620"/>
                  </a:cubicBezTo>
                  <a:cubicBezTo>
                    <a:pt x="120667" y="199558"/>
                    <a:pt x="23322" y="219027"/>
                    <a:pt x="8720" y="170355"/>
                  </a:cubicBezTo>
                  <a:cubicBezTo>
                    <a:pt x="-10749" y="116814"/>
                    <a:pt x="3853" y="53540"/>
                    <a:pt x="37924" y="29203"/>
                  </a:cubicBezTo>
                  <a:cubicBezTo>
                    <a:pt x="71995" y="0"/>
                    <a:pt x="106066" y="0"/>
                    <a:pt x="106066" y="0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7" name="フリーフォーム: 図形 676">
              <a:extLst>
                <a:ext uri="{FF2B5EF4-FFF2-40B4-BE49-F238E27FC236}">
                  <a16:creationId xmlns:a16="http://schemas.microsoft.com/office/drawing/2014/main" id="{0E6144EB-85AA-4949-93AF-9406EA70AF69}"/>
                </a:ext>
              </a:extLst>
            </p:cNvPr>
            <p:cNvSpPr/>
            <p:nvPr/>
          </p:nvSpPr>
          <p:spPr>
            <a:xfrm rot="5400000">
              <a:off x="17183610" y="6959708"/>
              <a:ext cx="235429" cy="231581"/>
            </a:xfrm>
            <a:custGeom>
              <a:avLst/>
              <a:gdLst>
                <a:gd name="connsiteX0" fmla="*/ 131416 w 235429"/>
                <a:gd name="connsiteY0" fmla="*/ 0 h 231581"/>
                <a:gd name="connsiteX1" fmla="*/ 228762 w 235429"/>
                <a:gd name="connsiteY1" fmla="*/ 136283 h 231581"/>
                <a:gd name="connsiteX2" fmla="*/ 107080 w 235429"/>
                <a:gd name="connsiteY2" fmla="*/ 228763 h 231581"/>
                <a:gd name="connsiteX3" fmla="*/ 0 w 235429"/>
                <a:gd name="connsiteY3" fmla="*/ 131417 h 231581"/>
                <a:gd name="connsiteX4" fmla="*/ 19469 w 235429"/>
                <a:gd name="connsiteY4" fmla="*/ 58408 h 231581"/>
                <a:gd name="connsiteX5" fmla="*/ 131416 w 235429"/>
                <a:gd name="connsiteY5" fmla="*/ 0 h 231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429" h="231581">
                  <a:moveTo>
                    <a:pt x="131416" y="0"/>
                  </a:moveTo>
                  <a:cubicBezTo>
                    <a:pt x="184956" y="14601"/>
                    <a:pt x="257965" y="73009"/>
                    <a:pt x="228762" y="136283"/>
                  </a:cubicBezTo>
                  <a:cubicBezTo>
                    <a:pt x="199558" y="199559"/>
                    <a:pt x="160619" y="243364"/>
                    <a:pt x="107080" y="228763"/>
                  </a:cubicBezTo>
                  <a:cubicBezTo>
                    <a:pt x="53540" y="214160"/>
                    <a:pt x="0" y="155753"/>
                    <a:pt x="0" y="131417"/>
                  </a:cubicBezTo>
                  <a:cubicBezTo>
                    <a:pt x="0" y="107081"/>
                    <a:pt x="0" y="73009"/>
                    <a:pt x="19469" y="58408"/>
                  </a:cubicBezTo>
                  <a:cubicBezTo>
                    <a:pt x="38938" y="43805"/>
                    <a:pt x="131416" y="0"/>
                    <a:pt x="131416" y="0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8" name="フリーフォーム: 図形 677">
              <a:extLst>
                <a:ext uri="{FF2B5EF4-FFF2-40B4-BE49-F238E27FC236}">
                  <a16:creationId xmlns:a16="http://schemas.microsoft.com/office/drawing/2014/main" id="{7F2DEFA9-EE9B-46C5-964C-60AF36A285AF}"/>
                </a:ext>
              </a:extLst>
            </p:cNvPr>
            <p:cNvSpPr/>
            <p:nvPr/>
          </p:nvSpPr>
          <p:spPr>
            <a:xfrm rot="5400000">
              <a:off x="17095735" y="6991713"/>
              <a:ext cx="321240" cy="146301"/>
            </a:xfrm>
            <a:custGeom>
              <a:avLst/>
              <a:gdLst>
                <a:gd name="connsiteX0" fmla="*/ 0 w 321240"/>
                <a:gd name="connsiteY0" fmla="*/ 0 h 146301"/>
                <a:gd name="connsiteX1" fmla="*/ 321240 w 321240"/>
                <a:gd name="connsiteY1" fmla="*/ 19470 h 146301"/>
                <a:gd name="connsiteX2" fmla="*/ 175222 w 321240"/>
                <a:gd name="connsiteY2" fmla="*/ 146018 h 146301"/>
                <a:gd name="connsiteX3" fmla="*/ 0 w 321240"/>
                <a:gd name="connsiteY3" fmla="*/ 0 h 1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240" h="146301">
                  <a:moveTo>
                    <a:pt x="0" y="0"/>
                  </a:moveTo>
                  <a:lnTo>
                    <a:pt x="321240" y="19470"/>
                  </a:lnTo>
                  <a:cubicBezTo>
                    <a:pt x="287169" y="92479"/>
                    <a:pt x="248231" y="150886"/>
                    <a:pt x="175222" y="146018"/>
                  </a:cubicBezTo>
                  <a:cubicBezTo>
                    <a:pt x="97346" y="136285"/>
                    <a:pt x="9734" y="34072"/>
                    <a:pt x="0" y="0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9" name="フリーフォーム: 図形 678">
              <a:extLst>
                <a:ext uri="{FF2B5EF4-FFF2-40B4-BE49-F238E27FC236}">
                  <a16:creationId xmlns:a16="http://schemas.microsoft.com/office/drawing/2014/main" id="{444B3891-2807-4D63-8305-A32B402FBC7D}"/>
                </a:ext>
              </a:extLst>
            </p:cNvPr>
            <p:cNvSpPr/>
            <p:nvPr/>
          </p:nvSpPr>
          <p:spPr>
            <a:xfrm rot="5400000">
              <a:off x="18075540" y="4633610"/>
              <a:ext cx="186098" cy="188781"/>
            </a:xfrm>
            <a:custGeom>
              <a:avLst/>
              <a:gdLst>
                <a:gd name="connsiteX0" fmla="*/ 20611 w 186098"/>
                <a:gd name="connsiteY0" fmla="*/ 188782 h 188781"/>
                <a:gd name="connsiteX1" fmla="*/ 186098 w 186098"/>
                <a:gd name="connsiteY1" fmla="*/ 13560 h 188781"/>
                <a:gd name="connsiteX2" fmla="*/ 6009 w 186098"/>
                <a:gd name="connsiteY2" fmla="*/ 71967 h 188781"/>
                <a:gd name="connsiteX3" fmla="*/ 20611 w 186098"/>
                <a:gd name="connsiteY3" fmla="*/ 188782 h 18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98" h="188781">
                  <a:moveTo>
                    <a:pt x="20611" y="188782"/>
                  </a:moveTo>
                  <a:cubicBezTo>
                    <a:pt x="74151" y="159578"/>
                    <a:pt x="176364" y="52499"/>
                    <a:pt x="186098" y="13560"/>
                  </a:cubicBezTo>
                  <a:cubicBezTo>
                    <a:pt x="93620" y="-20510"/>
                    <a:pt x="30345" y="13560"/>
                    <a:pt x="6009" y="71967"/>
                  </a:cubicBezTo>
                  <a:cubicBezTo>
                    <a:pt x="-13460" y="130374"/>
                    <a:pt x="20611" y="188782"/>
                    <a:pt x="20611" y="188782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0" name="フリーフォーム: 図形 679">
              <a:extLst>
                <a:ext uri="{FF2B5EF4-FFF2-40B4-BE49-F238E27FC236}">
                  <a16:creationId xmlns:a16="http://schemas.microsoft.com/office/drawing/2014/main" id="{3E5A2AF2-01CF-410A-8089-ECD93485030F}"/>
                </a:ext>
              </a:extLst>
            </p:cNvPr>
            <p:cNvSpPr/>
            <p:nvPr/>
          </p:nvSpPr>
          <p:spPr>
            <a:xfrm rot="5400000">
              <a:off x="18524421" y="4210206"/>
              <a:ext cx="399116" cy="267700"/>
            </a:xfrm>
            <a:custGeom>
              <a:avLst/>
              <a:gdLst>
                <a:gd name="connsiteX0" fmla="*/ 399116 w 399116"/>
                <a:gd name="connsiteY0" fmla="*/ 0 h 267700"/>
                <a:gd name="connsiteX1" fmla="*/ 0 w 399116"/>
                <a:gd name="connsiteY1" fmla="*/ 267700 h 267700"/>
                <a:gd name="connsiteX2" fmla="*/ 214160 w 399116"/>
                <a:gd name="connsiteY2" fmla="*/ 29204 h 267700"/>
                <a:gd name="connsiteX3" fmla="*/ 399116 w 399116"/>
                <a:gd name="connsiteY3" fmla="*/ 0 h 26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116" h="267700">
                  <a:moveTo>
                    <a:pt x="399116" y="0"/>
                  </a:moveTo>
                  <a:cubicBezTo>
                    <a:pt x="326107" y="48673"/>
                    <a:pt x="0" y="267700"/>
                    <a:pt x="0" y="267700"/>
                  </a:cubicBezTo>
                  <a:cubicBezTo>
                    <a:pt x="19469" y="160620"/>
                    <a:pt x="121682" y="58408"/>
                    <a:pt x="214160" y="29204"/>
                  </a:cubicBezTo>
                  <a:cubicBezTo>
                    <a:pt x="306638" y="0"/>
                    <a:pt x="399116" y="0"/>
                    <a:pt x="399116" y="0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1" name="フリーフォーム: 図形 680">
              <a:extLst>
                <a:ext uri="{FF2B5EF4-FFF2-40B4-BE49-F238E27FC236}">
                  <a16:creationId xmlns:a16="http://schemas.microsoft.com/office/drawing/2014/main" id="{9C22A8B4-894F-4F46-ADE4-477B180BB085}"/>
                </a:ext>
              </a:extLst>
            </p:cNvPr>
            <p:cNvSpPr/>
            <p:nvPr/>
          </p:nvSpPr>
          <p:spPr>
            <a:xfrm rot="5400000">
              <a:off x="14445262" y="3108471"/>
              <a:ext cx="6040710" cy="4964671"/>
            </a:xfrm>
            <a:custGeom>
              <a:avLst/>
              <a:gdLst>
                <a:gd name="connsiteX0" fmla="*/ 2834671 w 6040710"/>
                <a:gd name="connsiteY0" fmla="*/ 910034 h 4964671"/>
                <a:gd name="connsiteX1" fmla="*/ 2703255 w 6040710"/>
                <a:gd name="connsiteY1" fmla="*/ 1041450 h 4964671"/>
                <a:gd name="connsiteX2" fmla="*/ 2834671 w 6040710"/>
                <a:gd name="connsiteY2" fmla="*/ 1172867 h 4964671"/>
                <a:gd name="connsiteX3" fmla="*/ 2966088 w 6040710"/>
                <a:gd name="connsiteY3" fmla="*/ 1041450 h 4964671"/>
                <a:gd name="connsiteX4" fmla="*/ 2834671 w 6040710"/>
                <a:gd name="connsiteY4" fmla="*/ 910034 h 4964671"/>
                <a:gd name="connsiteX5" fmla="*/ 2834671 w 6040710"/>
                <a:gd name="connsiteY5" fmla="*/ 1119327 h 4964671"/>
                <a:gd name="connsiteX6" fmla="*/ 2756795 w 6040710"/>
                <a:gd name="connsiteY6" fmla="*/ 1041450 h 4964671"/>
                <a:gd name="connsiteX7" fmla="*/ 2834671 w 6040710"/>
                <a:gd name="connsiteY7" fmla="*/ 963574 h 4964671"/>
                <a:gd name="connsiteX8" fmla="*/ 2912548 w 6040710"/>
                <a:gd name="connsiteY8" fmla="*/ 1041450 h 4964671"/>
                <a:gd name="connsiteX9" fmla="*/ 2834671 w 6040710"/>
                <a:gd name="connsiteY9" fmla="*/ 1119327 h 4964671"/>
                <a:gd name="connsiteX10" fmla="*/ 5959462 w 6040710"/>
                <a:gd name="connsiteY10" fmla="*/ 1761807 h 4964671"/>
                <a:gd name="connsiteX11" fmla="*/ 5876718 w 6040710"/>
                <a:gd name="connsiteY11" fmla="*/ 1742337 h 4964671"/>
                <a:gd name="connsiteX12" fmla="*/ 5876718 w 6040710"/>
                <a:gd name="connsiteY12" fmla="*/ 1742337 h 4964671"/>
                <a:gd name="connsiteX13" fmla="*/ 4168305 w 6040710"/>
                <a:gd name="connsiteY13" fmla="*/ 1756940 h 4964671"/>
                <a:gd name="connsiteX14" fmla="*/ 4124499 w 6040710"/>
                <a:gd name="connsiteY14" fmla="*/ 1718001 h 4964671"/>
                <a:gd name="connsiteX15" fmla="*/ 4158570 w 6040710"/>
                <a:gd name="connsiteY15" fmla="*/ 1664462 h 4964671"/>
                <a:gd name="connsiteX16" fmla="*/ 5720966 w 6040710"/>
                <a:gd name="connsiteY16" fmla="*/ 1348089 h 4964671"/>
                <a:gd name="connsiteX17" fmla="*/ 5837780 w 6040710"/>
                <a:gd name="connsiteY17" fmla="*/ 1279947 h 4964671"/>
                <a:gd name="connsiteX18" fmla="*/ 5876718 w 6040710"/>
                <a:gd name="connsiteY18" fmla="*/ 1119327 h 4964671"/>
                <a:gd name="connsiteX19" fmla="*/ 5667425 w 6040710"/>
                <a:gd name="connsiteY19" fmla="*/ 968441 h 4964671"/>
                <a:gd name="connsiteX20" fmla="*/ 4255916 w 6040710"/>
                <a:gd name="connsiteY20" fmla="*/ 1133929 h 4964671"/>
                <a:gd name="connsiteX21" fmla="*/ 4153703 w 6040710"/>
                <a:gd name="connsiteY21" fmla="*/ 1114459 h 4964671"/>
                <a:gd name="connsiteX22" fmla="*/ 4070959 w 6040710"/>
                <a:gd name="connsiteY22" fmla="*/ 1094990 h 4964671"/>
                <a:gd name="connsiteX23" fmla="*/ 3954144 w 6040710"/>
                <a:gd name="connsiteY23" fmla="*/ 1133929 h 4964671"/>
                <a:gd name="connsiteX24" fmla="*/ 3851932 w 6040710"/>
                <a:gd name="connsiteY24" fmla="*/ 1177734 h 4964671"/>
                <a:gd name="connsiteX25" fmla="*/ 3812994 w 6040710"/>
                <a:gd name="connsiteY25" fmla="*/ 1182601 h 4964671"/>
                <a:gd name="connsiteX26" fmla="*/ 3486886 w 6040710"/>
                <a:gd name="connsiteY26" fmla="*/ 1133929 h 4964671"/>
                <a:gd name="connsiteX27" fmla="*/ 3121840 w 6040710"/>
                <a:gd name="connsiteY27" fmla="*/ 968441 h 4964671"/>
                <a:gd name="connsiteX28" fmla="*/ 3102371 w 6040710"/>
                <a:gd name="connsiteY28" fmla="*/ 919768 h 4964671"/>
                <a:gd name="connsiteX29" fmla="*/ 3170513 w 6040710"/>
                <a:gd name="connsiteY29" fmla="*/ 846759 h 4964671"/>
                <a:gd name="connsiteX30" fmla="*/ 3778923 w 6040710"/>
                <a:gd name="connsiteY30" fmla="*/ 540121 h 4964671"/>
                <a:gd name="connsiteX31" fmla="*/ 4095295 w 6040710"/>
                <a:gd name="connsiteY31" fmla="*/ 106933 h 4964671"/>
                <a:gd name="connsiteX32" fmla="*/ 4095295 w 6040710"/>
                <a:gd name="connsiteY32" fmla="*/ 106933 h 4964671"/>
                <a:gd name="connsiteX33" fmla="*/ 3881135 w 6040710"/>
                <a:gd name="connsiteY33" fmla="*/ 9588 h 4964671"/>
                <a:gd name="connsiteX34" fmla="*/ 2712989 w 6040710"/>
                <a:gd name="connsiteY34" fmla="*/ 447642 h 4964671"/>
                <a:gd name="connsiteX35" fmla="*/ 2552369 w 6040710"/>
                <a:gd name="connsiteY35" fmla="*/ 540121 h 4964671"/>
                <a:gd name="connsiteX36" fmla="*/ 2347944 w 6040710"/>
                <a:gd name="connsiteY36" fmla="*/ 710476 h 4964671"/>
                <a:gd name="connsiteX37" fmla="*/ 2226262 w 6040710"/>
                <a:gd name="connsiteY37" fmla="*/ 739679 h 4964671"/>
                <a:gd name="connsiteX38" fmla="*/ 2158120 w 6040710"/>
                <a:gd name="connsiteY38" fmla="*/ 739679 h 4964671"/>
                <a:gd name="connsiteX39" fmla="*/ 2046173 w 6040710"/>
                <a:gd name="connsiteY39" fmla="*/ 832158 h 4964671"/>
                <a:gd name="connsiteX40" fmla="*/ 2031571 w 6040710"/>
                <a:gd name="connsiteY40" fmla="*/ 905167 h 4964671"/>
                <a:gd name="connsiteX41" fmla="*/ 1992633 w 6040710"/>
                <a:gd name="connsiteY41" fmla="*/ 1002512 h 4964671"/>
                <a:gd name="connsiteX42" fmla="*/ 1992633 w 6040710"/>
                <a:gd name="connsiteY42" fmla="*/ 1002512 h 4964671"/>
                <a:gd name="connsiteX43" fmla="*/ 1978031 w 6040710"/>
                <a:gd name="connsiteY43" fmla="*/ 1012247 h 4964671"/>
                <a:gd name="connsiteX44" fmla="*/ 1978031 w 6040710"/>
                <a:gd name="connsiteY44" fmla="*/ 1012247 h 4964671"/>
                <a:gd name="connsiteX45" fmla="*/ 1817411 w 6040710"/>
                <a:gd name="connsiteY45" fmla="*/ 1070654 h 4964671"/>
                <a:gd name="connsiteX46" fmla="*/ 1817411 w 6040710"/>
                <a:gd name="connsiteY46" fmla="*/ 1070654 h 4964671"/>
                <a:gd name="connsiteX47" fmla="*/ 1588649 w 6040710"/>
                <a:gd name="connsiteY47" fmla="*/ 1226406 h 4964671"/>
                <a:gd name="connsiteX48" fmla="*/ 1418294 w 6040710"/>
                <a:gd name="connsiteY48" fmla="*/ 1318885 h 4964671"/>
                <a:gd name="connsiteX49" fmla="*/ 1389091 w 6040710"/>
                <a:gd name="connsiteY49" fmla="*/ 1318885 h 4964671"/>
                <a:gd name="connsiteX50" fmla="*/ 133334 w 6040710"/>
                <a:gd name="connsiteY50" fmla="*/ 1250743 h 4964671"/>
                <a:gd name="connsiteX51" fmla="*/ 104130 w 6040710"/>
                <a:gd name="connsiteY51" fmla="*/ 1284814 h 4964671"/>
                <a:gd name="connsiteX52" fmla="*/ 133334 w 6040710"/>
                <a:gd name="connsiteY52" fmla="*/ 1309150 h 4964671"/>
                <a:gd name="connsiteX53" fmla="*/ 1389091 w 6040710"/>
                <a:gd name="connsiteY53" fmla="*/ 1377292 h 4964671"/>
                <a:gd name="connsiteX54" fmla="*/ 1418294 w 6040710"/>
                <a:gd name="connsiteY54" fmla="*/ 1377292 h 4964671"/>
                <a:gd name="connsiteX55" fmla="*/ 1530242 w 6040710"/>
                <a:gd name="connsiteY55" fmla="*/ 1367558 h 4964671"/>
                <a:gd name="connsiteX56" fmla="*/ 1520507 w 6040710"/>
                <a:gd name="connsiteY56" fmla="*/ 1450301 h 4964671"/>
                <a:gd name="connsiteX57" fmla="*/ 1544843 w 6040710"/>
                <a:gd name="connsiteY57" fmla="*/ 1581718 h 4964671"/>
                <a:gd name="connsiteX58" fmla="*/ 1520507 w 6040710"/>
                <a:gd name="connsiteY58" fmla="*/ 1737471 h 4964671"/>
                <a:gd name="connsiteX59" fmla="*/ 921832 w 6040710"/>
                <a:gd name="connsiteY59" fmla="*/ 2628182 h 4964671"/>
                <a:gd name="connsiteX60" fmla="*/ 104130 w 6040710"/>
                <a:gd name="connsiteY60" fmla="*/ 2608713 h 4964671"/>
                <a:gd name="connsiteX61" fmla="*/ 74926 w 6040710"/>
                <a:gd name="connsiteY61" fmla="*/ 2637917 h 4964671"/>
                <a:gd name="connsiteX62" fmla="*/ 74926 w 6040710"/>
                <a:gd name="connsiteY62" fmla="*/ 2637917 h 4964671"/>
                <a:gd name="connsiteX63" fmla="*/ 104130 w 6040710"/>
                <a:gd name="connsiteY63" fmla="*/ 2667119 h 4964671"/>
                <a:gd name="connsiteX64" fmla="*/ 878027 w 6040710"/>
                <a:gd name="connsiteY64" fmla="*/ 2681722 h 4964671"/>
                <a:gd name="connsiteX65" fmla="*/ 449706 w 6040710"/>
                <a:gd name="connsiteY65" fmla="*/ 3187918 h 4964671"/>
                <a:gd name="connsiteX66" fmla="*/ 225812 w 6040710"/>
                <a:gd name="connsiteY66" fmla="*/ 3416681 h 4964671"/>
                <a:gd name="connsiteX67" fmla="*/ 11652 w 6040710"/>
                <a:gd name="connsiteY67" fmla="*/ 3577300 h 4964671"/>
                <a:gd name="connsiteX68" fmla="*/ 6784 w 6040710"/>
                <a:gd name="connsiteY68" fmla="*/ 3621106 h 4964671"/>
                <a:gd name="connsiteX69" fmla="*/ 6784 w 6040710"/>
                <a:gd name="connsiteY69" fmla="*/ 3621106 h 4964671"/>
                <a:gd name="connsiteX70" fmla="*/ 50590 w 6040710"/>
                <a:gd name="connsiteY70" fmla="*/ 3625973 h 4964671"/>
                <a:gd name="connsiteX71" fmla="*/ 264750 w 6040710"/>
                <a:gd name="connsiteY71" fmla="*/ 3465354 h 4964671"/>
                <a:gd name="connsiteX72" fmla="*/ 493512 w 6040710"/>
                <a:gd name="connsiteY72" fmla="*/ 3231724 h 4964671"/>
                <a:gd name="connsiteX73" fmla="*/ 960770 w 6040710"/>
                <a:gd name="connsiteY73" fmla="*/ 2676855 h 4964671"/>
                <a:gd name="connsiteX74" fmla="*/ 936434 w 6040710"/>
                <a:gd name="connsiteY74" fmla="*/ 2657386 h 4964671"/>
                <a:gd name="connsiteX75" fmla="*/ 960770 w 6040710"/>
                <a:gd name="connsiteY75" fmla="*/ 2671987 h 4964671"/>
                <a:gd name="connsiteX76" fmla="*/ 1656791 w 6040710"/>
                <a:gd name="connsiteY76" fmla="*/ 1635258 h 4964671"/>
                <a:gd name="connsiteX77" fmla="*/ 1812543 w 6040710"/>
                <a:gd name="connsiteY77" fmla="*/ 1498973 h 4964671"/>
                <a:gd name="connsiteX78" fmla="*/ 2245731 w 6040710"/>
                <a:gd name="connsiteY78" fmla="*/ 1284814 h 4964671"/>
                <a:gd name="connsiteX79" fmla="*/ 2343076 w 6040710"/>
                <a:gd name="connsiteY79" fmla="*/ 1314018 h 4964671"/>
                <a:gd name="connsiteX80" fmla="*/ 2352811 w 6040710"/>
                <a:gd name="connsiteY80" fmla="*/ 1333486 h 4964671"/>
                <a:gd name="connsiteX81" fmla="*/ 2304138 w 6040710"/>
                <a:gd name="connsiteY81" fmla="*/ 1615789 h 4964671"/>
                <a:gd name="connsiteX82" fmla="*/ 2231129 w 6040710"/>
                <a:gd name="connsiteY82" fmla="*/ 1649859 h 4964671"/>
                <a:gd name="connsiteX83" fmla="*/ 2153253 w 6040710"/>
                <a:gd name="connsiteY83" fmla="*/ 1649859 h 4964671"/>
                <a:gd name="connsiteX84" fmla="*/ 2051040 w 6040710"/>
                <a:gd name="connsiteY84" fmla="*/ 1752072 h 4964671"/>
                <a:gd name="connsiteX85" fmla="*/ 2060775 w 6040710"/>
                <a:gd name="connsiteY85" fmla="*/ 1854285 h 4964671"/>
                <a:gd name="connsiteX86" fmla="*/ 2051040 w 6040710"/>
                <a:gd name="connsiteY86" fmla="*/ 1883489 h 4964671"/>
                <a:gd name="connsiteX87" fmla="*/ 2016969 w 6040710"/>
                <a:gd name="connsiteY87" fmla="*/ 1907826 h 4964671"/>
                <a:gd name="connsiteX88" fmla="*/ 1797942 w 6040710"/>
                <a:gd name="connsiteY88" fmla="*/ 2238800 h 4964671"/>
                <a:gd name="connsiteX89" fmla="*/ 1778473 w 6040710"/>
                <a:gd name="connsiteY89" fmla="*/ 2341013 h 4964671"/>
                <a:gd name="connsiteX90" fmla="*/ 1885552 w 6040710"/>
                <a:gd name="connsiteY90" fmla="*/ 2550305 h 4964671"/>
                <a:gd name="connsiteX91" fmla="*/ 2158120 w 6040710"/>
                <a:gd name="connsiteY91" fmla="*/ 2657386 h 4964671"/>
                <a:gd name="connsiteX92" fmla="*/ 2158120 w 6040710"/>
                <a:gd name="connsiteY92" fmla="*/ 2671987 h 4964671"/>
                <a:gd name="connsiteX93" fmla="*/ 2051040 w 6040710"/>
                <a:gd name="connsiteY93" fmla="*/ 2691456 h 4964671"/>
                <a:gd name="connsiteX94" fmla="*/ 2026704 w 6040710"/>
                <a:gd name="connsiteY94" fmla="*/ 2720660 h 4964671"/>
                <a:gd name="connsiteX95" fmla="*/ 2055907 w 6040710"/>
                <a:gd name="connsiteY95" fmla="*/ 2749864 h 4964671"/>
                <a:gd name="connsiteX96" fmla="*/ 2060775 w 6040710"/>
                <a:gd name="connsiteY96" fmla="*/ 2749864 h 4964671"/>
                <a:gd name="connsiteX97" fmla="*/ 2727591 w 6040710"/>
                <a:gd name="connsiteY97" fmla="*/ 2642783 h 4964671"/>
                <a:gd name="connsiteX98" fmla="*/ 3068301 w 6040710"/>
                <a:gd name="connsiteY98" fmla="*/ 2457827 h 4964671"/>
                <a:gd name="connsiteX99" fmla="*/ 3355470 w 6040710"/>
                <a:gd name="connsiteY99" fmla="*/ 2141454 h 4964671"/>
                <a:gd name="connsiteX100" fmla="*/ 3355470 w 6040710"/>
                <a:gd name="connsiteY100" fmla="*/ 2102517 h 4964671"/>
                <a:gd name="connsiteX101" fmla="*/ 3311664 w 6040710"/>
                <a:gd name="connsiteY101" fmla="*/ 2102517 h 4964671"/>
                <a:gd name="connsiteX102" fmla="*/ 3287328 w 6040710"/>
                <a:gd name="connsiteY102" fmla="*/ 2126853 h 4964671"/>
                <a:gd name="connsiteX103" fmla="*/ 3209452 w 6040710"/>
                <a:gd name="connsiteY103" fmla="*/ 2136587 h 4964671"/>
                <a:gd name="connsiteX104" fmla="*/ 2936884 w 6040710"/>
                <a:gd name="connsiteY104" fmla="*/ 1932162 h 4964671"/>
                <a:gd name="connsiteX105" fmla="*/ 2897946 w 6040710"/>
                <a:gd name="connsiteY105" fmla="*/ 1791010 h 4964671"/>
                <a:gd name="connsiteX106" fmla="*/ 2917415 w 6040710"/>
                <a:gd name="connsiteY106" fmla="*/ 1752072 h 4964671"/>
                <a:gd name="connsiteX107" fmla="*/ 2980689 w 6040710"/>
                <a:gd name="connsiteY107" fmla="*/ 1722868 h 4964671"/>
                <a:gd name="connsiteX108" fmla="*/ 3438213 w 6040710"/>
                <a:gd name="connsiteY108" fmla="*/ 1864019 h 4964671"/>
                <a:gd name="connsiteX109" fmla="*/ 3520957 w 6040710"/>
                <a:gd name="connsiteY109" fmla="*/ 1927295 h 4964671"/>
                <a:gd name="connsiteX110" fmla="*/ 3628037 w 6040710"/>
                <a:gd name="connsiteY110" fmla="*/ 2097649 h 4964671"/>
                <a:gd name="connsiteX111" fmla="*/ 3608568 w 6040710"/>
                <a:gd name="connsiteY111" fmla="*/ 2530836 h 4964671"/>
                <a:gd name="connsiteX112" fmla="*/ 3219186 w 6040710"/>
                <a:gd name="connsiteY112" fmla="*/ 3056501 h 4964671"/>
                <a:gd name="connsiteX113" fmla="*/ 3219186 w 6040710"/>
                <a:gd name="connsiteY113" fmla="*/ 3056501 h 4964671"/>
                <a:gd name="connsiteX114" fmla="*/ 3048831 w 6040710"/>
                <a:gd name="connsiteY114" fmla="*/ 3285264 h 4964671"/>
                <a:gd name="connsiteX115" fmla="*/ 3048831 w 6040710"/>
                <a:gd name="connsiteY115" fmla="*/ 3324202 h 4964671"/>
                <a:gd name="connsiteX116" fmla="*/ 3068301 w 6040710"/>
                <a:gd name="connsiteY116" fmla="*/ 3333937 h 4964671"/>
                <a:gd name="connsiteX117" fmla="*/ 3092637 w 6040710"/>
                <a:gd name="connsiteY117" fmla="*/ 3324202 h 4964671"/>
                <a:gd name="connsiteX118" fmla="*/ 3258124 w 6040710"/>
                <a:gd name="connsiteY118" fmla="*/ 3100308 h 4964671"/>
                <a:gd name="connsiteX119" fmla="*/ 3637772 w 6040710"/>
                <a:gd name="connsiteY119" fmla="*/ 3037033 h 4964671"/>
                <a:gd name="connsiteX120" fmla="*/ 3662108 w 6040710"/>
                <a:gd name="connsiteY120" fmla="*/ 3007829 h 4964671"/>
                <a:gd name="connsiteX121" fmla="*/ 3628037 w 6040710"/>
                <a:gd name="connsiteY121" fmla="*/ 2978626 h 4964671"/>
                <a:gd name="connsiteX122" fmla="*/ 3409010 w 6040710"/>
                <a:gd name="connsiteY122" fmla="*/ 3017564 h 4964671"/>
                <a:gd name="connsiteX123" fmla="*/ 3370071 w 6040710"/>
                <a:gd name="connsiteY123" fmla="*/ 2954290 h 4964671"/>
                <a:gd name="connsiteX124" fmla="*/ 3579364 w 6040710"/>
                <a:gd name="connsiteY124" fmla="*/ 2667119 h 4964671"/>
                <a:gd name="connsiteX125" fmla="*/ 3647506 w 6040710"/>
                <a:gd name="connsiteY125" fmla="*/ 2671987 h 4964671"/>
                <a:gd name="connsiteX126" fmla="*/ 3808126 w 6040710"/>
                <a:gd name="connsiteY126" fmla="*/ 2973759 h 4964671"/>
                <a:gd name="connsiteX127" fmla="*/ 3881135 w 6040710"/>
                <a:gd name="connsiteY127" fmla="*/ 3299865 h 4964671"/>
                <a:gd name="connsiteX128" fmla="*/ 3808126 w 6040710"/>
                <a:gd name="connsiteY128" fmla="*/ 3402078 h 4964671"/>
                <a:gd name="connsiteX129" fmla="*/ 3603701 w 6040710"/>
                <a:gd name="connsiteY129" fmla="*/ 3470220 h 4964671"/>
                <a:gd name="connsiteX130" fmla="*/ 3603701 w 6040710"/>
                <a:gd name="connsiteY130" fmla="*/ 3470220 h 4964671"/>
                <a:gd name="connsiteX131" fmla="*/ 3112106 w 6040710"/>
                <a:gd name="connsiteY131" fmla="*/ 3635708 h 4964671"/>
                <a:gd name="connsiteX132" fmla="*/ 3092637 w 6040710"/>
                <a:gd name="connsiteY132" fmla="*/ 3669778 h 4964671"/>
                <a:gd name="connsiteX133" fmla="*/ 3121840 w 6040710"/>
                <a:gd name="connsiteY133" fmla="*/ 3694115 h 4964671"/>
                <a:gd name="connsiteX134" fmla="*/ 3131575 w 6040710"/>
                <a:gd name="connsiteY134" fmla="*/ 3694115 h 4964671"/>
                <a:gd name="connsiteX135" fmla="*/ 3584232 w 6040710"/>
                <a:gd name="connsiteY135" fmla="*/ 3538363 h 4964671"/>
                <a:gd name="connsiteX136" fmla="*/ 3579364 w 6040710"/>
                <a:gd name="connsiteY136" fmla="*/ 3698982 h 4964671"/>
                <a:gd name="connsiteX137" fmla="*/ 3506355 w 6040710"/>
                <a:gd name="connsiteY137" fmla="*/ 3791460 h 4964671"/>
                <a:gd name="connsiteX138" fmla="*/ 2785998 w 6040710"/>
                <a:gd name="connsiteY138" fmla="*/ 4020223 h 4964671"/>
                <a:gd name="connsiteX139" fmla="*/ 2766530 w 6040710"/>
                <a:gd name="connsiteY139" fmla="*/ 4054293 h 4964671"/>
                <a:gd name="connsiteX140" fmla="*/ 2795733 w 6040710"/>
                <a:gd name="connsiteY140" fmla="*/ 4078629 h 4964671"/>
                <a:gd name="connsiteX141" fmla="*/ 2805468 w 6040710"/>
                <a:gd name="connsiteY141" fmla="*/ 4078629 h 4964671"/>
                <a:gd name="connsiteX142" fmla="*/ 2995291 w 6040710"/>
                <a:gd name="connsiteY142" fmla="*/ 4015355 h 4964671"/>
                <a:gd name="connsiteX143" fmla="*/ 2815202 w 6040710"/>
                <a:gd name="connsiteY143" fmla="*/ 4151638 h 4964671"/>
                <a:gd name="connsiteX144" fmla="*/ 1145727 w 6040710"/>
                <a:gd name="connsiteY144" fmla="*/ 4531287 h 4964671"/>
                <a:gd name="connsiteX145" fmla="*/ 775814 w 6040710"/>
                <a:gd name="connsiteY145" fmla="*/ 4706509 h 4964671"/>
                <a:gd name="connsiteX146" fmla="*/ 483777 w 6040710"/>
                <a:gd name="connsiteY146" fmla="*/ 4910934 h 4964671"/>
                <a:gd name="connsiteX147" fmla="*/ 474043 w 6040710"/>
                <a:gd name="connsiteY147" fmla="*/ 4949873 h 4964671"/>
                <a:gd name="connsiteX148" fmla="*/ 474043 w 6040710"/>
                <a:gd name="connsiteY148" fmla="*/ 4949873 h 4964671"/>
                <a:gd name="connsiteX149" fmla="*/ 517848 w 6040710"/>
                <a:gd name="connsiteY149" fmla="*/ 4959606 h 4964671"/>
                <a:gd name="connsiteX150" fmla="*/ 809885 w 6040710"/>
                <a:gd name="connsiteY150" fmla="*/ 4755182 h 4964671"/>
                <a:gd name="connsiteX151" fmla="*/ 814752 w 6040710"/>
                <a:gd name="connsiteY151" fmla="*/ 4755182 h 4964671"/>
                <a:gd name="connsiteX152" fmla="*/ 1160329 w 6040710"/>
                <a:gd name="connsiteY152" fmla="*/ 4589693 h 4964671"/>
                <a:gd name="connsiteX153" fmla="*/ 2829804 w 6040710"/>
                <a:gd name="connsiteY153" fmla="*/ 4219782 h 4964671"/>
                <a:gd name="connsiteX154" fmla="*/ 3009893 w 6040710"/>
                <a:gd name="connsiteY154" fmla="*/ 4107833 h 4964671"/>
                <a:gd name="connsiteX155" fmla="*/ 3233788 w 6040710"/>
                <a:gd name="connsiteY155" fmla="*/ 3947214 h 4964671"/>
                <a:gd name="connsiteX156" fmla="*/ 3520957 w 6040710"/>
                <a:gd name="connsiteY156" fmla="*/ 3854736 h 4964671"/>
                <a:gd name="connsiteX157" fmla="*/ 3632904 w 6040710"/>
                <a:gd name="connsiteY157" fmla="*/ 3708718 h 4964671"/>
                <a:gd name="connsiteX158" fmla="*/ 3637772 w 6040710"/>
                <a:gd name="connsiteY158" fmla="*/ 3591902 h 4964671"/>
                <a:gd name="connsiteX159" fmla="*/ 3705913 w 6040710"/>
                <a:gd name="connsiteY159" fmla="*/ 3499424 h 4964671"/>
                <a:gd name="connsiteX160" fmla="*/ 3822728 w 6040710"/>
                <a:gd name="connsiteY160" fmla="*/ 3460486 h 4964671"/>
                <a:gd name="connsiteX161" fmla="*/ 3934676 w 6040710"/>
                <a:gd name="connsiteY161" fmla="*/ 3309600 h 4964671"/>
                <a:gd name="connsiteX162" fmla="*/ 3934676 w 6040710"/>
                <a:gd name="connsiteY162" fmla="*/ 3294999 h 4964671"/>
                <a:gd name="connsiteX163" fmla="*/ 3973614 w 6040710"/>
                <a:gd name="connsiteY163" fmla="*/ 3309600 h 4964671"/>
                <a:gd name="connsiteX164" fmla="*/ 4056358 w 6040710"/>
                <a:gd name="connsiteY164" fmla="*/ 3333937 h 4964671"/>
                <a:gd name="connsiteX165" fmla="*/ 4825387 w 6040710"/>
                <a:gd name="connsiteY165" fmla="*/ 3455619 h 4964671"/>
                <a:gd name="connsiteX166" fmla="*/ 4844856 w 6040710"/>
                <a:gd name="connsiteY166" fmla="*/ 3455619 h 4964671"/>
                <a:gd name="connsiteX167" fmla="*/ 4976272 w 6040710"/>
                <a:gd name="connsiteY167" fmla="*/ 3314468 h 4964671"/>
                <a:gd name="connsiteX168" fmla="*/ 4878927 w 6040710"/>
                <a:gd name="connsiteY168" fmla="*/ 3192786 h 4964671"/>
                <a:gd name="connsiteX169" fmla="*/ 4163437 w 6040710"/>
                <a:gd name="connsiteY169" fmla="*/ 2983492 h 4964671"/>
                <a:gd name="connsiteX170" fmla="*/ 4163437 w 6040710"/>
                <a:gd name="connsiteY170" fmla="*/ 2983492 h 4964671"/>
                <a:gd name="connsiteX171" fmla="*/ 4124499 w 6040710"/>
                <a:gd name="connsiteY171" fmla="*/ 2905617 h 4964671"/>
                <a:gd name="connsiteX172" fmla="*/ 4143968 w 6040710"/>
                <a:gd name="connsiteY172" fmla="*/ 2788801 h 4964671"/>
                <a:gd name="connsiteX173" fmla="*/ 4143968 w 6040710"/>
                <a:gd name="connsiteY173" fmla="*/ 2744996 h 4964671"/>
                <a:gd name="connsiteX174" fmla="*/ 4241314 w 6040710"/>
                <a:gd name="connsiteY174" fmla="*/ 2642783 h 4964671"/>
                <a:gd name="connsiteX175" fmla="*/ 4275385 w 6040710"/>
                <a:gd name="connsiteY175" fmla="*/ 2642783 h 4964671"/>
                <a:gd name="connsiteX176" fmla="*/ 4382465 w 6040710"/>
                <a:gd name="connsiteY176" fmla="*/ 2701191 h 4964671"/>
                <a:gd name="connsiteX177" fmla="*/ 4499279 w 6040710"/>
                <a:gd name="connsiteY177" fmla="*/ 2764465 h 4964671"/>
                <a:gd name="connsiteX178" fmla="*/ 4601492 w 6040710"/>
                <a:gd name="connsiteY178" fmla="*/ 2720660 h 4964671"/>
                <a:gd name="connsiteX179" fmla="*/ 4718307 w 6040710"/>
                <a:gd name="connsiteY179" fmla="*/ 2676855 h 4964671"/>
                <a:gd name="connsiteX180" fmla="*/ 5516540 w 6040710"/>
                <a:gd name="connsiteY180" fmla="*/ 2720660 h 4964671"/>
                <a:gd name="connsiteX181" fmla="*/ 5526275 w 6040710"/>
                <a:gd name="connsiteY181" fmla="*/ 2720660 h 4964671"/>
                <a:gd name="connsiteX182" fmla="*/ 5686895 w 6040710"/>
                <a:gd name="connsiteY182" fmla="*/ 2545438 h 4964671"/>
                <a:gd name="connsiteX183" fmla="*/ 5672293 w 6040710"/>
                <a:gd name="connsiteY183" fmla="*/ 2491899 h 4964671"/>
                <a:gd name="connsiteX184" fmla="*/ 5540877 w 6040710"/>
                <a:gd name="connsiteY184" fmla="*/ 2394553 h 4964671"/>
                <a:gd name="connsiteX185" fmla="*/ 4158570 w 6040710"/>
                <a:gd name="connsiteY185" fmla="*/ 2229065 h 4964671"/>
                <a:gd name="connsiteX186" fmla="*/ 4129367 w 6040710"/>
                <a:gd name="connsiteY186" fmla="*/ 2214464 h 4964671"/>
                <a:gd name="connsiteX187" fmla="*/ 4119632 w 6040710"/>
                <a:gd name="connsiteY187" fmla="*/ 2185260 h 4964671"/>
                <a:gd name="connsiteX188" fmla="*/ 4158570 w 6040710"/>
                <a:gd name="connsiteY188" fmla="*/ 2151190 h 4964671"/>
                <a:gd name="connsiteX189" fmla="*/ 5866984 w 6040710"/>
                <a:gd name="connsiteY189" fmla="*/ 2063578 h 4964671"/>
                <a:gd name="connsiteX190" fmla="*/ 6037338 w 6040710"/>
                <a:gd name="connsiteY190" fmla="*/ 1893223 h 4964671"/>
                <a:gd name="connsiteX191" fmla="*/ 5959462 w 6040710"/>
                <a:gd name="connsiteY191" fmla="*/ 1761807 h 4964671"/>
                <a:gd name="connsiteX192" fmla="*/ 4070959 w 6040710"/>
                <a:gd name="connsiteY192" fmla="*/ 1148531 h 4964671"/>
                <a:gd name="connsiteX193" fmla="*/ 4207243 w 6040710"/>
                <a:gd name="connsiteY193" fmla="*/ 1284814 h 4964671"/>
                <a:gd name="connsiteX194" fmla="*/ 4070959 w 6040710"/>
                <a:gd name="connsiteY194" fmla="*/ 1421098 h 4964671"/>
                <a:gd name="connsiteX195" fmla="*/ 3934676 w 6040710"/>
                <a:gd name="connsiteY195" fmla="*/ 1284814 h 4964671"/>
                <a:gd name="connsiteX196" fmla="*/ 4070959 w 6040710"/>
                <a:gd name="connsiteY196" fmla="*/ 1148531 h 4964671"/>
                <a:gd name="connsiteX197" fmla="*/ 2094845 w 6040710"/>
                <a:gd name="connsiteY197" fmla="*/ 856494 h 4964671"/>
                <a:gd name="connsiteX198" fmla="*/ 2177589 w 6040710"/>
                <a:gd name="connsiteY198" fmla="*/ 788352 h 4964671"/>
                <a:gd name="connsiteX199" fmla="*/ 2221395 w 6040710"/>
                <a:gd name="connsiteY199" fmla="*/ 793219 h 4964671"/>
                <a:gd name="connsiteX200" fmla="*/ 2226262 w 6040710"/>
                <a:gd name="connsiteY200" fmla="*/ 812688 h 4964671"/>
                <a:gd name="connsiteX201" fmla="*/ 2099713 w 6040710"/>
                <a:gd name="connsiteY201" fmla="*/ 914901 h 4964671"/>
                <a:gd name="connsiteX202" fmla="*/ 2085111 w 6040710"/>
                <a:gd name="connsiteY202" fmla="*/ 910034 h 4964671"/>
                <a:gd name="connsiteX203" fmla="*/ 2094845 w 6040710"/>
                <a:gd name="connsiteY203" fmla="*/ 856494 h 4964671"/>
                <a:gd name="connsiteX204" fmla="*/ 2216527 w 6040710"/>
                <a:gd name="connsiteY204" fmla="*/ 1241008 h 4964671"/>
                <a:gd name="connsiteX205" fmla="*/ 1783340 w 6040710"/>
                <a:gd name="connsiteY205" fmla="*/ 1455168 h 4964671"/>
                <a:gd name="connsiteX206" fmla="*/ 1622720 w 6040710"/>
                <a:gd name="connsiteY206" fmla="*/ 1586585 h 4964671"/>
                <a:gd name="connsiteX207" fmla="*/ 1598384 w 6040710"/>
                <a:gd name="connsiteY207" fmla="*/ 1581718 h 4964671"/>
                <a:gd name="connsiteX208" fmla="*/ 1569180 w 6040710"/>
                <a:gd name="connsiteY208" fmla="*/ 1445435 h 4964671"/>
                <a:gd name="connsiteX209" fmla="*/ 1583782 w 6040710"/>
                <a:gd name="connsiteY209" fmla="*/ 1343222 h 4964671"/>
                <a:gd name="connsiteX210" fmla="*/ 1588649 w 6040710"/>
                <a:gd name="connsiteY210" fmla="*/ 1333486 h 4964671"/>
                <a:gd name="connsiteX211" fmla="*/ 1905022 w 6040710"/>
                <a:gd name="connsiteY211" fmla="*/ 1109592 h 4964671"/>
                <a:gd name="connsiteX212" fmla="*/ 2153253 w 6040710"/>
                <a:gd name="connsiteY212" fmla="*/ 1216672 h 4964671"/>
                <a:gd name="connsiteX213" fmla="*/ 2187324 w 6040710"/>
                <a:gd name="connsiteY213" fmla="*/ 1216672 h 4964671"/>
                <a:gd name="connsiteX214" fmla="*/ 2187324 w 6040710"/>
                <a:gd name="connsiteY214" fmla="*/ 1182601 h 4964671"/>
                <a:gd name="connsiteX215" fmla="*/ 2138651 w 6040710"/>
                <a:gd name="connsiteY215" fmla="*/ 1138795 h 4964671"/>
                <a:gd name="connsiteX216" fmla="*/ 2333342 w 6040710"/>
                <a:gd name="connsiteY216" fmla="*/ 1031715 h 4964671"/>
                <a:gd name="connsiteX217" fmla="*/ 2489095 w 6040710"/>
                <a:gd name="connsiteY217" fmla="*/ 1182601 h 4964671"/>
                <a:gd name="connsiteX218" fmla="*/ 2425820 w 6040710"/>
                <a:gd name="connsiteY218" fmla="*/ 1352955 h 4964671"/>
                <a:gd name="connsiteX219" fmla="*/ 2411218 w 6040710"/>
                <a:gd name="connsiteY219" fmla="*/ 1348089 h 4964671"/>
                <a:gd name="connsiteX220" fmla="*/ 2396616 w 6040710"/>
                <a:gd name="connsiteY220" fmla="*/ 1314018 h 4964671"/>
                <a:gd name="connsiteX221" fmla="*/ 2386882 w 6040710"/>
                <a:gd name="connsiteY221" fmla="*/ 1294549 h 4964671"/>
                <a:gd name="connsiteX222" fmla="*/ 2216527 w 6040710"/>
                <a:gd name="connsiteY222" fmla="*/ 1241008 h 4964671"/>
                <a:gd name="connsiteX223" fmla="*/ 2187324 w 6040710"/>
                <a:gd name="connsiteY223" fmla="*/ 1703400 h 4964671"/>
                <a:gd name="connsiteX224" fmla="*/ 2284669 w 6040710"/>
                <a:gd name="connsiteY224" fmla="*/ 1800745 h 4964671"/>
                <a:gd name="connsiteX225" fmla="*/ 2187324 w 6040710"/>
                <a:gd name="connsiteY225" fmla="*/ 1898091 h 4964671"/>
                <a:gd name="connsiteX226" fmla="*/ 2089978 w 6040710"/>
                <a:gd name="connsiteY226" fmla="*/ 1800745 h 4964671"/>
                <a:gd name="connsiteX227" fmla="*/ 2187324 w 6040710"/>
                <a:gd name="connsiteY227" fmla="*/ 1703400 h 4964671"/>
                <a:gd name="connsiteX228" fmla="*/ 2678919 w 6040710"/>
                <a:gd name="connsiteY228" fmla="*/ 2598978 h 4964671"/>
                <a:gd name="connsiteX229" fmla="*/ 2294404 w 6040710"/>
                <a:gd name="connsiteY229" fmla="*/ 2662253 h 4964671"/>
                <a:gd name="connsiteX230" fmla="*/ 1905022 w 6040710"/>
                <a:gd name="connsiteY230" fmla="*/ 2511368 h 4964671"/>
                <a:gd name="connsiteX231" fmla="*/ 1832012 w 6040710"/>
                <a:gd name="connsiteY231" fmla="*/ 2365349 h 4964671"/>
                <a:gd name="connsiteX232" fmla="*/ 1851482 w 6040710"/>
                <a:gd name="connsiteY232" fmla="*/ 2263136 h 4964671"/>
                <a:gd name="connsiteX233" fmla="*/ 1890420 w 6040710"/>
                <a:gd name="connsiteY233" fmla="*/ 2146322 h 4964671"/>
                <a:gd name="connsiteX234" fmla="*/ 1953694 w 6040710"/>
                <a:gd name="connsiteY234" fmla="*/ 2126853 h 4964671"/>
                <a:gd name="connsiteX235" fmla="*/ 2182457 w 6040710"/>
                <a:gd name="connsiteY235" fmla="*/ 2506500 h 4964671"/>
                <a:gd name="connsiteX236" fmla="*/ 2206793 w 6040710"/>
                <a:gd name="connsiteY236" fmla="*/ 2530836 h 4964671"/>
                <a:gd name="connsiteX237" fmla="*/ 2231129 w 6040710"/>
                <a:gd name="connsiteY237" fmla="*/ 2506500 h 4964671"/>
                <a:gd name="connsiteX238" fmla="*/ 2231129 w 6040710"/>
                <a:gd name="connsiteY238" fmla="*/ 2467562 h 4964671"/>
                <a:gd name="connsiteX239" fmla="*/ 2260333 w 6040710"/>
                <a:gd name="connsiteY239" fmla="*/ 2428623 h 4964671"/>
                <a:gd name="connsiteX240" fmla="*/ 2343076 w 6040710"/>
                <a:gd name="connsiteY240" fmla="*/ 2418890 h 4964671"/>
                <a:gd name="connsiteX241" fmla="*/ 2683786 w 6040710"/>
                <a:gd name="connsiteY241" fmla="*/ 2574642 h 4964671"/>
                <a:gd name="connsiteX242" fmla="*/ 2678919 w 6040710"/>
                <a:gd name="connsiteY242" fmla="*/ 2598978 h 4964671"/>
                <a:gd name="connsiteX243" fmla="*/ 3900604 w 6040710"/>
                <a:gd name="connsiteY243" fmla="*/ 3041900 h 4964671"/>
                <a:gd name="connsiteX244" fmla="*/ 3861667 w 6040710"/>
                <a:gd name="connsiteY244" fmla="*/ 2949422 h 4964671"/>
                <a:gd name="connsiteX245" fmla="*/ 3715648 w 6040710"/>
                <a:gd name="connsiteY245" fmla="*/ 2667119 h 4964671"/>
                <a:gd name="connsiteX246" fmla="*/ 3705913 w 6040710"/>
                <a:gd name="connsiteY246" fmla="*/ 2482164 h 4964671"/>
                <a:gd name="connsiteX247" fmla="*/ 3676710 w 6040710"/>
                <a:gd name="connsiteY247" fmla="*/ 2068445 h 4964671"/>
                <a:gd name="connsiteX248" fmla="*/ 3569630 w 6040710"/>
                <a:gd name="connsiteY248" fmla="*/ 1898091 h 4964671"/>
                <a:gd name="connsiteX249" fmla="*/ 3452815 w 6040710"/>
                <a:gd name="connsiteY249" fmla="*/ 1805613 h 4964671"/>
                <a:gd name="connsiteX250" fmla="*/ 2995291 w 6040710"/>
                <a:gd name="connsiteY250" fmla="*/ 1664462 h 4964671"/>
                <a:gd name="connsiteX251" fmla="*/ 2859008 w 6040710"/>
                <a:gd name="connsiteY251" fmla="*/ 1727736 h 4964671"/>
                <a:gd name="connsiteX252" fmla="*/ 2839539 w 6040710"/>
                <a:gd name="connsiteY252" fmla="*/ 1766674 h 4964671"/>
                <a:gd name="connsiteX253" fmla="*/ 2893079 w 6040710"/>
                <a:gd name="connsiteY253" fmla="*/ 1975967 h 4964671"/>
                <a:gd name="connsiteX254" fmla="*/ 3151044 w 6040710"/>
                <a:gd name="connsiteY254" fmla="*/ 2165791 h 4964671"/>
                <a:gd name="connsiteX255" fmla="*/ 3160779 w 6040710"/>
                <a:gd name="connsiteY255" fmla="*/ 2258269 h 4964671"/>
                <a:gd name="connsiteX256" fmla="*/ 3136442 w 6040710"/>
                <a:gd name="connsiteY256" fmla="*/ 2282605 h 4964671"/>
                <a:gd name="connsiteX257" fmla="*/ 2961221 w 6040710"/>
                <a:gd name="connsiteY257" fmla="*/ 2326410 h 4964671"/>
                <a:gd name="connsiteX258" fmla="*/ 2737326 w 6040710"/>
                <a:gd name="connsiteY258" fmla="*/ 2248535 h 4964671"/>
                <a:gd name="connsiteX259" fmla="*/ 2766530 w 6040710"/>
                <a:gd name="connsiteY259" fmla="*/ 2141454 h 4964671"/>
                <a:gd name="connsiteX260" fmla="*/ 2615644 w 6040710"/>
                <a:gd name="connsiteY260" fmla="*/ 1932162 h 4964671"/>
                <a:gd name="connsiteX261" fmla="*/ 2596175 w 6040710"/>
                <a:gd name="connsiteY261" fmla="*/ 1902958 h 4964671"/>
                <a:gd name="connsiteX262" fmla="*/ 2712989 w 6040710"/>
                <a:gd name="connsiteY262" fmla="*/ 1683931 h 4964671"/>
                <a:gd name="connsiteX263" fmla="*/ 2717857 w 6040710"/>
                <a:gd name="connsiteY263" fmla="*/ 1679063 h 4964671"/>
                <a:gd name="connsiteX264" fmla="*/ 2722724 w 6040710"/>
                <a:gd name="connsiteY264" fmla="*/ 1674196 h 4964671"/>
                <a:gd name="connsiteX265" fmla="*/ 2795733 w 6040710"/>
                <a:gd name="connsiteY265" fmla="*/ 1630390 h 4964671"/>
                <a:gd name="connsiteX266" fmla="*/ 2810335 w 6040710"/>
                <a:gd name="connsiteY266" fmla="*/ 1601186 h 4964671"/>
                <a:gd name="connsiteX267" fmla="*/ 2776264 w 6040710"/>
                <a:gd name="connsiteY267" fmla="*/ 1586585 h 4964671"/>
                <a:gd name="connsiteX268" fmla="*/ 2727591 w 6040710"/>
                <a:gd name="connsiteY268" fmla="*/ 1615789 h 4964671"/>
                <a:gd name="connsiteX269" fmla="*/ 2703255 w 6040710"/>
                <a:gd name="connsiteY269" fmla="*/ 1610922 h 4964671"/>
                <a:gd name="connsiteX270" fmla="*/ 2688653 w 6040710"/>
                <a:gd name="connsiteY270" fmla="*/ 1503841 h 4964671"/>
                <a:gd name="connsiteX271" fmla="*/ 2883344 w 6040710"/>
                <a:gd name="connsiteY271" fmla="*/ 1318885 h 4964671"/>
                <a:gd name="connsiteX272" fmla="*/ 3107239 w 6040710"/>
                <a:gd name="connsiteY272" fmla="*/ 1508709 h 4964671"/>
                <a:gd name="connsiteX273" fmla="*/ 3141310 w 6040710"/>
                <a:gd name="connsiteY273" fmla="*/ 1528177 h 4964671"/>
                <a:gd name="connsiteX274" fmla="*/ 3155912 w 6040710"/>
                <a:gd name="connsiteY274" fmla="*/ 1498973 h 4964671"/>
                <a:gd name="connsiteX275" fmla="*/ 3151044 w 6040710"/>
                <a:gd name="connsiteY275" fmla="*/ 1479505 h 4964671"/>
                <a:gd name="connsiteX276" fmla="*/ 3165646 w 6040710"/>
                <a:gd name="connsiteY276" fmla="*/ 1455168 h 4964671"/>
                <a:gd name="connsiteX277" fmla="*/ 3253257 w 6040710"/>
                <a:gd name="connsiteY277" fmla="*/ 1440567 h 4964671"/>
                <a:gd name="connsiteX278" fmla="*/ 3545294 w 6040710"/>
                <a:gd name="connsiteY278" fmla="*/ 1732604 h 4964671"/>
                <a:gd name="connsiteX279" fmla="*/ 3545294 w 6040710"/>
                <a:gd name="connsiteY279" fmla="*/ 1761807 h 4964671"/>
                <a:gd name="connsiteX280" fmla="*/ 3569630 w 6040710"/>
                <a:gd name="connsiteY280" fmla="*/ 1791010 h 4964671"/>
                <a:gd name="connsiteX281" fmla="*/ 3574497 w 6040710"/>
                <a:gd name="connsiteY281" fmla="*/ 1791010 h 4964671"/>
                <a:gd name="connsiteX282" fmla="*/ 3598834 w 6040710"/>
                <a:gd name="connsiteY282" fmla="*/ 1766674 h 4964671"/>
                <a:gd name="connsiteX283" fmla="*/ 3598834 w 6040710"/>
                <a:gd name="connsiteY283" fmla="*/ 1732604 h 4964671"/>
                <a:gd name="connsiteX284" fmla="*/ 3589099 w 6040710"/>
                <a:gd name="connsiteY284" fmla="*/ 1654727 h 4964671"/>
                <a:gd name="connsiteX285" fmla="*/ 3608568 w 6040710"/>
                <a:gd name="connsiteY285" fmla="*/ 1635258 h 4964671"/>
                <a:gd name="connsiteX286" fmla="*/ 3910339 w 6040710"/>
                <a:gd name="connsiteY286" fmla="*/ 1961365 h 4964671"/>
                <a:gd name="connsiteX287" fmla="*/ 3861667 w 6040710"/>
                <a:gd name="connsiteY287" fmla="*/ 2136587 h 4964671"/>
                <a:gd name="connsiteX288" fmla="*/ 3812994 w 6040710"/>
                <a:gd name="connsiteY288" fmla="*/ 2117118 h 4964671"/>
                <a:gd name="connsiteX289" fmla="*/ 3778923 w 6040710"/>
                <a:gd name="connsiteY289" fmla="*/ 2141454 h 4964671"/>
                <a:gd name="connsiteX290" fmla="*/ 3798392 w 6040710"/>
                <a:gd name="connsiteY290" fmla="*/ 2170658 h 4964671"/>
                <a:gd name="connsiteX291" fmla="*/ 3949277 w 6040710"/>
                <a:gd name="connsiteY291" fmla="*/ 2365349 h 4964671"/>
                <a:gd name="connsiteX292" fmla="*/ 3886003 w 6040710"/>
                <a:gd name="connsiteY292" fmla="*/ 2516235 h 4964671"/>
                <a:gd name="connsiteX293" fmla="*/ 3886003 w 6040710"/>
                <a:gd name="connsiteY293" fmla="*/ 2550305 h 4964671"/>
                <a:gd name="connsiteX294" fmla="*/ 3905472 w 6040710"/>
                <a:gd name="connsiteY294" fmla="*/ 2560040 h 4964671"/>
                <a:gd name="connsiteX295" fmla="*/ 3924941 w 6040710"/>
                <a:gd name="connsiteY295" fmla="*/ 2555173 h 4964671"/>
                <a:gd name="connsiteX296" fmla="*/ 3959012 w 6040710"/>
                <a:gd name="connsiteY296" fmla="*/ 2516235 h 4964671"/>
                <a:gd name="connsiteX297" fmla="*/ 4109897 w 6040710"/>
                <a:gd name="connsiteY297" fmla="*/ 2788801 h 4964671"/>
                <a:gd name="connsiteX298" fmla="*/ 3973614 w 6040710"/>
                <a:gd name="connsiteY298" fmla="*/ 3056501 h 4964671"/>
                <a:gd name="connsiteX299" fmla="*/ 3900604 w 6040710"/>
                <a:gd name="connsiteY299" fmla="*/ 3041900 h 4964671"/>
                <a:gd name="connsiteX300" fmla="*/ 2708122 w 6040710"/>
                <a:gd name="connsiteY300" fmla="*/ 2151190 h 4964671"/>
                <a:gd name="connsiteX301" fmla="*/ 2547502 w 6040710"/>
                <a:gd name="connsiteY301" fmla="*/ 2311809 h 4964671"/>
                <a:gd name="connsiteX302" fmla="*/ 2386882 w 6040710"/>
                <a:gd name="connsiteY302" fmla="*/ 2151190 h 4964671"/>
                <a:gd name="connsiteX303" fmla="*/ 2547502 w 6040710"/>
                <a:gd name="connsiteY303" fmla="*/ 1990568 h 4964671"/>
                <a:gd name="connsiteX304" fmla="*/ 2708122 w 6040710"/>
                <a:gd name="connsiteY304" fmla="*/ 2151190 h 4964671"/>
                <a:gd name="connsiteX305" fmla="*/ 4153703 w 6040710"/>
                <a:gd name="connsiteY305" fmla="*/ 3046768 h 4964671"/>
                <a:gd name="connsiteX306" fmla="*/ 4869192 w 6040710"/>
                <a:gd name="connsiteY306" fmla="*/ 3256060 h 4964671"/>
                <a:gd name="connsiteX307" fmla="*/ 4922733 w 6040710"/>
                <a:gd name="connsiteY307" fmla="*/ 3324202 h 4964671"/>
                <a:gd name="connsiteX308" fmla="*/ 4839988 w 6040710"/>
                <a:gd name="connsiteY308" fmla="*/ 3397211 h 4964671"/>
                <a:gd name="connsiteX309" fmla="*/ 4070959 w 6040710"/>
                <a:gd name="connsiteY309" fmla="*/ 3275529 h 4964671"/>
                <a:gd name="connsiteX310" fmla="*/ 4002817 w 6040710"/>
                <a:gd name="connsiteY310" fmla="*/ 3256060 h 4964671"/>
                <a:gd name="connsiteX311" fmla="*/ 3963879 w 6040710"/>
                <a:gd name="connsiteY311" fmla="*/ 3241459 h 4964671"/>
                <a:gd name="connsiteX312" fmla="*/ 3934676 w 6040710"/>
                <a:gd name="connsiteY312" fmla="*/ 3202520 h 4964671"/>
                <a:gd name="connsiteX313" fmla="*/ 3934676 w 6040710"/>
                <a:gd name="connsiteY313" fmla="*/ 3202520 h 4964671"/>
                <a:gd name="connsiteX314" fmla="*/ 3978481 w 6040710"/>
                <a:gd name="connsiteY314" fmla="*/ 3114909 h 4964671"/>
                <a:gd name="connsiteX315" fmla="*/ 4080694 w 6040710"/>
                <a:gd name="connsiteY315" fmla="*/ 3012696 h 4964671"/>
                <a:gd name="connsiteX316" fmla="*/ 4153703 w 6040710"/>
                <a:gd name="connsiteY316" fmla="*/ 3046768 h 4964671"/>
                <a:gd name="connsiteX317" fmla="*/ 4504147 w 6040710"/>
                <a:gd name="connsiteY317" fmla="*/ 2730395 h 4964671"/>
                <a:gd name="connsiteX318" fmla="*/ 4416536 w 6040710"/>
                <a:gd name="connsiteY318" fmla="*/ 2642783 h 4964671"/>
                <a:gd name="connsiteX319" fmla="*/ 4504147 w 6040710"/>
                <a:gd name="connsiteY319" fmla="*/ 2555173 h 4964671"/>
                <a:gd name="connsiteX320" fmla="*/ 4591758 w 6040710"/>
                <a:gd name="connsiteY320" fmla="*/ 2642783 h 4964671"/>
                <a:gd name="connsiteX321" fmla="*/ 4504147 w 6040710"/>
                <a:gd name="connsiteY321" fmla="*/ 2730395 h 4964671"/>
                <a:gd name="connsiteX322" fmla="*/ 5988666 w 6040710"/>
                <a:gd name="connsiteY322" fmla="*/ 1922427 h 4964671"/>
                <a:gd name="connsiteX323" fmla="*/ 5881586 w 6040710"/>
                <a:gd name="connsiteY323" fmla="*/ 2019772 h 4964671"/>
                <a:gd name="connsiteX324" fmla="*/ 4173172 w 6040710"/>
                <a:gd name="connsiteY324" fmla="*/ 2107383 h 4964671"/>
                <a:gd name="connsiteX325" fmla="*/ 4100163 w 6040710"/>
                <a:gd name="connsiteY325" fmla="*/ 2136587 h 4964671"/>
                <a:gd name="connsiteX326" fmla="*/ 4090428 w 6040710"/>
                <a:gd name="connsiteY326" fmla="*/ 2263136 h 4964671"/>
                <a:gd name="connsiteX327" fmla="*/ 4158570 w 6040710"/>
                <a:gd name="connsiteY327" fmla="*/ 2302074 h 4964671"/>
                <a:gd name="connsiteX328" fmla="*/ 5540877 w 6040710"/>
                <a:gd name="connsiteY328" fmla="*/ 2467562 h 4964671"/>
                <a:gd name="connsiteX329" fmla="*/ 5609018 w 6040710"/>
                <a:gd name="connsiteY329" fmla="*/ 2506500 h 4964671"/>
                <a:gd name="connsiteX330" fmla="*/ 5628488 w 6040710"/>
                <a:gd name="connsiteY330" fmla="*/ 2584377 h 4964671"/>
                <a:gd name="connsiteX331" fmla="*/ 5521407 w 6040710"/>
                <a:gd name="connsiteY331" fmla="*/ 2671987 h 4964671"/>
                <a:gd name="connsiteX332" fmla="*/ 4703705 w 6040710"/>
                <a:gd name="connsiteY332" fmla="*/ 2623314 h 4964671"/>
                <a:gd name="connsiteX333" fmla="*/ 4625829 w 6040710"/>
                <a:gd name="connsiteY333" fmla="*/ 2574642 h 4964671"/>
                <a:gd name="connsiteX334" fmla="*/ 4504147 w 6040710"/>
                <a:gd name="connsiteY334" fmla="*/ 2496765 h 4964671"/>
                <a:gd name="connsiteX335" fmla="*/ 4397067 w 6040710"/>
                <a:gd name="connsiteY335" fmla="*/ 2550305 h 4964671"/>
                <a:gd name="connsiteX336" fmla="*/ 4299721 w 6040710"/>
                <a:gd name="connsiteY336" fmla="*/ 2594110 h 4964671"/>
                <a:gd name="connsiteX337" fmla="*/ 4085561 w 6040710"/>
                <a:gd name="connsiteY337" fmla="*/ 2579509 h 4964671"/>
                <a:gd name="connsiteX338" fmla="*/ 4017419 w 6040710"/>
                <a:gd name="connsiteY338" fmla="*/ 2506500 h 4964671"/>
                <a:gd name="connsiteX339" fmla="*/ 3993083 w 6040710"/>
                <a:gd name="connsiteY339" fmla="*/ 2433491 h 4964671"/>
                <a:gd name="connsiteX340" fmla="*/ 4002817 w 6040710"/>
                <a:gd name="connsiteY340" fmla="*/ 2370217 h 4964671"/>
                <a:gd name="connsiteX341" fmla="*/ 3934676 w 6040710"/>
                <a:gd name="connsiteY341" fmla="*/ 2194995 h 4964671"/>
                <a:gd name="connsiteX342" fmla="*/ 3924941 w 6040710"/>
                <a:gd name="connsiteY342" fmla="*/ 2131719 h 4964671"/>
                <a:gd name="connsiteX343" fmla="*/ 3963879 w 6040710"/>
                <a:gd name="connsiteY343" fmla="*/ 1966232 h 4964671"/>
                <a:gd name="connsiteX344" fmla="*/ 3628037 w 6040710"/>
                <a:gd name="connsiteY344" fmla="*/ 1586585 h 4964671"/>
                <a:gd name="connsiteX345" fmla="*/ 3628037 w 6040710"/>
                <a:gd name="connsiteY345" fmla="*/ 1586585 h 4964671"/>
                <a:gd name="connsiteX346" fmla="*/ 3540426 w 6040710"/>
                <a:gd name="connsiteY346" fmla="*/ 1533045 h 4964671"/>
                <a:gd name="connsiteX347" fmla="*/ 3540426 w 6040710"/>
                <a:gd name="connsiteY347" fmla="*/ 1533045 h 4964671"/>
                <a:gd name="connsiteX348" fmla="*/ 3267859 w 6040710"/>
                <a:gd name="connsiteY348" fmla="*/ 1391894 h 4964671"/>
                <a:gd name="connsiteX349" fmla="*/ 3165646 w 6040710"/>
                <a:gd name="connsiteY349" fmla="*/ 1406495 h 4964671"/>
                <a:gd name="connsiteX350" fmla="*/ 3131575 w 6040710"/>
                <a:gd name="connsiteY350" fmla="*/ 1391894 h 4964671"/>
                <a:gd name="connsiteX351" fmla="*/ 2883344 w 6040710"/>
                <a:gd name="connsiteY351" fmla="*/ 1265345 h 4964671"/>
                <a:gd name="connsiteX352" fmla="*/ 2649715 w 6040710"/>
                <a:gd name="connsiteY352" fmla="*/ 1498973 h 4964671"/>
                <a:gd name="connsiteX353" fmla="*/ 2664317 w 6040710"/>
                <a:gd name="connsiteY353" fmla="*/ 1606054 h 4964671"/>
                <a:gd name="connsiteX354" fmla="*/ 2644848 w 6040710"/>
                <a:gd name="connsiteY354" fmla="*/ 1698532 h 4964671"/>
                <a:gd name="connsiteX355" fmla="*/ 2581573 w 6040710"/>
                <a:gd name="connsiteY355" fmla="*/ 1815346 h 4964671"/>
                <a:gd name="connsiteX356" fmla="*/ 2581573 w 6040710"/>
                <a:gd name="connsiteY356" fmla="*/ 1820214 h 4964671"/>
                <a:gd name="connsiteX357" fmla="*/ 2493962 w 6040710"/>
                <a:gd name="connsiteY357" fmla="*/ 1932162 h 4964671"/>
                <a:gd name="connsiteX358" fmla="*/ 2493962 w 6040710"/>
                <a:gd name="connsiteY358" fmla="*/ 1932162 h 4964671"/>
                <a:gd name="connsiteX359" fmla="*/ 2338209 w 6040710"/>
                <a:gd name="connsiteY359" fmla="*/ 2170658 h 4964671"/>
                <a:gd name="connsiteX360" fmla="*/ 2532900 w 6040710"/>
                <a:gd name="connsiteY360" fmla="*/ 2365349 h 4964671"/>
                <a:gd name="connsiteX361" fmla="*/ 2678919 w 6040710"/>
                <a:gd name="connsiteY361" fmla="*/ 2331278 h 4964671"/>
                <a:gd name="connsiteX362" fmla="*/ 2771397 w 6040710"/>
                <a:gd name="connsiteY362" fmla="*/ 2331278 h 4964671"/>
                <a:gd name="connsiteX363" fmla="*/ 2975822 w 6040710"/>
                <a:gd name="connsiteY363" fmla="*/ 2384818 h 4964671"/>
                <a:gd name="connsiteX364" fmla="*/ 3048831 w 6040710"/>
                <a:gd name="connsiteY364" fmla="*/ 2379951 h 4964671"/>
                <a:gd name="connsiteX365" fmla="*/ 3058566 w 6040710"/>
                <a:gd name="connsiteY365" fmla="*/ 2394553 h 4964671"/>
                <a:gd name="connsiteX366" fmla="*/ 3029362 w 6040710"/>
                <a:gd name="connsiteY366" fmla="*/ 2423756 h 4964671"/>
                <a:gd name="connsiteX367" fmla="*/ 2854140 w 6040710"/>
                <a:gd name="connsiteY367" fmla="*/ 2550305 h 4964671"/>
                <a:gd name="connsiteX368" fmla="*/ 2732458 w 6040710"/>
                <a:gd name="connsiteY368" fmla="*/ 2525969 h 4964671"/>
                <a:gd name="connsiteX369" fmla="*/ 2362546 w 6040710"/>
                <a:gd name="connsiteY369" fmla="*/ 2365349 h 4964671"/>
                <a:gd name="connsiteX370" fmla="*/ 2235997 w 6040710"/>
                <a:gd name="connsiteY370" fmla="*/ 2379951 h 4964671"/>
                <a:gd name="connsiteX371" fmla="*/ 2021836 w 6040710"/>
                <a:gd name="connsiteY371" fmla="*/ 2092782 h 4964671"/>
                <a:gd name="connsiteX372" fmla="*/ 2016969 w 6040710"/>
                <a:gd name="connsiteY372" fmla="*/ 2005171 h 4964671"/>
                <a:gd name="connsiteX373" fmla="*/ 2065642 w 6040710"/>
                <a:gd name="connsiteY373" fmla="*/ 1971100 h 4964671"/>
                <a:gd name="connsiteX374" fmla="*/ 2085111 w 6040710"/>
                <a:gd name="connsiteY374" fmla="*/ 1956498 h 4964671"/>
                <a:gd name="connsiteX375" fmla="*/ 2162987 w 6040710"/>
                <a:gd name="connsiteY375" fmla="*/ 1946763 h 4964671"/>
                <a:gd name="connsiteX376" fmla="*/ 2235997 w 6040710"/>
                <a:gd name="connsiteY376" fmla="*/ 1951631 h 4964671"/>
                <a:gd name="connsiteX377" fmla="*/ 2347944 w 6040710"/>
                <a:gd name="connsiteY377" fmla="*/ 1839683 h 4964671"/>
                <a:gd name="connsiteX378" fmla="*/ 2347944 w 6040710"/>
                <a:gd name="connsiteY378" fmla="*/ 1781276 h 4964671"/>
                <a:gd name="connsiteX379" fmla="*/ 2362546 w 6040710"/>
                <a:gd name="connsiteY379" fmla="*/ 1669328 h 4964671"/>
                <a:gd name="connsiteX380" fmla="*/ 2430688 w 6040710"/>
                <a:gd name="connsiteY380" fmla="*/ 1489240 h 4964671"/>
                <a:gd name="connsiteX381" fmla="*/ 2489095 w 6040710"/>
                <a:gd name="connsiteY381" fmla="*/ 1396762 h 4964671"/>
                <a:gd name="connsiteX382" fmla="*/ 2562104 w 6040710"/>
                <a:gd name="connsiteY382" fmla="*/ 1177734 h 4964671"/>
                <a:gd name="connsiteX383" fmla="*/ 2372280 w 6040710"/>
                <a:gd name="connsiteY383" fmla="*/ 997645 h 4964671"/>
                <a:gd name="connsiteX384" fmla="*/ 2138651 w 6040710"/>
                <a:gd name="connsiteY384" fmla="*/ 1099858 h 4964671"/>
                <a:gd name="connsiteX385" fmla="*/ 2099713 w 6040710"/>
                <a:gd name="connsiteY385" fmla="*/ 1109592 h 4964671"/>
                <a:gd name="connsiteX386" fmla="*/ 2021836 w 6040710"/>
                <a:gd name="connsiteY386" fmla="*/ 1080388 h 4964671"/>
                <a:gd name="connsiteX387" fmla="*/ 2610777 w 6040710"/>
                <a:gd name="connsiteY387" fmla="*/ 593661 h 4964671"/>
                <a:gd name="connsiteX388" fmla="*/ 2751928 w 6040710"/>
                <a:gd name="connsiteY388" fmla="*/ 510917 h 4964671"/>
                <a:gd name="connsiteX389" fmla="*/ 3920074 w 6040710"/>
                <a:gd name="connsiteY389" fmla="*/ 72862 h 4964671"/>
                <a:gd name="connsiteX390" fmla="*/ 4061225 w 6040710"/>
                <a:gd name="connsiteY390" fmla="*/ 136137 h 4964671"/>
                <a:gd name="connsiteX391" fmla="*/ 4061225 w 6040710"/>
                <a:gd name="connsiteY391" fmla="*/ 136137 h 4964671"/>
                <a:gd name="connsiteX392" fmla="*/ 3774055 w 6040710"/>
                <a:gd name="connsiteY392" fmla="*/ 491448 h 4964671"/>
                <a:gd name="connsiteX393" fmla="*/ 3155912 w 6040710"/>
                <a:gd name="connsiteY393" fmla="*/ 798086 h 4964671"/>
                <a:gd name="connsiteX394" fmla="*/ 3043964 w 6040710"/>
                <a:gd name="connsiteY394" fmla="*/ 997645 h 4964671"/>
                <a:gd name="connsiteX395" fmla="*/ 3058566 w 6040710"/>
                <a:gd name="connsiteY395" fmla="*/ 1202070 h 4964671"/>
                <a:gd name="connsiteX396" fmla="*/ 3087770 w 6040710"/>
                <a:gd name="connsiteY396" fmla="*/ 1231274 h 4964671"/>
                <a:gd name="connsiteX397" fmla="*/ 3092637 w 6040710"/>
                <a:gd name="connsiteY397" fmla="*/ 1231274 h 4964671"/>
                <a:gd name="connsiteX398" fmla="*/ 3116973 w 6040710"/>
                <a:gd name="connsiteY398" fmla="*/ 1202070 h 4964671"/>
                <a:gd name="connsiteX399" fmla="*/ 3107239 w 6040710"/>
                <a:gd name="connsiteY399" fmla="*/ 1094990 h 4964671"/>
                <a:gd name="connsiteX400" fmla="*/ 3160779 w 6040710"/>
                <a:gd name="connsiteY400" fmla="*/ 1056052 h 4964671"/>
                <a:gd name="connsiteX401" fmla="*/ 3472285 w 6040710"/>
                <a:gd name="connsiteY401" fmla="*/ 1197203 h 4964671"/>
                <a:gd name="connsiteX402" fmla="*/ 3749719 w 6040710"/>
                <a:gd name="connsiteY402" fmla="*/ 1255610 h 4964671"/>
                <a:gd name="connsiteX403" fmla="*/ 3827595 w 6040710"/>
                <a:gd name="connsiteY403" fmla="*/ 1250743 h 4964671"/>
                <a:gd name="connsiteX404" fmla="*/ 3890870 w 6040710"/>
                <a:gd name="connsiteY404" fmla="*/ 1299416 h 4964671"/>
                <a:gd name="connsiteX405" fmla="*/ 3900604 w 6040710"/>
                <a:gd name="connsiteY405" fmla="*/ 1348089 h 4964671"/>
                <a:gd name="connsiteX406" fmla="*/ 4080694 w 6040710"/>
                <a:gd name="connsiteY406" fmla="*/ 1474637 h 4964671"/>
                <a:gd name="connsiteX407" fmla="*/ 4260783 w 6040710"/>
                <a:gd name="connsiteY407" fmla="*/ 1289681 h 4964671"/>
                <a:gd name="connsiteX408" fmla="*/ 4260783 w 6040710"/>
                <a:gd name="connsiteY408" fmla="*/ 1289681 h 4964671"/>
                <a:gd name="connsiteX409" fmla="*/ 4348394 w 6040710"/>
                <a:gd name="connsiteY409" fmla="*/ 1192336 h 4964671"/>
                <a:gd name="connsiteX410" fmla="*/ 5677160 w 6040710"/>
                <a:gd name="connsiteY410" fmla="*/ 1036583 h 4964671"/>
                <a:gd name="connsiteX411" fmla="*/ 5823179 w 6040710"/>
                <a:gd name="connsiteY411" fmla="*/ 1138795 h 4964671"/>
                <a:gd name="connsiteX412" fmla="*/ 5803709 w 6040710"/>
                <a:gd name="connsiteY412" fmla="*/ 1241008 h 4964671"/>
                <a:gd name="connsiteX413" fmla="*/ 5720966 w 6040710"/>
                <a:gd name="connsiteY413" fmla="*/ 1299416 h 4964671"/>
                <a:gd name="connsiteX414" fmla="*/ 4153703 w 6040710"/>
                <a:gd name="connsiteY414" fmla="*/ 1615789 h 4964671"/>
                <a:gd name="connsiteX415" fmla="*/ 4070959 w 6040710"/>
                <a:gd name="connsiteY415" fmla="*/ 1737471 h 4964671"/>
                <a:gd name="connsiteX416" fmla="*/ 4173172 w 6040710"/>
                <a:gd name="connsiteY416" fmla="*/ 1825081 h 4964671"/>
                <a:gd name="connsiteX417" fmla="*/ 5881586 w 6040710"/>
                <a:gd name="connsiteY417" fmla="*/ 1810480 h 4964671"/>
                <a:gd name="connsiteX418" fmla="*/ 5959462 w 6040710"/>
                <a:gd name="connsiteY418" fmla="*/ 1844550 h 4964671"/>
                <a:gd name="connsiteX419" fmla="*/ 5988666 w 6040710"/>
                <a:gd name="connsiteY419" fmla="*/ 1922427 h 496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</a:cxnLst>
              <a:rect l="l" t="t" r="r" b="b"/>
              <a:pathLst>
                <a:path w="6040710" h="4964671">
                  <a:moveTo>
                    <a:pt x="2834671" y="910034"/>
                  </a:moveTo>
                  <a:cubicBezTo>
                    <a:pt x="2761662" y="910034"/>
                    <a:pt x="2703255" y="968441"/>
                    <a:pt x="2703255" y="1041450"/>
                  </a:cubicBezTo>
                  <a:cubicBezTo>
                    <a:pt x="2703255" y="1114459"/>
                    <a:pt x="2761662" y="1172867"/>
                    <a:pt x="2834671" y="1172867"/>
                  </a:cubicBezTo>
                  <a:cubicBezTo>
                    <a:pt x="2907680" y="1172867"/>
                    <a:pt x="2966088" y="1114459"/>
                    <a:pt x="2966088" y="1041450"/>
                  </a:cubicBezTo>
                  <a:cubicBezTo>
                    <a:pt x="2966088" y="968441"/>
                    <a:pt x="2907680" y="910034"/>
                    <a:pt x="2834671" y="910034"/>
                  </a:cubicBezTo>
                  <a:close/>
                  <a:moveTo>
                    <a:pt x="2834671" y="1119327"/>
                  </a:moveTo>
                  <a:cubicBezTo>
                    <a:pt x="2790866" y="1119327"/>
                    <a:pt x="2756795" y="1085256"/>
                    <a:pt x="2756795" y="1041450"/>
                  </a:cubicBezTo>
                  <a:cubicBezTo>
                    <a:pt x="2756795" y="997645"/>
                    <a:pt x="2790866" y="963574"/>
                    <a:pt x="2834671" y="963574"/>
                  </a:cubicBezTo>
                  <a:cubicBezTo>
                    <a:pt x="2878477" y="963574"/>
                    <a:pt x="2912548" y="997645"/>
                    <a:pt x="2912548" y="1041450"/>
                  </a:cubicBezTo>
                  <a:cubicBezTo>
                    <a:pt x="2912548" y="1085256"/>
                    <a:pt x="2878477" y="1119327"/>
                    <a:pt x="2834671" y="1119327"/>
                  </a:cubicBezTo>
                  <a:close/>
                  <a:moveTo>
                    <a:pt x="5959462" y="1761807"/>
                  </a:moveTo>
                  <a:cubicBezTo>
                    <a:pt x="5935125" y="1747205"/>
                    <a:pt x="5905922" y="1742337"/>
                    <a:pt x="5876718" y="1742337"/>
                  </a:cubicBezTo>
                  <a:lnTo>
                    <a:pt x="5876718" y="1742337"/>
                  </a:lnTo>
                  <a:lnTo>
                    <a:pt x="4168305" y="1756940"/>
                  </a:lnTo>
                  <a:cubicBezTo>
                    <a:pt x="4143968" y="1756940"/>
                    <a:pt x="4129367" y="1742337"/>
                    <a:pt x="4124499" y="1718001"/>
                  </a:cubicBezTo>
                  <a:cubicBezTo>
                    <a:pt x="4119632" y="1693664"/>
                    <a:pt x="4134234" y="1669328"/>
                    <a:pt x="4158570" y="1664462"/>
                  </a:cubicBezTo>
                  <a:lnTo>
                    <a:pt x="5720966" y="1348089"/>
                  </a:lnTo>
                  <a:cubicBezTo>
                    <a:pt x="5769638" y="1338354"/>
                    <a:pt x="5808577" y="1314018"/>
                    <a:pt x="5837780" y="1279947"/>
                  </a:cubicBezTo>
                  <a:cubicBezTo>
                    <a:pt x="5871851" y="1236141"/>
                    <a:pt x="5886453" y="1177734"/>
                    <a:pt x="5876718" y="1119327"/>
                  </a:cubicBezTo>
                  <a:cubicBezTo>
                    <a:pt x="5857249" y="1021981"/>
                    <a:pt x="5764771" y="958706"/>
                    <a:pt x="5667425" y="968441"/>
                  </a:cubicBezTo>
                  <a:lnTo>
                    <a:pt x="4255916" y="1133929"/>
                  </a:lnTo>
                  <a:cubicBezTo>
                    <a:pt x="4221845" y="1138795"/>
                    <a:pt x="4187774" y="1129061"/>
                    <a:pt x="4153703" y="1114459"/>
                  </a:cubicBezTo>
                  <a:cubicBezTo>
                    <a:pt x="4129367" y="1104725"/>
                    <a:pt x="4100163" y="1094990"/>
                    <a:pt x="4070959" y="1094990"/>
                  </a:cubicBezTo>
                  <a:cubicBezTo>
                    <a:pt x="4027154" y="1094990"/>
                    <a:pt x="3988216" y="1109592"/>
                    <a:pt x="3954144" y="1133929"/>
                  </a:cubicBezTo>
                  <a:cubicBezTo>
                    <a:pt x="3924941" y="1158265"/>
                    <a:pt x="3890870" y="1172867"/>
                    <a:pt x="3851932" y="1177734"/>
                  </a:cubicBezTo>
                  <a:lnTo>
                    <a:pt x="3812994" y="1182601"/>
                  </a:lnTo>
                  <a:cubicBezTo>
                    <a:pt x="3701046" y="1197203"/>
                    <a:pt x="3589099" y="1177734"/>
                    <a:pt x="3486886" y="1133929"/>
                  </a:cubicBezTo>
                  <a:lnTo>
                    <a:pt x="3121840" y="968441"/>
                  </a:lnTo>
                  <a:cubicBezTo>
                    <a:pt x="3102371" y="958706"/>
                    <a:pt x="3092637" y="939238"/>
                    <a:pt x="3102371" y="919768"/>
                  </a:cubicBezTo>
                  <a:cubicBezTo>
                    <a:pt x="3116973" y="890565"/>
                    <a:pt x="3141310" y="861361"/>
                    <a:pt x="3170513" y="846759"/>
                  </a:cubicBezTo>
                  <a:cubicBezTo>
                    <a:pt x="3350603" y="754281"/>
                    <a:pt x="3671843" y="588794"/>
                    <a:pt x="3778923" y="540121"/>
                  </a:cubicBezTo>
                  <a:cubicBezTo>
                    <a:pt x="3949277" y="471979"/>
                    <a:pt x="4158570" y="277288"/>
                    <a:pt x="4095295" y="106933"/>
                  </a:cubicBezTo>
                  <a:lnTo>
                    <a:pt x="4095295" y="106933"/>
                  </a:lnTo>
                  <a:cubicBezTo>
                    <a:pt x="4061225" y="19322"/>
                    <a:pt x="3963879" y="-19616"/>
                    <a:pt x="3881135" y="9588"/>
                  </a:cubicBezTo>
                  <a:lnTo>
                    <a:pt x="2712989" y="447642"/>
                  </a:lnTo>
                  <a:cubicBezTo>
                    <a:pt x="2654582" y="467112"/>
                    <a:pt x="2601042" y="501183"/>
                    <a:pt x="2552369" y="540121"/>
                  </a:cubicBezTo>
                  <a:lnTo>
                    <a:pt x="2347944" y="710476"/>
                  </a:lnTo>
                  <a:cubicBezTo>
                    <a:pt x="2313873" y="739679"/>
                    <a:pt x="2270067" y="744547"/>
                    <a:pt x="2226262" y="739679"/>
                  </a:cubicBezTo>
                  <a:cubicBezTo>
                    <a:pt x="2206793" y="734812"/>
                    <a:pt x="2182457" y="734812"/>
                    <a:pt x="2158120" y="739679"/>
                  </a:cubicBezTo>
                  <a:cubicBezTo>
                    <a:pt x="2109447" y="749413"/>
                    <a:pt x="2065642" y="783485"/>
                    <a:pt x="2046173" y="832158"/>
                  </a:cubicBezTo>
                  <a:cubicBezTo>
                    <a:pt x="2036438" y="856494"/>
                    <a:pt x="2031571" y="880830"/>
                    <a:pt x="2031571" y="905167"/>
                  </a:cubicBezTo>
                  <a:cubicBezTo>
                    <a:pt x="2036438" y="944104"/>
                    <a:pt x="2016969" y="978176"/>
                    <a:pt x="1992633" y="1002512"/>
                  </a:cubicBezTo>
                  <a:cubicBezTo>
                    <a:pt x="1992633" y="1002512"/>
                    <a:pt x="1992633" y="1002512"/>
                    <a:pt x="1992633" y="1002512"/>
                  </a:cubicBezTo>
                  <a:cubicBezTo>
                    <a:pt x="1987766" y="1007379"/>
                    <a:pt x="1982898" y="1007379"/>
                    <a:pt x="1978031" y="1012247"/>
                  </a:cubicBezTo>
                  <a:lnTo>
                    <a:pt x="1978031" y="1012247"/>
                  </a:lnTo>
                  <a:cubicBezTo>
                    <a:pt x="1943960" y="1046317"/>
                    <a:pt x="1890420" y="1051185"/>
                    <a:pt x="1817411" y="1070654"/>
                  </a:cubicBezTo>
                  <a:lnTo>
                    <a:pt x="1817411" y="1070654"/>
                  </a:lnTo>
                  <a:cubicBezTo>
                    <a:pt x="1724933" y="1094990"/>
                    <a:pt x="1642189" y="1153397"/>
                    <a:pt x="1588649" y="1226406"/>
                  </a:cubicBezTo>
                  <a:cubicBezTo>
                    <a:pt x="1549711" y="1284814"/>
                    <a:pt x="1486436" y="1318885"/>
                    <a:pt x="1418294" y="1318885"/>
                  </a:cubicBezTo>
                  <a:cubicBezTo>
                    <a:pt x="1408560" y="1318885"/>
                    <a:pt x="1398825" y="1318885"/>
                    <a:pt x="1389091" y="1318885"/>
                  </a:cubicBezTo>
                  <a:lnTo>
                    <a:pt x="133334" y="1250743"/>
                  </a:lnTo>
                  <a:cubicBezTo>
                    <a:pt x="113864" y="1250743"/>
                    <a:pt x="99263" y="1265345"/>
                    <a:pt x="104130" y="1284814"/>
                  </a:cubicBezTo>
                  <a:cubicBezTo>
                    <a:pt x="104130" y="1299416"/>
                    <a:pt x="118732" y="1309150"/>
                    <a:pt x="133334" y="1309150"/>
                  </a:cubicBezTo>
                  <a:lnTo>
                    <a:pt x="1389091" y="1377292"/>
                  </a:lnTo>
                  <a:cubicBezTo>
                    <a:pt x="1398825" y="1377292"/>
                    <a:pt x="1408560" y="1377292"/>
                    <a:pt x="1418294" y="1377292"/>
                  </a:cubicBezTo>
                  <a:cubicBezTo>
                    <a:pt x="1457232" y="1377292"/>
                    <a:pt x="1491303" y="1372425"/>
                    <a:pt x="1530242" y="1367558"/>
                  </a:cubicBezTo>
                  <a:cubicBezTo>
                    <a:pt x="1525374" y="1391894"/>
                    <a:pt x="1520507" y="1421098"/>
                    <a:pt x="1520507" y="1450301"/>
                  </a:cubicBezTo>
                  <a:cubicBezTo>
                    <a:pt x="1520507" y="1494107"/>
                    <a:pt x="1530242" y="1537913"/>
                    <a:pt x="1544843" y="1581718"/>
                  </a:cubicBezTo>
                  <a:cubicBezTo>
                    <a:pt x="1564312" y="1635258"/>
                    <a:pt x="1554578" y="1693664"/>
                    <a:pt x="1520507" y="1737471"/>
                  </a:cubicBezTo>
                  <a:lnTo>
                    <a:pt x="921832" y="2628182"/>
                  </a:lnTo>
                  <a:lnTo>
                    <a:pt x="104130" y="2608713"/>
                  </a:lnTo>
                  <a:cubicBezTo>
                    <a:pt x="89528" y="2608713"/>
                    <a:pt x="74926" y="2623314"/>
                    <a:pt x="74926" y="2637917"/>
                  </a:cubicBezTo>
                  <a:lnTo>
                    <a:pt x="74926" y="2637917"/>
                  </a:lnTo>
                  <a:cubicBezTo>
                    <a:pt x="74926" y="2652518"/>
                    <a:pt x="89528" y="2667119"/>
                    <a:pt x="104130" y="2667119"/>
                  </a:cubicBezTo>
                  <a:lnTo>
                    <a:pt x="878027" y="2681722"/>
                  </a:lnTo>
                  <a:lnTo>
                    <a:pt x="449706" y="3187918"/>
                  </a:lnTo>
                  <a:cubicBezTo>
                    <a:pt x="381564" y="3270663"/>
                    <a:pt x="303688" y="3343672"/>
                    <a:pt x="225812" y="3416681"/>
                  </a:cubicBezTo>
                  <a:lnTo>
                    <a:pt x="11652" y="3577300"/>
                  </a:lnTo>
                  <a:cubicBezTo>
                    <a:pt x="-2950" y="3587036"/>
                    <a:pt x="-2950" y="3606504"/>
                    <a:pt x="6784" y="3621106"/>
                  </a:cubicBezTo>
                  <a:lnTo>
                    <a:pt x="6784" y="3621106"/>
                  </a:lnTo>
                  <a:cubicBezTo>
                    <a:pt x="16519" y="3635708"/>
                    <a:pt x="35988" y="3635708"/>
                    <a:pt x="50590" y="3625973"/>
                  </a:cubicBezTo>
                  <a:lnTo>
                    <a:pt x="264750" y="3465354"/>
                  </a:lnTo>
                  <a:cubicBezTo>
                    <a:pt x="347494" y="3392345"/>
                    <a:pt x="425370" y="3314468"/>
                    <a:pt x="493512" y="3231724"/>
                  </a:cubicBezTo>
                  <a:lnTo>
                    <a:pt x="960770" y="2676855"/>
                  </a:lnTo>
                  <a:lnTo>
                    <a:pt x="936434" y="2657386"/>
                  </a:lnTo>
                  <a:lnTo>
                    <a:pt x="960770" y="2671987"/>
                  </a:lnTo>
                  <a:lnTo>
                    <a:pt x="1656791" y="1635258"/>
                  </a:lnTo>
                  <a:cubicBezTo>
                    <a:pt x="1695729" y="1576850"/>
                    <a:pt x="1749269" y="1533045"/>
                    <a:pt x="1812543" y="1498973"/>
                  </a:cubicBezTo>
                  <a:lnTo>
                    <a:pt x="2245731" y="1284814"/>
                  </a:lnTo>
                  <a:cubicBezTo>
                    <a:pt x="2279802" y="1265345"/>
                    <a:pt x="2323607" y="1279947"/>
                    <a:pt x="2343076" y="1314018"/>
                  </a:cubicBezTo>
                  <a:lnTo>
                    <a:pt x="2352811" y="1333486"/>
                  </a:lnTo>
                  <a:cubicBezTo>
                    <a:pt x="2382015" y="1396762"/>
                    <a:pt x="2362546" y="1508709"/>
                    <a:pt x="2304138" y="1615789"/>
                  </a:cubicBezTo>
                  <a:cubicBezTo>
                    <a:pt x="2289536" y="1640126"/>
                    <a:pt x="2260333" y="1654727"/>
                    <a:pt x="2231129" y="1649859"/>
                  </a:cubicBezTo>
                  <a:cubicBezTo>
                    <a:pt x="2206793" y="1644992"/>
                    <a:pt x="2177589" y="1640126"/>
                    <a:pt x="2153253" y="1649859"/>
                  </a:cubicBezTo>
                  <a:cubicBezTo>
                    <a:pt x="2104580" y="1664462"/>
                    <a:pt x="2065642" y="1703400"/>
                    <a:pt x="2051040" y="1752072"/>
                  </a:cubicBezTo>
                  <a:cubicBezTo>
                    <a:pt x="2041305" y="1791010"/>
                    <a:pt x="2046173" y="1825081"/>
                    <a:pt x="2060775" y="1854285"/>
                  </a:cubicBezTo>
                  <a:cubicBezTo>
                    <a:pt x="2065642" y="1864019"/>
                    <a:pt x="2060775" y="1878622"/>
                    <a:pt x="2051040" y="1883489"/>
                  </a:cubicBezTo>
                  <a:cubicBezTo>
                    <a:pt x="2041305" y="1893223"/>
                    <a:pt x="2026704" y="1898091"/>
                    <a:pt x="2016969" y="1907826"/>
                  </a:cubicBezTo>
                  <a:cubicBezTo>
                    <a:pt x="1900154" y="1985701"/>
                    <a:pt x="1822278" y="2102517"/>
                    <a:pt x="1797942" y="2238800"/>
                  </a:cubicBezTo>
                  <a:cubicBezTo>
                    <a:pt x="1788207" y="2297208"/>
                    <a:pt x="1778473" y="2341013"/>
                    <a:pt x="1778473" y="2341013"/>
                  </a:cubicBezTo>
                  <a:cubicBezTo>
                    <a:pt x="1763871" y="2428623"/>
                    <a:pt x="1807676" y="2511368"/>
                    <a:pt x="1885552" y="2550305"/>
                  </a:cubicBezTo>
                  <a:lnTo>
                    <a:pt x="2158120" y="2657386"/>
                  </a:lnTo>
                  <a:cubicBezTo>
                    <a:pt x="2162987" y="2662253"/>
                    <a:pt x="2162987" y="2671987"/>
                    <a:pt x="2158120" y="2671987"/>
                  </a:cubicBezTo>
                  <a:lnTo>
                    <a:pt x="2051040" y="2691456"/>
                  </a:lnTo>
                  <a:cubicBezTo>
                    <a:pt x="2036438" y="2691456"/>
                    <a:pt x="2026704" y="2706059"/>
                    <a:pt x="2026704" y="2720660"/>
                  </a:cubicBezTo>
                  <a:cubicBezTo>
                    <a:pt x="2026704" y="2740129"/>
                    <a:pt x="2041305" y="2749864"/>
                    <a:pt x="2055907" y="2749864"/>
                  </a:cubicBezTo>
                  <a:cubicBezTo>
                    <a:pt x="2055907" y="2749864"/>
                    <a:pt x="2060775" y="2749864"/>
                    <a:pt x="2060775" y="2749864"/>
                  </a:cubicBezTo>
                  <a:lnTo>
                    <a:pt x="2727591" y="2642783"/>
                  </a:lnTo>
                  <a:cubicBezTo>
                    <a:pt x="2859008" y="2623314"/>
                    <a:pt x="2980689" y="2555173"/>
                    <a:pt x="3068301" y="2457827"/>
                  </a:cubicBezTo>
                  <a:lnTo>
                    <a:pt x="3355470" y="2141454"/>
                  </a:lnTo>
                  <a:cubicBezTo>
                    <a:pt x="3365204" y="2131719"/>
                    <a:pt x="3365204" y="2112250"/>
                    <a:pt x="3355470" y="2102517"/>
                  </a:cubicBezTo>
                  <a:cubicBezTo>
                    <a:pt x="3345735" y="2087914"/>
                    <a:pt x="3321399" y="2087914"/>
                    <a:pt x="3311664" y="2102517"/>
                  </a:cubicBezTo>
                  <a:lnTo>
                    <a:pt x="3287328" y="2126853"/>
                  </a:lnTo>
                  <a:cubicBezTo>
                    <a:pt x="3267859" y="2151190"/>
                    <a:pt x="3233788" y="2151190"/>
                    <a:pt x="3209452" y="2136587"/>
                  </a:cubicBezTo>
                  <a:lnTo>
                    <a:pt x="2936884" y="1932162"/>
                  </a:lnTo>
                  <a:cubicBezTo>
                    <a:pt x="2893079" y="1898091"/>
                    <a:pt x="2878477" y="1839683"/>
                    <a:pt x="2897946" y="1791010"/>
                  </a:cubicBezTo>
                  <a:lnTo>
                    <a:pt x="2917415" y="1752072"/>
                  </a:lnTo>
                  <a:cubicBezTo>
                    <a:pt x="2927149" y="1727736"/>
                    <a:pt x="2956353" y="1713135"/>
                    <a:pt x="2980689" y="1722868"/>
                  </a:cubicBezTo>
                  <a:lnTo>
                    <a:pt x="3438213" y="1864019"/>
                  </a:lnTo>
                  <a:cubicBezTo>
                    <a:pt x="3472285" y="1873754"/>
                    <a:pt x="3501488" y="1898091"/>
                    <a:pt x="3520957" y="1927295"/>
                  </a:cubicBezTo>
                  <a:lnTo>
                    <a:pt x="3628037" y="2097649"/>
                  </a:lnTo>
                  <a:cubicBezTo>
                    <a:pt x="3710781" y="2233932"/>
                    <a:pt x="3705913" y="2404287"/>
                    <a:pt x="3608568" y="2530836"/>
                  </a:cubicBezTo>
                  <a:lnTo>
                    <a:pt x="3219186" y="3056501"/>
                  </a:lnTo>
                  <a:cubicBezTo>
                    <a:pt x="3219186" y="3056501"/>
                    <a:pt x="3219186" y="3056501"/>
                    <a:pt x="3219186" y="3056501"/>
                  </a:cubicBezTo>
                  <a:lnTo>
                    <a:pt x="3048831" y="3285264"/>
                  </a:lnTo>
                  <a:cubicBezTo>
                    <a:pt x="3039097" y="3294999"/>
                    <a:pt x="3039097" y="3314468"/>
                    <a:pt x="3048831" y="3324202"/>
                  </a:cubicBezTo>
                  <a:cubicBezTo>
                    <a:pt x="3053699" y="3329069"/>
                    <a:pt x="3063433" y="3333937"/>
                    <a:pt x="3068301" y="3333937"/>
                  </a:cubicBezTo>
                  <a:cubicBezTo>
                    <a:pt x="3078035" y="3333937"/>
                    <a:pt x="3087770" y="3329069"/>
                    <a:pt x="3092637" y="3324202"/>
                  </a:cubicBezTo>
                  <a:lnTo>
                    <a:pt x="3258124" y="3100308"/>
                  </a:lnTo>
                  <a:lnTo>
                    <a:pt x="3637772" y="3037033"/>
                  </a:lnTo>
                  <a:cubicBezTo>
                    <a:pt x="3652374" y="3037033"/>
                    <a:pt x="3662108" y="3022431"/>
                    <a:pt x="3662108" y="3007829"/>
                  </a:cubicBezTo>
                  <a:cubicBezTo>
                    <a:pt x="3662108" y="2988360"/>
                    <a:pt x="3647506" y="2973759"/>
                    <a:pt x="3628037" y="2978626"/>
                  </a:cubicBezTo>
                  <a:lnTo>
                    <a:pt x="3409010" y="3017564"/>
                  </a:lnTo>
                  <a:cubicBezTo>
                    <a:pt x="3374939" y="3022431"/>
                    <a:pt x="3345735" y="2983492"/>
                    <a:pt x="3370071" y="2954290"/>
                  </a:cubicBezTo>
                  <a:lnTo>
                    <a:pt x="3579364" y="2667119"/>
                  </a:lnTo>
                  <a:cubicBezTo>
                    <a:pt x="3598834" y="2642783"/>
                    <a:pt x="3632904" y="2647651"/>
                    <a:pt x="3647506" y="2671987"/>
                  </a:cubicBezTo>
                  <a:lnTo>
                    <a:pt x="3808126" y="2973759"/>
                  </a:lnTo>
                  <a:cubicBezTo>
                    <a:pt x="3861667" y="3075972"/>
                    <a:pt x="3886003" y="3187918"/>
                    <a:pt x="3881135" y="3299865"/>
                  </a:cubicBezTo>
                  <a:cubicBezTo>
                    <a:pt x="3881135" y="3343672"/>
                    <a:pt x="3851932" y="3387477"/>
                    <a:pt x="3808126" y="3402078"/>
                  </a:cubicBezTo>
                  <a:lnTo>
                    <a:pt x="3603701" y="3470220"/>
                  </a:lnTo>
                  <a:cubicBezTo>
                    <a:pt x="3603701" y="3470220"/>
                    <a:pt x="3603701" y="3470220"/>
                    <a:pt x="3603701" y="3470220"/>
                  </a:cubicBezTo>
                  <a:lnTo>
                    <a:pt x="3112106" y="3635708"/>
                  </a:lnTo>
                  <a:cubicBezTo>
                    <a:pt x="3097504" y="3640574"/>
                    <a:pt x="3087770" y="3655177"/>
                    <a:pt x="3092637" y="3669778"/>
                  </a:cubicBezTo>
                  <a:cubicBezTo>
                    <a:pt x="3097504" y="3684381"/>
                    <a:pt x="3107239" y="3694115"/>
                    <a:pt x="3121840" y="3694115"/>
                  </a:cubicBezTo>
                  <a:cubicBezTo>
                    <a:pt x="3126708" y="3694115"/>
                    <a:pt x="3126708" y="3694115"/>
                    <a:pt x="3131575" y="3694115"/>
                  </a:cubicBezTo>
                  <a:lnTo>
                    <a:pt x="3584232" y="3538363"/>
                  </a:lnTo>
                  <a:lnTo>
                    <a:pt x="3579364" y="3698982"/>
                  </a:lnTo>
                  <a:cubicBezTo>
                    <a:pt x="3579364" y="3742788"/>
                    <a:pt x="3550161" y="3776859"/>
                    <a:pt x="3506355" y="3791460"/>
                  </a:cubicBezTo>
                  <a:lnTo>
                    <a:pt x="2785998" y="4020223"/>
                  </a:lnTo>
                  <a:cubicBezTo>
                    <a:pt x="2771397" y="4025090"/>
                    <a:pt x="2761662" y="4039692"/>
                    <a:pt x="2766530" y="4054293"/>
                  </a:cubicBezTo>
                  <a:cubicBezTo>
                    <a:pt x="2766530" y="4068896"/>
                    <a:pt x="2781131" y="4078629"/>
                    <a:pt x="2795733" y="4078629"/>
                  </a:cubicBezTo>
                  <a:cubicBezTo>
                    <a:pt x="2800600" y="4078629"/>
                    <a:pt x="2800600" y="4078629"/>
                    <a:pt x="2805468" y="4078629"/>
                  </a:cubicBezTo>
                  <a:lnTo>
                    <a:pt x="2995291" y="4015355"/>
                  </a:lnTo>
                  <a:cubicBezTo>
                    <a:pt x="2956353" y="4083497"/>
                    <a:pt x="2893079" y="4132170"/>
                    <a:pt x="2815202" y="4151638"/>
                  </a:cubicBezTo>
                  <a:lnTo>
                    <a:pt x="1145727" y="4531287"/>
                  </a:lnTo>
                  <a:cubicBezTo>
                    <a:pt x="1014310" y="4560491"/>
                    <a:pt x="882894" y="4623765"/>
                    <a:pt x="775814" y="4706509"/>
                  </a:cubicBezTo>
                  <a:lnTo>
                    <a:pt x="483777" y="4910934"/>
                  </a:lnTo>
                  <a:cubicBezTo>
                    <a:pt x="469175" y="4920669"/>
                    <a:pt x="469175" y="4935270"/>
                    <a:pt x="474043" y="4949873"/>
                  </a:cubicBezTo>
                  <a:lnTo>
                    <a:pt x="474043" y="4949873"/>
                  </a:lnTo>
                  <a:cubicBezTo>
                    <a:pt x="483777" y="4964474"/>
                    <a:pt x="503246" y="4969342"/>
                    <a:pt x="517848" y="4959606"/>
                  </a:cubicBezTo>
                  <a:lnTo>
                    <a:pt x="809885" y="4755182"/>
                  </a:lnTo>
                  <a:lnTo>
                    <a:pt x="814752" y="4755182"/>
                  </a:lnTo>
                  <a:cubicBezTo>
                    <a:pt x="916965" y="4677305"/>
                    <a:pt x="1033779" y="4618897"/>
                    <a:pt x="1160329" y="4589693"/>
                  </a:cubicBezTo>
                  <a:lnTo>
                    <a:pt x="2829804" y="4219782"/>
                  </a:lnTo>
                  <a:cubicBezTo>
                    <a:pt x="2902813" y="4205179"/>
                    <a:pt x="2966088" y="4161373"/>
                    <a:pt x="3009893" y="4107833"/>
                  </a:cubicBezTo>
                  <a:cubicBezTo>
                    <a:pt x="3068301" y="4034824"/>
                    <a:pt x="3146177" y="3976418"/>
                    <a:pt x="3233788" y="3947214"/>
                  </a:cubicBezTo>
                  <a:cubicBezTo>
                    <a:pt x="3326266" y="3918010"/>
                    <a:pt x="3438213" y="3883938"/>
                    <a:pt x="3520957" y="3854736"/>
                  </a:cubicBezTo>
                  <a:cubicBezTo>
                    <a:pt x="3584232" y="3835265"/>
                    <a:pt x="3632904" y="3776859"/>
                    <a:pt x="3632904" y="3708718"/>
                  </a:cubicBezTo>
                  <a:lnTo>
                    <a:pt x="3637772" y="3591902"/>
                  </a:lnTo>
                  <a:cubicBezTo>
                    <a:pt x="3637772" y="3552964"/>
                    <a:pt x="3666976" y="3514027"/>
                    <a:pt x="3705913" y="3499424"/>
                  </a:cubicBezTo>
                  <a:lnTo>
                    <a:pt x="3822728" y="3460486"/>
                  </a:lnTo>
                  <a:cubicBezTo>
                    <a:pt x="3886003" y="3436150"/>
                    <a:pt x="3934676" y="3377742"/>
                    <a:pt x="3934676" y="3309600"/>
                  </a:cubicBezTo>
                  <a:cubicBezTo>
                    <a:pt x="3934676" y="3304733"/>
                    <a:pt x="3934676" y="3299865"/>
                    <a:pt x="3934676" y="3294999"/>
                  </a:cubicBezTo>
                  <a:lnTo>
                    <a:pt x="3973614" y="3309600"/>
                  </a:lnTo>
                  <a:cubicBezTo>
                    <a:pt x="3997950" y="3319336"/>
                    <a:pt x="4027154" y="3329069"/>
                    <a:pt x="4056358" y="3333937"/>
                  </a:cubicBezTo>
                  <a:lnTo>
                    <a:pt x="4825387" y="3455619"/>
                  </a:lnTo>
                  <a:cubicBezTo>
                    <a:pt x="4830254" y="3455619"/>
                    <a:pt x="4839988" y="3455619"/>
                    <a:pt x="4844856" y="3455619"/>
                  </a:cubicBezTo>
                  <a:cubicBezTo>
                    <a:pt x="4917865" y="3455619"/>
                    <a:pt x="4981140" y="3397211"/>
                    <a:pt x="4976272" y="3314468"/>
                  </a:cubicBezTo>
                  <a:cubicBezTo>
                    <a:pt x="4971406" y="3256060"/>
                    <a:pt x="4932467" y="3212255"/>
                    <a:pt x="4878927" y="3192786"/>
                  </a:cubicBezTo>
                  <a:lnTo>
                    <a:pt x="4163437" y="2983492"/>
                  </a:lnTo>
                  <a:lnTo>
                    <a:pt x="4163437" y="2983492"/>
                  </a:lnTo>
                  <a:cubicBezTo>
                    <a:pt x="4129367" y="2973759"/>
                    <a:pt x="4109897" y="2939687"/>
                    <a:pt x="4124499" y="2905617"/>
                  </a:cubicBezTo>
                  <a:cubicBezTo>
                    <a:pt x="4139101" y="2866678"/>
                    <a:pt x="4143968" y="2827740"/>
                    <a:pt x="4143968" y="2788801"/>
                  </a:cubicBezTo>
                  <a:cubicBezTo>
                    <a:pt x="4143968" y="2774200"/>
                    <a:pt x="4143968" y="2759599"/>
                    <a:pt x="4143968" y="2744996"/>
                  </a:cubicBezTo>
                  <a:cubicBezTo>
                    <a:pt x="4139101" y="2686590"/>
                    <a:pt x="4182907" y="2642783"/>
                    <a:pt x="4241314" y="2642783"/>
                  </a:cubicBezTo>
                  <a:lnTo>
                    <a:pt x="4275385" y="2642783"/>
                  </a:lnTo>
                  <a:cubicBezTo>
                    <a:pt x="4324058" y="2647651"/>
                    <a:pt x="4362996" y="2667119"/>
                    <a:pt x="4382465" y="2701191"/>
                  </a:cubicBezTo>
                  <a:cubicBezTo>
                    <a:pt x="4406801" y="2740129"/>
                    <a:pt x="4450606" y="2764465"/>
                    <a:pt x="4499279" y="2764465"/>
                  </a:cubicBezTo>
                  <a:cubicBezTo>
                    <a:pt x="4538218" y="2764465"/>
                    <a:pt x="4577156" y="2744996"/>
                    <a:pt x="4601492" y="2720660"/>
                  </a:cubicBezTo>
                  <a:cubicBezTo>
                    <a:pt x="4630696" y="2686590"/>
                    <a:pt x="4674501" y="2671987"/>
                    <a:pt x="4718307" y="2676855"/>
                  </a:cubicBezTo>
                  <a:lnTo>
                    <a:pt x="5516540" y="2720660"/>
                  </a:lnTo>
                  <a:cubicBezTo>
                    <a:pt x="5521407" y="2720660"/>
                    <a:pt x="5521407" y="2720660"/>
                    <a:pt x="5526275" y="2720660"/>
                  </a:cubicBezTo>
                  <a:cubicBezTo>
                    <a:pt x="5618753" y="2720660"/>
                    <a:pt x="5691762" y="2642783"/>
                    <a:pt x="5686895" y="2545438"/>
                  </a:cubicBezTo>
                  <a:cubicBezTo>
                    <a:pt x="5686895" y="2525969"/>
                    <a:pt x="5682027" y="2511368"/>
                    <a:pt x="5672293" y="2491899"/>
                  </a:cubicBezTo>
                  <a:cubicBezTo>
                    <a:pt x="5647956" y="2438358"/>
                    <a:pt x="5599284" y="2399419"/>
                    <a:pt x="5540877" y="2394553"/>
                  </a:cubicBezTo>
                  <a:lnTo>
                    <a:pt x="4158570" y="2229065"/>
                  </a:lnTo>
                  <a:cubicBezTo>
                    <a:pt x="4148835" y="2229065"/>
                    <a:pt x="4139101" y="2224199"/>
                    <a:pt x="4129367" y="2214464"/>
                  </a:cubicBezTo>
                  <a:cubicBezTo>
                    <a:pt x="4124499" y="2204728"/>
                    <a:pt x="4119632" y="2194995"/>
                    <a:pt x="4119632" y="2185260"/>
                  </a:cubicBezTo>
                  <a:cubicBezTo>
                    <a:pt x="4124499" y="2165791"/>
                    <a:pt x="4139101" y="2151190"/>
                    <a:pt x="4158570" y="2151190"/>
                  </a:cubicBezTo>
                  <a:cubicBezTo>
                    <a:pt x="4158570" y="2151190"/>
                    <a:pt x="5516540" y="2083046"/>
                    <a:pt x="5866984" y="2063578"/>
                  </a:cubicBezTo>
                  <a:cubicBezTo>
                    <a:pt x="5959462" y="2058710"/>
                    <a:pt x="6032471" y="1985701"/>
                    <a:pt x="6037338" y="1893223"/>
                  </a:cubicBezTo>
                  <a:cubicBezTo>
                    <a:pt x="6051940" y="1849418"/>
                    <a:pt x="6017870" y="1791010"/>
                    <a:pt x="5959462" y="1761807"/>
                  </a:cubicBezTo>
                  <a:close/>
                  <a:moveTo>
                    <a:pt x="4070959" y="1148531"/>
                  </a:moveTo>
                  <a:cubicBezTo>
                    <a:pt x="4143968" y="1148531"/>
                    <a:pt x="4207243" y="1206938"/>
                    <a:pt x="4207243" y="1284814"/>
                  </a:cubicBezTo>
                  <a:cubicBezTo>
                    <a:pt x="4207243" y="1357823"/>
                    <a:pt x="4148835" y="1421098"/>
                    <a:pt x="4070959" y="1421098"/>
                  </a:cubicBezTo>
                  <a:cubicBezTo>
                    <a:pt x="3997950" y="1421098"/>
                    <a:pt x="3934676" y="1362690"/>
                    <a:pt x="3934676" y="1284814"/>
                  </a:cubicBezTo>
                  <a:cubicBezTo>
                    <a:pt x="3934676" y="1206938"/>
                    <a:pt x="3997950" y="1148531"/>
                    <a:pt x="4070959" y="1148531"/>
                  </a:cubicBezTo>
                  <a:close/>
                  <a:moveTo>
                    <a:pt x="2094845" y="856494"/>
                  </a:moveTo>
                  <a:cubicBezTo>
                    <a:pt x="2109447" y="822422"/>
                    <a:pt x="2138651" y="793219"/>
                    <a:pt x="2177589" y="788352"/>
                  </a:cubicBezTo>
                  <a:cubicBezTo>
                    <a:pt x="2192191" y="788352"/>
                    <a:pt x="2206793" y="788352"/>
                    <a:pt x="2221395" y="793219"/>
                  </a:cubicBezTo>
                  <a:cubicBezTo>
                    <a:pt x="2231129" y="798086"/>
                    <a:pt x="2235997" y="807821"/>
                    <a:pt x="2226262" y="812688"/>
                  </a:cubicBezTo>
                  <a:lnTo>
                    <a:pt x="2099713" y="914901"/>
                  </a:lnTo>
                  <a:cubicBezTo>
                    <a:pt x="2094845" y="919768"/>
                    <a:pt x="2085111" y="914901"/>
                    <a:pt x="2085111" y="910034"/>
                  </a:cubicBezTo>
                  <a:cubicBezTo>
                    <a:pt x="2085111" y="895432"/>
                    <a:pt x="2085111" y="875963"/>
                    <a:pt x="2094845" y="856494"/>
                  </a:cubicBezTo>
                  <a:close/>
                  <a:moveTo>
                    <a:pt x="2216527" y="1241008"/>
                  </a:moveTo>
                  <a:lnTo>
                    <a:pt x="1783340" y="1455168"/>
                  </a:lnTo>
                  <a:cubicBezTo>
                    <a:pt x="1720065" y="1484372"/>
                    <a:pt x="1666525" y="1533045"/>
                    <a:pt x="1622720" y="1586585"/>
                  </a:cubicBezTo>
                  <a:cubicBezTo>
                    <a:pt x="1617852" y="1596319"/>
                    <a:pt x="1603251" y="1591453"/>
                    <a:pt x="1598384" y="1581718"/>
                  </a:cubicBezTo>
                  <a:cubicBezTo>
                    <a:pt x="1578914" y="1537913"/>
                    <a:pt x="1569180" y="1494107"/>
                    <a:pt x="1569180" y="1445435"/>
                  </a:cubicBezTo>
                  <a:cubicBezTo>
                    <a:pt x="1569180" y="1411363"/>
                    <a:pt x="1574047" y="1372425"/>
                    <a:pt x="1583782" y="1343222"/>
                  </a:cubicBezTo>
                  <a:cubicBezTo>
                    <a:pt x="1583782" y="1338354"/>
                    <a:pt x="1588649" y="1338354"/>
                    <a:pt x="1588649" y="1333486"/>
                  </a:cubicBezTo>
                  <a:cubicBezTo>
                    <a:pt x="1637321" y="1202070"/>
                    <a:pt x="1759003" y="1109592"/>
                    <a:pt x="1905022" y="1109592"/>
                  </a:cubicBezTo>
                  <a:cubicBezTo>
                    <a:pt x="1997500" y="1109592"/>
                    <a:pt x="2089978" y="1148531"/>
                    <a:pt x="2153253" y="1216672"/>
                  </a:cubicBezTo>
                  <a:cubicBezTo>
                    <a:pt x="2162987" y="1226406"/>
                    <a:pt x="2177589" y="1226406"/>
                    <a:pt x="2187324" y="1216672"/>
                  </a:cubicBezTo>
                  <a:cubicBezTo>
                    <a:pt x="2197058" y="1206938"/>
                    <a:pt x="2197058" y="1192336"/>
                    <a:pt x="2187324" y="1182601"/>
                  </a:cubicBezTo>
                  <a:cubicBezTo>
                    <a:pt x="2172722" y="1167999"/>
                    <a:pt x="2158120" y="1153397"/>
                    <a:pt x="2138651" y="1138795"/>
                  </a:cubicBezTo>
                  <a:cubicBezTo>
                    <a:pt x="2172722" y="1065786"/>
                    <a:pt x="2245731" y="1021981"/>
                    <a:pt x="2333342" y="1031715"/>
                  </a:cubicBezTo>
                  <a:cubicBezTo>
                    <a:pt x="2411218" y="1041450"/>
                    <a:pt x="2474493" y="1104725"/>
                    <a:pt x="2489095" y="1182601"/>
                  </a:cubicBezTo>
                  <a:cubicBezTo>
                    <a:pt x="2498829" y="1250743"/>
                    <a:pt x="2474493" y="1309150"/>
                    <a:pt x="2425820" y="1352955"/>
                  </a:cubicBezTo>
                  <a:cubicBezTo>
                    <a:pt x="2420953" y="1357823"/>
                    <a:pt x="2411218" y="1352955"/>
                    <a:pt x="2411218" y="1348089"/>
                  </a:cubicBezTo>
                  <a:cubicBezTo>
                    <a:pt x="2406351" y="1333486"/>
                    <a:pt x="2406351" y="1323753"/>
                    <a:pt x="2396616" y="1314018"/>
                  </a:cubicBezTo>
                  <a:lnTo>
                    <a:pt x="2386882" y="1294549"/>
                  </a:lnTo>
                  <a:cubicBezTo>
                    <a:pt x="2357678" y="1236141"/>
                    <a:pt x="2284669" y="1211804"/>
                    <a:pt x="2216527" y="1241008"/>
                  </a:cubicBezTo>
                  <a:close/>
                  <a:moveTo>
                    <a:pt x="2187324" y="1703400"/>
                  </a:moveTo>
                  <a:cubicBezTo>
                    <a:pt x="2240864" y="1703400"/>
                    <a:pt x="2284669" y="1747205"/>
                    <a:pt x="2284669" y="1800745"/>
                  </a:cubicBezTo>
                  <a:cubicBezTo>
                    <a:pt x="2284669" y="1854285"/>
                    <a:pt x="2240864" y="1898091"/>
                    <a:pt x="2187324" y="1898091"/>
                  </a:cubicBezTo>
                  <a:cubicBezTo>
                    <a:pt x="2133784" y="1898091"/>
                    <a:pt x="2089978" y="1854285"/>
                    <a:pt x="2089978" y="1800745"/>
                  </a:cubicBezTo>
                  <a:cubicBezTo>
                    <a:pt x="2089978" y="1747205"/>
                    <a:pt x="2133784" y="1703400"/>
                    <a:pt x="2187324" y="1703400"/>
                  </a:cubicBezTo>
                  <a:close/>
                  <a:moveTo>
                    <a:pt x="2678919" y="2598978"/>
                  </a:moveTo>
                  <a:lnTo>
                    <a:pt x="2294404" y="2662253"/>
                  </a:lnTo>
                  <a:lnTo>
                    <a:pt x="1905022" y="2511368"/>
                  </a:lnTo>
                  <a:cubicBezTo>
                    <a:pt x="1851482" y="2487031"/>
                    <a:pt x="1822278" y="2428623"/>
                    <a:pt x="1832012" y="2365349"/>
                  </a:cubicBezTo>
                  <a:lnTo>
                    <a:pt x="1851482" y="2263136"/>
                  </a:lnTo>
                  <a:cubicBezTo>
                    <a:pt x="1861216" y="2224199"/>
                    <a:pt x="1870951" y="2185260"/>
                    <a:pt x="1890420" y="2146322"/>
                  </a:cubicBezTo>
                  <a:cubicBezTo>
                    <a:pt x="1900154" y="2121986"/>
                    <a:pt x="1934225" y="2112250"/>
                    <a:pt x="1953694" y="2126853"/>
                  </a:cubicBezTo>
                  <a:cubicBezTo>
                    <a:pt x="2094845" y="2199862"/>
                    <a:pt x="2182457" y="2345881"/>
                    <a:pt x="2182457" y="2506500"/>
                  </a:cubicBezTo>
                  <a:cubicBezTo>
                    <a:pt x="2182457" y="2521101"/>
                    <a:pt x="2192191" y="2530836"/>
                    <a:pt x="2206793" y="2530836"/>
                  </a:cubicBezTo>
                  <a:cubicBezTo>
                    <a:pt x="2221395" y="2530836"/>
                    <a:pt x="2231129" y="2521101"/>
                    <a:pt x="2231129" y="2506500"/>
                  </a:cubicBezTo>
                  <a:cubicBezTo>
                    <a:pt x="2231129" y="2491899"/>
                    <a:pt x="2231129" y="2482164"/>
                    <a:pt x="2231129" y="2467562"/>
                  </a:cubicBezTo>
                  <a:cubicBezTo>
                    <a:pt x="2231129" y="2448092"/>
                    <a:pt x="2240864" y="2428623"/>
                    <a:pt x="2260333" y="2428623"/>
                  </a:cubicBezTo>
                  <a:cubicBezTo>
                    <a:pt x="2289536" y="2423756"/>
                    <a:pt x="2313873" y="2418890"/>
                    <a:pt x="2343076" y="2418890"/>
                  </a:cubicBezTo>
                  <a:cubicBezTo>
                    <a:pt x="2474493" y="2418890"/>
                    <a:pt x="2601042" y="2477296"/>
                    <a:pt x="2683786" y="2574642"/>
                  </a:cubicBezTo>
                  <a:cubicBezTo>
                    <a:pt x="2698388" y="2579509"/>
                    <a:pt x="2693520" y="2594110"/>
                    <a:pt x="2678919" y="2598978"/>
                  </a:cubicBezTo>
                  <a:close/>
                  <a:moveTo>
                    <a:pt x="3900604" y="3041900"/>
                  </a:moveTo>
                  <a:cubicBezTo>
                    <a:pt x="3890870" y="3007829"/>
                    <a:pt x="3876268" y="2978626"/>
                    <a:pt x="3861667" y="2949422"/>
                  </a:cubicBezTo>
                  <a:lnTo>
                    <a:pt x="3715648" y="2667119"/>
                  </a:lnTo>
                  <a:cubicBezTo>
                    <a:pt x="3686444" y="2608713"/>
                    <a:pt x="3681577" y="2540572"/>
                    <a:pt x="3705913" y="2482164"/>
                  </a:cubicBezTo>
                  <a:cubicBezTo>
                    <a:pt x="3764321" y="2350747"/>
                    <a:pt x="3754586" y="2194995"/>
                    <a:pt x="3676710" y="2068445"/>
                  </a:cubicBezTo>
                  <a:lnTo>
                    <a:pt x="3569630" y="1898091"/>
                  </a:lnTo>
                  <a:cubicBezTo>
                    <a:pt x="3540426" y="1854285"/>
                    <a:pt x="3501488" y="1820214"/>
                    <a:pt x="3452815" y="1805613"/>
                  </a:cubicBezTo>
                  <a:lnTo>
                    <a:pt x="2995291" y="1664462"/>
                  </a:lnTo>
                  <a:cubicBezTo>
                    <a:pt x="2941751" y="1649859"/>
                    <a:pt x="2883344" y="1674196"/>
                    <a:pt x="2859008" y="1727736"/>
                  </a:cubicBezTo>
                  <a:lnTo>
                    <a:pt x="2839539" y="1766674"/>
                  </a:lnTo>
                  <a:cubicBezTo>
                    <a:pt x="2805468" y="1839683"/>
                    <a:pt x="2829804" y="1927295"/>
                    <a:pt x="2893079" y="1975967"/>
                  </a:cubicBezTo>
                  <a:lnTo>
                    <a:pt x="3151044" y="2165791"/>
                  </a:lnTo>
                  <a:cubicBezTo>
                    <a:pt x="3180248" y="2190127"/>
                    <a:pt x="3185115" y="2233932"/>
                    <a:pt x="3160779" y="2258269"/>
                  </a:cubicBezTo>
                  <a:lnTo>
                    <a:pt x="3136442" y="2282605"/>
                  </a:lnTo>
                  <a:cubicBezTo>
                    <a:pt x="3082902" y="2311809"/>
                    <a:pt x="3024495" y="2326410"/>
                    <a:pt x="2961221" y="2326410"/>
                  </a:cubicBezTo>
                  <a:cubicBezTo>
                    <a:pt x="2878477" y="2326410"/>
                    <a:pt x="2800600" y="2297208"/>
                    <a:pt x="2737326" y="2248535"/>
                  </a:cubicBezTo>
                  <a:cubicBezTo>
                    <a:pt x="2756795" y="2214464"/>
                    <a:pt x="2766530" y="2180392"/>
                    <a:pt x="2766530" y="2141454"/>
                  </a:cubicBezTo>
                  <a:cubicBezTo>
                    <a:pt x="2766530" y="2044109"/>
                    <a:pt x="2703255" y="1961365"/>
                    <a:pt x="2615644" y="1932162"/>
                  </a:cubicBezTo>
                  <a:cubicBezTo>
                    <a:pt x="2605909" y="1927295"/>
                    <a:pt x="2596175" y="1917559"/>
                    <a:pt x="2596175" y="1902958"/>
                  </a:cubicBezTo>
                  <a:cubicBezTo>
                    <a:pt x="2605909" y="1815346"/>
                    <a:pt x="2644848" y="1742337"/>
                    <a:pt x="2712989" y="1683931"/>
                  </a:cubicBezTo>
                  <a:cubicBezTo>
                    <a:pt x="2712989" y="1683931"/>
                    <a:pt x="2717857" y="1683931"/>
                    <a:pt x="2717857" y="1679063"/>
                  </a:cubicBezTo>
                  <a:cubicBezTo>
                    <a:pt x="2722724" y="1679063"/>
                    <a:pt x="2722724" y="1674196"/>
                    <a:pt x="2722724" y="1674196"/>
                  </a:cubicBezTo>
                  <a:cubicBezTo>
                    <a:pt x="2742193" y="1659594"/>
                    <a:pt x="2766530" y="1640126"/>
                    <a:pt x="2795733" y="1630390"/>
                  </a:cubicBezTo>
                  <a:cubicBezTo>
                    <a:pt x="2805468" y="1625523"/>
                    <a:pt x="2815202" y="1610922"/>
                    <a:pt x="2810335" y="1601186"/>
                  </a:cubicBezTo>
                  <a:cubicBezTo>
                    <a:pt x="2805468" y="1586585"/>
                    <a:pt x="2790866" y="1576850"/>
                    <a:pt x="2776264" y="1586585"/>
                  </a:cubicBezTo>
                  <a:cubicBezTo>
                    <a:pt x="2756795" y="1596319"/>
                    <a:pt x="2742193" y="1606054"/>
                    <a:pt x="2727591" y="1615789"/>
                  </a:cubicBezTo>
                  <a:cubicBezTo>
                    <a:pt x="2717857" y="1620655"/>
                    <a:pt x="2708122" y="1620655"/>
                    <a:pt x="2703255" y="1610922"/>
                  </a:cubicBezTo>
                  <a:cubicBezTo>
                    <a:pt x="2688653" y="1576850"/>
                    <a:pt x="2683786" y="1542780"/>
                    <a:pt x="2688653" y="1503841"/>
                  </a:cubicBezTo>
                  <a:cubicBezTo>
                    <a:pt x="2698388" y="1401628"/>
                    <a:pt x="2781131" y="1323753"/>
                    <a:pt x="2883344" y="1318885"/>
                  </a:cubicBezTo>
                  <a:cubicBezTo>
                    <a:pt x="2995291" y="1314018"/>
                    <a:pt x="3092637" y="1396762"/>
                    <a:pt x="3107239" y="1508709"/>
                  </a:cubicBezTo>
                  <a:cubicBezTo>
                    <a:pt x="3107239" y="1523310"/>
                    <a:pt x="3126708" y="1537913"/>
                    <a:pt x="3141310" y="1528177"/>
                  </a:cubicBezTo>
                  <a:cubicBezTo>
                    <a:pt x="3151044" y="1523310"/>
                    <a:pt x="3155912" y="1513576"/>
                    <a:pt x="3155912" y="1498973"/>
                  </a:cubicBezTo>
                  <a:cubicBezTo>
                    <a:pt x="3155912" y="1494107"/>
                    <a:pt x="3155912" y="1484372"/>
                    <a:pt x="3151044" y="1479505"/>
                  </a:cubicBezTo>
                  <a:cubicBezTo>
                    <a:pt x="3151044" y="1469771"/>
                    <a:pt x="3155912" y="1460036"/>
                    <a:pt x="3165646" y="1455168"/>
                  </a:cubicBezTo>
                  <a:cubicBezTo>
                    <a:pt x="3194850" y="1445435"/>
                    <a:pt x="3224053" y="1440567"/>
                    <a:pt x="3253257" y="1440567"/>
                  </a:cubicBezTo>
                  <a:cubicBezTo>
                    <a:pt x="3413877" y="1440567"/>
                    <a:pt x="3545294" y="1571983"/>
                    <a:pt x="3545294" y="1732604"/>
                  </a:cubicBezTo>
                  <a:cubicBezTo>
                    <a:pt x="3545294" y="1742337"/>
                    <a:pt x="3545294" y="1752072"/>
                    <a:pt x="3545294" y="1761807"/>
                  </a:cubicBezTo>
                  <a:cubicBezTo>
                    <a:pt x="3545294" y="1776409"/>
                    <a:pt x="3555028" y="1786144"/>
                    <a:pt x="3569630" y="1791010"/>
                  </a:cubicBezTo>
                  <a:cubicBezTo>
                    <a:pt x="3569630" y="1791010"/>
                    <a:pt x="3569630" y="1791010"/>
                    <a:pt x="3574497" y="1791010"/>
                  </a:cubicBezTo>
                  <a:cubicBezTo>
                    <a:pt x="3589099" y="1791010"/>
                    <a:pt x="3598834" y="1781276"/>
                    <a:pt x="3598834" y="1766674"/>
                  </a:cubicBezTo>
                  <a:cubicBezTo>
                    <a:pt x="3598834" y="1756940"/>
                    <a:pt x="3598834" y="1747205"/>
                    <a:pt x="3598834" y="1732604"/>
                  </a:cubicBezTo>
                  <a:cubicBezTo>
                    <a:pt x="3598834" y="1708267"/>
                    <a:pt x="3593966" y="1679063"/>
                    <a:pt x="3589099" y="1654727"/>
                  </a:cubicBezTo>
                  <a:cubicBezTo>
                    <a:pt x="3589099" y="1644992"/>
                    <a:pt x="3593966" y="1635258"/>
                    <a:pt x="3608568" y="1635258"/>
                  </a:cubicBezTo>
                  <a:cubicBezTo>
                    <a:pt x="3778923" y="1649859"/>
                    <a:pt x="3910339" y="1791010"/>
                    <a:pt x="3910339" y="1961365"/>
                  </a:cubicBezTo>
                  <a:cubicBezTo>
                    <a:pt x="3910339" y="2024640"/>
                    <a:pt x="3895737" y="2083046"/>
                    <a:pt x="3861667" y="2136587"/>
                  </a:cubicBezTo>
                  <a:cubicBezTo>
                    <a:pt x="3847065" y="2126853"/>
                    <a:pt x="3827595" y="2121986"/>
                    <a:pt x="3812994" y="2117118"/>
                  </a:cubicBezTo>
                  <a:cubicBezTo>
                    <a:pt x="3798392" y="2112250"/>
                    <a:pt x="3783790" y="2121986"/>
                    <a:pt x="3778923" y="2141454"/>
                  </a:cubicBezTo>
                  <a:cubicBezTo>
                    <a:pt x="3778923" y="2156056"/>
                    <a:pt x="3788657" y="2165791"/>
                    <a:pt x="3798392" y="2170658"/>
                  </a:cubicBezTo>
                  <a:cubicBezTo>
                    <a:pt x="3886003" y="2194995"/>
                    <a:pt x="3949277" y="2272871"/>
                    <a:pt x="3949277" y="2365349"/>
                  </a:cubicBezTo>
                  <a:cubicBezTo>
                    <a:pt x="3949277" y="2423756"/>
                    <a:pt x="3924941" y="2477296"/>
                    <a:pt x="3886003" y="2516235"/>
                  </a:cubicBezTo>
                  <a:cubicBezTo>
                    <a:pt x="3876268" y="2525969"/>
                    <a:pt x="3876268" y="2540572"/>
                    <a:pt x="3886003" y="2550305"/>
                  </a:cubicBezTo>
                  <a:cubicBezTo>
                    <a:pt x="3890870" y="2555173"/>
                    <a:pt x="3895737" y="2560040"/>
                    <a:pt x="3905472" y="2560040"/>
                  </a:cubicBezTo>
                  <a:cubicBezTo>
                    <a:pt x="3910339" y="2560040"/>
                    <a:pt x="3920074" y="2560040"/>
                    <a:pt x="3924941" y="2555173"/>
                  </a:cubicBezTo>
                  <a:cubicBezTo>
                    <a:pt x="3934676" y="2545438"/>
                    <a:pt x="3949277" y="2530836"/>
                    <a:pt x="3959012" y="2516235"/>
                  </a:cubicBezTo>
                  <a:cubicBezTo>
                    <a:pt x="4051490" y="2574642"/>
                    <a:pt x="4109897" y="2676855"/>
                    <a:pt x="4109897" y="2788801"/>
                  </a:cubicBezTo>
                  <a:cubicBezTo>
                    <a:pt x="4109897" y="2895882"/>
                    <a:pt x="4056358" y="2993227"/>
                    <a:pt x="3973614" y="3056501"/>
                  </a:cubicBezTo>
                  <a:cubicBezTo>
                    <a:pt x="3939543" y="3080838"/>
                    <a:pt x="3905472" y="3066237"/>
                    <a:pt x="3900604" y="3041900"/>
                  </a:cubicBezTo>
                  <a:close/>
                  <a:moveTo>
                    <a:pt x="2708122" y="2151190"/>
                  </a:moveTo>
                  <a:cubicBezTo>
                    <a:pt x="2708122" y="2238800"/>
                    <a:pt x="2635113" y="2311809"/>
                    <a:pt x="2547502" y="2311809"/>
                  </a:cubicBezTo>
                  <a:cubicBezTo>
                    <a:pt x="2459891" y="2311809"/>
                    <a:pt x="2386882" y="2238800"/>
                    <a:pt x="2386882" y="2151190"/>
                  </a:cubicBezTo>
                  <a:cubicBezTo>
                    <a:pt x="2386882" y="2063578"/>
                    <a:pt x="2459891" y="1990568"/>
                    <a:pt x="2547502" y="1990568"/>
                  </a:cubicBezTo>
                  <a:cubicBezTo>
                    <a:pt x="2635113" y="1990568"/>
                    <a:pt x="2708122" y="2063578"/>
                    <a:pt x="2708122" y="2151190"/>
                  </a:cubicBezTo>
                  <a:close/>
                  <a:moveTo>
                    <a:pt x="4153703" y="3046768"/>
                  </a:moveTo>
                  <a:lnTo>
                    <a:pt x="4869192" y="3256060"/>
                  </a:lnTo>
                  <a:cubicBezTo>
                    <a:pt x="4898396" y="3265795"/>
                    <a:pt x="4922733" y="3294999"/>
                    <a:pt x="4922733" y="3324202"/>
                  </a:cubicBezTo>
                  <a:cubicBezTo>
                    <a:pt x="4922733" y="3368008"/>
                    <a:pt x="4883794" y="3402078"/>
                    <a:pt x="4839988" y="3397211"/>
                  </a:cubicBezTo>
                  <a:lnTo>
                    <a:pt x="4070959" y="3275529"/>
                  </a:lnTo>
                  <a:cubicBezTo>
                    <a:pt x="4046623" y="3270663"/>
                    <a:pt x="4022286" y="3265795"/>
                    <a:pt x="4002817" y="3256060"/>
                  </a:cubicBezTo>
                  <a:lnTo>
                    <a:pt x="3963879" y="3241459"/>
                  </a:lnTo>
                  <a:cubicBezTo>
                    <a:pt x="3949277" y="3236591"/>
                    <a:pt x="3939543" y="3217122"/>
                    <a:pt x="3934676" y="3202520"/>
                  </a:cubicBezTo>
                  <a:cubicBezTo>
                    <a:pt x="3934676" y="3202520"/>
                    <a:pt x="3934676" y="3202520"/>
                    <a:pt x="3934676" y="3202520"/>
                  </a:cubicBezTo>
                  <a:cubicBezTo>
                    <a:pt x="3929808" y="3168450"/>
                    <a:pt x="3949277" y="3134378"/>
                    <a:pt x="3978481" y="3114909"/>
                  </a:cubicBezTo>
                  <a:cubicBezTo>
                    <a:pt x="4017419" y="3090573"/>
                    <a:pt x="4051490" y="3051635"/>
                    <a:pt x="4080694" y="3012696"/>
                  </a:cubicBezTo>
                  <a:cubicBezTo>
                    <a:pt x="4105030" y="3027299"/>
                    <a:pt x="4129367" y="3041900"/>
                    <a:pt x="4153703" y="3046768"/>
                  </a:cubicBezTo>
                  <a:close/>
                  <a:moveTo>
                    <a:pt x="4504147" y="2730395"/>
                  </a:moveTo>
                  <a:cubicBezTo>
                    <a:pt x="4455474" y="2730395"/>
                    <a:pt x="4416536" y="2691456"/>
                    <a:pt x="4416536" y="2642783"/>
                  </a:cubicBezTo>
                  <a:cubicBezTo>
                    <a:pt x="4416536" y="2594110"/>
                    <a:pt x="4455474" y="2555173"/>
                    <a:pt x="4504147" y="2555173"/>
                  </a:cubicBezTo>
                  <a:cubicBezTo>
                    <a:pt x="4552820" y="2555173"/>
                    <a:pt x="4591758" y="2594110"/>
                    <a:pt x="4591758" y="2642783"/>
                  </a:cubicBezTo>
                  <a:cubicBezTo>
                    <a:pt x="4591758" y="2691456"/>
                    <a:pt x="4552820" y="2730395"/>
                    <a:pt x="4504147" y="2730395"/>
                  </a:cubicBezTo>
                  <a:close/>
                  <a:moveTo>
                    <a:pt x="5988666" y="1922427"/>
                  </a:moveTo>
                  <a:cubicBezTo>
                    <a:pt x="5983798" y="1975967"/>
                    <a:pt x="5935125" y="2019772"/>
                    <a:pt x="5881586" y="2019772"/>
                  </a:cubicBezTo>
                  <a:lnTo>
                    <a:pt x="4173172" y="2107383"/>
                  </a:lnTo>
                  <a:cubicBezTo>
                    <a:pt x="4143968" y="2107383"/>
                    <a:pt x="4119632" y="2117118"/>
                    <a:pt x="4100163" y="2136587"/>
                  </a:cubicBezTo>
                  <a:cubicBezTo>
                    <a:pt x="4066092" y="2175526"/>
                    <a:pt x="4066092" y="2229065"/>
                    <a:pt x="4090428" y="2263136"/>
                  </a:cubicBezTo>
                  <a:cubicBezTo>
                    <a:pt x="4105030" y="2282605"/>
                    <a:pt x="4129367" y="2297208"/>
                    <a:pt x="4158570" y="2302074"/>
                  </a:cubicBezTo>
                  <a:lnTo>
                    <a:pt x="5540877" y="2467562"/>
                  </a:lnTo>
                  <a:cubicBezTo>
                    <a:pt x="5570080" y="2472428"/>
                    <a:pt x="5594416" y="2487031"/>
                    <a:pt x="5609018" y="2506500"/>
                  </a:cubicBezTo>
                  <a:cubicBezTo>
                    <a:pt x="5628488" y="2530836"/>
                    <a:pt x="5633354" y="2555173"/>
                    <a:pt x="5628488" y="2584377"/>
                  </a:cubicBezTo>
                  <a:cubicBezTo>
                    <a:pt x="5618753" y="2637917"/>
                    <a:pt x="5574947" y="2676855"/>
                    <a:pt x="5521407" y="2671987"/>
                  </a:cubicBezTo>
                  <a:lnTo>
                    <a:pt x="4703705" y="2623314"/>
                  </a:lnTo>
                  <a:cubicBezTo>
                    <a:pt x="4669634" y="2623314"/>
                    <a:pt x="4640431" y="2603845"/>
                    <a:pt x="4625829" y="2574642"/>
                  </a:cubicBezTo>
                  <a:cubicBezTo>
                    <a:pt x="4601492" y="2530836"/>
                    <a:pt x="4557687" y="2496765"/>
                    <a:pt x="4504147" y="2496765"/>
                  </a:cubicBezTo>
                  <a:cubicBezTo>
                    <a:pt x="4460342" y="2496765"/>
                    <a:pt x="4421403" y="2516235"/>
                    <a:pt x="4397067" y="2550305"/>
                  </a:cubicBezTo>
                  <a:cubicBezTo>
                    <a:pt x="4372731" y="2579509"/>
                    <a:pt x="4338659" y="2598978"/>
                    <a:pt x="4299721" y="2594110"/>
                  </a:cubicBezTo>
                  <a:lnTo>
                    <a:pt x="4085561" y="2579509"/>
                  </a:lnTo>
                  <a:cubicBezTo>
                    <a:pt x="4066092" y="2550305"/>
                    <a:pt x="4041756" y="2525969"/>
                    <a:pt x="4017419" y="2506500"/>
                  </a:cubicBezTo>
                  <a:cubicBezTo>
                    <a:pt x="3997950" y="2487031"/>
                    <a:pt x="3983348" y="2457827"/>
                    <a:pt x="3993083" y="2433491"/>
                  </a:cubicBezTo>
                  <a:cubicBezTo>
                    <a:pt x="3997950" y="2414022"/>
                    <a:pt x="4002817" y="2394553"/>
                    <a:pt x="4002817" y="2370217"/>
                  </a:cubicBezTo>
                  <a:cubicBezTo>
                    <a:pt x="4002817" y="2302074"/>
                    <a:pt x="3978481" y="2243667"/>
                    <a:pt x="3934676" y="2194995"/>
                  </a:cubicBezTo>
                  <a:cubicBezTo>
                    <a:pt x="3920074" y="2175526"/>
                    <a:pt x="3915206" y="2151190"/>
                    <a:pt x="3924941" y="2131719"/>
                  </a:cubicBezTo>
                  <a:cubicBezTo>
                    <a:pt x="3949277" y="2083046"/>
                    <a:pt x="3963879" y="2024640"/>
                    <a:pt x="3963879" y="1966232"/>
                  </a:cubicBezTo>
                  <a:cubicBezTo>
                    <a:pt x="3963879" y="1771541"/>
                    <a:pt x="3817861" y="1610922"/>
                    <a:pt x="3628037" y="1586585"/>
                  </a:cubicBezTo>
                  <a:cubicBezTo>
                    <a:pt x="3628037" y="1586585"/>
                    <a:pt x="3628037" y="1586585"/>
                    <a:pt x="3628037" y="1586585"/>
                  </a:cubicBezTo>
                  <a:cubicBezTo>
                    <a:pt x="3579364" y="1576850"/>
                    <a:pt x="3564762" y="1562249"/>
                    <a:pt x="3540426" y="1533045"/>
                  </a:cubicBezTo>
                  <a:lnTo>
                    <a:pt x="3540426" y="1533045"/>
                  </a:lnTo>
                  <a:cubicBezTo>
                    <a:pt x="3477152" y="1450301"/>
                    <a:pt x="3379806" y="1391894"/>
                    <a:pt x="3267859" y="1391894"/>
                  </a:cubicBezTo>
                  <a:cubicBezTo>
                    <a:pt x="3233788" y="1391894"/>
                    <a:pt x="3199717" y="1396762"/>
                    <a:pt x="3165646" y="1406495"/>
                  </a:cubicBezTo>
                  <a:cubicBezTo>
                    <a:pt x="3151044" y="1411363"/>
                    <a:pt x="3136442" y="1406495"/>
                    <a:pt x="3131575" y="1391894"/>
                  </a:cubicBezTo>
                  <a:cubicBezTo>
                    <a:pt x="3082902" y="1309150"/>
                    <a:pt x="2990424" y="1255610"/>
                    <a:pt x="2883344" y="1265345"/>
                  </a:cubicBezTo>
                  <a:cubicBezTo>
                    <a:pt x="2761662" y="1275079"/>
                    <a:pt x="2659449" y="1377292"/>
                    <a:pt x="2649715" y="1498973"/>
                  </a:cubicBezTo>
                  <a:cubicBezTo>
                    <a:pt x="2644848" y="1537913"/>
                    <a:pt x="2649715" y="1571983"/>
                    <a:pt x="2664317" y="1606054"/>
                  </a:cubicBezTo>
                  <a:cubicBezTo>
                    <a:pt x="2674051" y="1640126"/>
                    <a:pt x="2669184" y="1674196"/>
                    <a:pt x="2644848" y="1698532"/>
                  </a:cubicBezTo>
                  <a:cubicBezTo>
                    <a:pt x="2615644" y="1732604"/>
                    <a:pt x="2596175" y="1771541"/>
                    <a:pt x="2581573" y="1815346"/>
                  </a:cubicBezTo>
                  <a:cubicBezTo>
                    <a:pt x="2581573" y="1815346"/>
                    <a:pt x="2581573" y="1815346"/>
                    <a:pt x="2581573" y="1820214"/>
                  </a:cubicBezTo>
                  <a:cubicBezTo>
                    <a:pt x="2557237" y="1873754"/>
                    <a:pt x="2537767" y="1912692"/>
                    <a:pt x="2493962" y="1932162"/>
                  </a:cubicBezTo>
                  <a:lnTo>
                    <a:pt x="2493962" y="1932162"/>
                  </a:lnTo>
                  <a:cubicBezTo>
                    <a:pt x="2396616" y="1961365"/>
                    <a:pt x="2328475" y="2058710"/>
                    <a:pt x="2338209" y="2170658"/>
                  </a:cubicBezTo>
                  <a:cubicBezTo>
                    <a:pt x="2347944" y="2272871"/>
                    <a:pt x="2430688" y="2355614"/>
                    <a:pt x="2532900" y="2365349"/>
                  </a:cubicBezTo>
                  <a:cubicBezTo>
                    <a:pt x="2586440" y="2370217"/>
                    <a:pt x="2639980" y="2355614"/>
                    <a:pt x="2678919" y="2331278"/>
                  </a:cubicBezTo>
                  <a:cubicBezTo>
                    <a:pt x="2708122" y="2311809"/>
                    <a:pt x="2742193" y="2311809"/>
                    <a:pt x="2771397" y="2331278"/>
                  </a:cubicBezTo>
                  <a:cubicBezTo>
                    <a:pt x="2834671" y="2365349"/>
                    <a:pt x="2902813" y="2384818"/>
                    <a:pt x="2975822" y="2384818"/>
                  </a:cubicBezTo>
                  <a:cubicBezTo>
                    <a:pt x="3000159" y="2384818"/>
                    <a:pt x="3024495" y="2384818"/>
                    <a:pt x="3048831" y="2379951"/>
                  </a:cubicBezTo>
                  <a:cubicBezTo>
                    <a:pt x="3058566" y="2379951"/>
                    <a:pt x="3063433" y="2389686"/>
                    <a:pt x="3058566" y="2394553"/>
                  </a:cubicBezTo>
                  <a:lnTo>
                    <a:pt x="3029362" y="2423756"/>
                  </a:lnTo>
                  <a:cubicBezTo>
                    <a:pt x="2980689" y="2477296"/>
                    <a:pt x="2917415" y="2521101"/>
                    <a:pt x="2854140" y="2550305"/>
                  </a:cubicBezTo>
                  <a:cubicBezTo>
                    <a:pt x="2810335" y="2569774"/>
                    <a:pt x="2761662" y="2560040"/>
                    <a:pt x="2732458" y="2525969"/>
                  </a:cubicBezTo>
                  <a:cubicBezTo>
                    <a:pt x="2635113" y="2423756"/>
                    <a:pt x="2503697" y="2365349"/>
                    <a:pt x="2362546" y="2365349"/>
                  </a:cubicBezTo>
                  <a:cubicBezTo>
                    <a:pt x="2318740" y="2365349"/>
                    <a:pt x="2274935" y="2370217"/>
                    <a:pt x="2235997" y="2379951"/>
                  </a:cubicBezTo>
                  <a:cubicBezTo>
                    <a:pt x="2206793" y="2258269"/>
                    <a:pt x="2128916" y="2156056"/>
                    <a:pt x="2021836" y="2092782"/>
                  </a:cubicBezTo>
                  <a:cubicBezTo>
                    <a:pt x="1987766" y="2073313"/>
                    <a:pt x="1987766" y="2029508"/>
                    <a:pt x="2016969" y="2005171"/>
                  </a:cubicBezTo>
                  <a:cubicBezTo>
                    <a:pt x="2031571" y="1990568"/>
                    <a:pt x="2046173" y="1980835"/>
                    <a:pt x="2065642" y="1971100"/>
                  </a:cubicBezTo>
                  <a:cubicBezTo>
                    <a:pt x="2070509" y="1966232"/>
                    <a:pt x="2080243" y="1961365"/>
                    <a:pt x="2085111" y="1956498"/>
                  </a:cubicBezTo>
                  <a:cubicBezTo>
                    <a:pt x="2109447" y="1941896"/>
                    <a:pt x="2138651" y="1937028"/>
                    <a:pt x="2162987" y="1946763"/>
                  </a:cubicBezTo>
                  <a:cubicBezTo>
                    <a:pt x="2187324" y="1956498"/>
                    <a:pt x="2211660" y="1956498"/>
                    <a:pt x="2235997" y="1951631"/>
                  </a:cubicBezTo>
                  <a:cubicBezTo>
                    <a:pt x="2289536" y="1941896"/>
                    <a:pt x="2338209" y="1893223"/>
                    <a:pt x="2347944" y="1839683"/>
                  </a:cubicBezTo>
                  <a:cubicBezTo>
                    <a:pt x="2352811" y="1820214"/>
                    <a:pt x="2352811" y="1800745"/>
                    <a:pt x="2347944" y="1781276"/>
                  </a:cubicBezTo>
                  <a:cubicBezTo>
                    <a:pt x="2343076" y="1742337"/>
                    <a:pt x="2343076" y="1703400"/>
                    <a:pt x="2362546" y="1669328"/>
                  </a:cubicBezTo>
                  <a:cubicBezTo>
                    <a:pt x="2391749" y="1610922"/>
                    <a:pt x="2420953" y="1552514"/>
                    <a:pt x="2430688" y="1489240"/>
                  </a:cubicBezTo>
                  <a:cubicBezTo>
                    <a:pt x="2435555" y="1450301"/>
                    <a:pt x="2459891" y="1421098"/>
                    <a:pt x="2489095" y="1396762"/>
                  </a:cubicBezTo>
                  <a:cubicBezTo>
                    <a:pt x="2547502" y="1343222"/>
                    <a:pt x="2576706" y="1260477"/>
                    <a:pt x="2562104" y="1177734"/>
                  </a:cubicBezTo>
                  <a:cubicBezTo>
                    <a:pt x="2542635" y="1085256"/>
                    <a:pt x="2464758" y="1012247"/>
                    <a:pt x="2372280" y="997645"/>
                  </a:cubicBezTo>
                  <a:cubicBezTo>
                    <a:pt x="2274935" y="983043"/>
                    <a:pt x="2187324" y="1026849"/>
                    <a:pt x="2138651" y="1099858"/>
                  </a:cubicBezTo>
                  <a:cubicBezTo>
                    <a:pt x="2128916" y="1114459"/>
                    <a:pt x="2114315" y="1119327"/>
                    <a:pt x="2099713" y="1109592"/>
                  </a:cubicBezTo>
                  <a:cubicBezTo>
                    <a:pt x="2075376" y="1099858"/>
                    <a:pt x="2051040" y="1090123"/>
                    <a:pt x="2021836" y="1080388"/>
                  </a:cubicBezTo>
                  <a:lnTo>
                    <a:pt x="2610777" y="593661"/>
                  </a:lnTo>
                  <a:cubicBezTo>
                    <a:pt x="2654582" y="559590"/>
                    <a:pt x="2703255" y="530386"/>
                    <a:pt x="2751928" y="510917"/>
                  </a:cubicBezTo>
                  <a:lnTo>
                    <a:pt x="3920074" y="72862"/>
                  </a:lnTo>
                  <a:cubicBezTo>
                    <a:pt x="3978481" y="53394"/>
                    <a:pt x="4036888" y="77730"/>
                    <a:pt x="4061225" y="136137"/>
                  </a:cubicBezTo>
                  <a:lnTo>
                    <a:pt x="4061225" y="136137"/>
                  </a:lnTo>
                  <a:cubicBezTo>
                    <a:pt x="4109897" y="267553"/>
                    <a:pt x="3924941" y="433040"/>
                    <a:pt x="3774055" y="491448"/>
                  </a:cubicBezTo>
                  <a:cubicBezTo>
                    <a:pt x="3662108" y="535254"/>
                    <a:pt x="3340868" y="705608"/>
                    <a:pt x="3155912" y="798086"/>
                  </a:cubicBezTo>
                  <a:cubicBezTo>
                    <a:pt x="3082902" y="837024"/>
                    <a:pt x="3039097" y="914901"/>
                    <a:pt x="3043964" y="997645"/>
                  </a:cubicBezTo>
                  <a:lnTo>
                    <a:pt x="3058566" y="1202070"/>
                  </a:lnTo>
                  <a:cubicBezTo>
                    <a:pt x="3058566" y="1216672"/>
                    <a:pt x="3073168" y="1231274"/>
                    <a:pt x="3087770" y="1231274"/>
                  </a:cubicBezTo>
                  <a:cubicBezTo>
                    <a:pt x="3087770" y="1231274"/>
                    <a:pt x="3092637" y="1231274"/>
                    <a:pt x="3092637" y="1231274"/>
                  </a:cubicBezTo>
                  <a:cubicBezTo>
                    <a:pt x="3107239" y="1231274"/>
                    <a:pt x="3116973" y="1216672"/>
                    <a:pt x="3116973" y="1202070"/>
                  </a:cubicBezTo>
                  <a:lnTo>
                    <a:pt x="3107239" y="1094990"/>
                  </a:lnTo>
                  <a:cubicBezTo>
                    <a:pt x="3107239" y="1065786"/>
                    <a:pt x="3136442" y="1041450"/>
                    <a:pt x="3160779" y="1056052"/>
                  </a:cubicBezTo>
                  <a:lnTo>
                    <a:pt x="3472285" y="1197203"/>
                  </a:lnTo>
                  <a:cubicBezTo>
                    <a:pt x="3559895" y="1236141"/>
                    <a:pt x="3652374" y="1255610"/>
                    <a:pt x="3749719" y="1255610"/>
                  </a:cubicBezTo>
                  <a:cubicBezTo>
                    <a:pt x="3774055" y="1255610"/>
                    <a:pt x="3803259" y="1255610"/>
                    <a:pt x="3827595" y="1250743"/>
                  </a:cubicBezTo>
                  <a:cubicBezTo>
                    <a:pt x="3861667" y="1245876"/>
                    <a:pt x="3890870" y="1270212"/>
                    <a:pt x="3890870" y="1299416"/>
                  </a:cubicBezTo>
                  <a:cubicBezTo>
                    <a:pt x="3890870" y="1314018"/>
                    <a:pt x="3895737" y="1328619"/>
                    <a:pt x="3900604" y="1348089"/>
                  </a:cubicBezTo>
                  <a:cubicBezTo>
                    <a:pt x="3929808" y="1425964"/>
                    <a:pt x="3997950" y="1474637"/>
                    <a:pt x="4080694" y="1474637"/>
                  </a:cubicBezTo>
                  <a:cubicBezTo>
                    <a:pt x="4182907" y="1469771"/>
                    <a:pt x="4260783" y="1387027"/>
                    <a:pt x="4260783" y="1289681"/>
                  </a:cubicBezTo>
                  <a:lnTo>
                    <a:pt x="4260783" y="1289681"/>
                  </a:lnTo>
                  <a:cubicBezTo>
                    <a:pt x="4260783" y="1241008"/>
                    <a:pt x="4299721" y="1197203"/>
                    <a:pt x="4348394" y="1192336"/>
                  </a:cubicBezTo>
                  <a:lnTo>
                    <a:pt x="5677160" y="1036583"/>
                  </a:lnTo>
                  <a:cubicBezTo>
                    <a:pt x="5745302" y="1026849"/>
                    <a:pt x="5808577" y="1075521"/>
                    <a:pt x="5823179" y="1138795"/>
                  </a:cubicBezTo>
                  <a:cubicBezTo>
                    <a:pt x="5832913" y="1172867"/>
                    <a:pt x="5823179" y="1206938"/>
                    <a:pt x="5803709" y="1241008"/>
                  </a:cubicBezTo>
                  <a:cubicBezTo>
                    <a:pt x="5784240" y="1270212"/>
                    <a:pt x="5755036" y="1289681"/>
                    <a:pt x="5720966" y="1299416"/>
                  </a:cubicBezTo>
                  <a:lnTo>
                    <a:pt x="4153703" y="1615789"/>
                  </a:lnTo>
                  <a:cubicBezTo>
                    <a:pt x="4100163" y="1625523"/>
                    <a:pt x="4061225" y="1679063"/>
                    <a:pt x="4070959" y="1737471"/>
                  </a:cubicBezTo>
                  <a:cubicBezTo>
                    <a:pt x="4080694" y="1786144"/>
                    <a:pt x="4124499" y="1825081"/>
                    <a:pt x="4173172" y="1825081"/>
                  </a:cubicBezTo>
                  <a:lnTo>
                    <a:pt x="5881586" y="1810480"/>
                  </a:lnTo>
                  <a:cubicBezTo>
                    <a:pt x="5910789" y="1810480"/>
                    <a:pt x="5939993" y="1820214"/>
                    <a:pt x="5959462" y="1844550"/>
                  </a:cubicBezTo>
                  <a:cubicBezTo>
                    <a:pt x="5983798" y="1854285"/>
                    <a:pt x="5993533" y="1888355"/>
                    <a:pt x="5988666" y="1922427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10" name="グループ化 709">
            <a:extLst>
              <a:ext uri="{FF2B5EF4-FFF2-40B4-BE49-F238E27FC236}">
                <a16:creationId xmlns:a16="http://schemas.microsoft.com/office/drawing/2014/main" id="{EF7F1838-953F-47C1-A35D-FC56AEB87B3F}"/>
              </a:ext>
            </a:extLst>
          </p:cNvPr>
          <p:cNvGrpSpPr/>
          <p:nvPr/>
        </p:nvGrpSpPr>
        <p:grpSpPr>
          <a:xfrm rot="15563077">
            <a:off x="27805511" y="11175350"/>
            <a:ext cx="5931126" cy="6203884"/>
            <a:chOff x="4690110" y="12492849"/>
            <a:chExt cx="5931126" cy="6203884"/>
          </a:xfrm>
        </p:grpSpPr>
        <p:sp>
          <p:nvSpPr>
            <p:cNvPr id="682" name="フリーフォーム: 図形 681">
              <a:extLst>
                <a:ext uri="{FF2B5EF4-FFF2-40B4-BE49-F238E27FC236}">
                  <a16:creationId xmlns:a16="http://schemas.microsoft.com/office/drawing/2014/main" id="{B669CDA7-3305-485D-94CA-E876DE1FA808}"/>
                </a:ext>
              </a:extLst>
            </p:cNvPr>
            <p:cNvSpPr/>
            <p:nvPr/>
          </p:nvSpPr>
          <p:spPr>
            <a:xfrm rot="5400000">
              <a:off x="4756241" y="14827417"/>
              <a:ext cx="4274813" cy="2773506"/>
            </a:xfrm>
            <a:custGeom>
              <a:avLst/>
              <a:gdLst>
                <a:gd name="connsiteX0" fmla="*/ 741670 w 4274813"/>
                <a:gd name="connsiteY0" fmla="*/ 325267 h 2773506"/>
                <a:gd name="connsiteX1" fmla="*/ 902290 w 4274813"/>
                <a:gd name="connsiteY1" fmla="*/ 271726 h 2773506"/>
                <a:gd name="connsiteX2" fmla="*/ 766007 w 4274813"/>
                <a:gd name="connsiteY2" fmla="*/ 159780 h 2773506"/>
                <a:gd name="connsiteX3" fmla="*/ 741670 w 4274813"/>
                <a:gd name="connsiteY3" fmla="*/ 325267 h 2773506"/>
                <a:gd name="connsiteX4" fmla="*/ 147862 w 4274813"/>
                <a:gd name="connsiteY4" fmla="*/ 1352262 h 2773506"/>
                <a:gd name="connsiteX5" fmla="*/ 31048 w 4274813"/>
                <a:gd name="connsiteY5" fmla="*/ 1391200 h 2773506"/>
                <a:gd name="connsiteX6" fmla="*/ 60252 w 4274813"/>
                <a:gd name="connsiteY6" fmla="*/ 1576157 h 2773506"/>
                <a:gd name="connsiteX7" fmla="*/ 254943 w 4274813"/>
                <a:gd name="connsiteY7" fmla="*/ 1508015 h 2773506"/>
                <a:gd name="connsiteX8" fmla="*/ 147862 w 4274813"/>
                <a:gd name="connsiteY8" fmla="*/ 1352262 h 2773506"/>
                <a:gd name="connsiteX9" fmla="*/ 1934153 w 4274813"/>
                <a:gd name="connsiteY9" fmla="*/ 101372 h 2773506"/>
                <a:gd name="connsiteX10" fmla="*/ 1822204 w 4274813"/>
                <a:gd name="connsiteY10" fmla="*/ 72169 h 2773506"/>
                <a:gd name="connsiteX11" fmla="*/ 1515567 w 4274813"/>
                <a:gd name="connsiteY11" fmla="*/ 188984 h 2773506"/>
                <a:gd name="connsiteX12" fmla="*/ 1316008 w 4274813"/>
                <a:gd name="connsiteY12" fmla="*/ 164647 h 2773506"/>
                <a:gd name="connsiteX13" fmla="*/ 1028839 w 4274813"/>
                <a:gd name="connsiteY13" fmla="*/ 432347 h 2773506"/>
                <a:gd name="connsiteX14" fmla="*/ 970431 w 4274813"/>
                <a:gd name="connsiteY14" fmla="*/ 481020 h 2773506"/>
                <a:gd name="connsiteX15" fmla="*/ 887688 w 4274813"/>
                <a:gd name="connsiteY15" fmla="*/ 826597 h 2773506"/>
                <a:gd name="connsiteX16" fmla="*/ 668661 w 4274813"/>
                <a:gd name="connsiteY16" fmla="*/ 914207 h 2773506"/>
                <a:gd name="connsiteX17" fmla="*/ 464235 w 4274813"/>
                <a:gd name="connsiteY17" fmla="*/ 1352262 h 2773506"/>
                <a:gd name="connsiteX18" fmla="*/ 522643 w 4274813"/>
                <a:gd name="connsiteY18" fmla="*/ 1371731 h 2773506"/>
                <a:gd name="connsiteX19" fmla="*/ 1111583 w 4274813"/>
                <a:gd name="connsiteY19" fmla="*/ 792525 h 2773506"/>
                <a:gd name="connsiteX20" fmla="*/ 2381941 w 4274813"/>
                <a:gd name="connsiteY20" fmla="*/ 101372 h 2773506"/>
                <a:gd name="connsiteX21" fmla="*/ 1934153 w 4274813"/>
                <a:gd name="connsiteY21" fmla="*/ 101372 h 2773506"/>
                <a:gd name="connsiteX22" fmla="*/ 4250976 w 4274813"/>
                <a:gd name="connsiteY22" fmla="*/ 1985008 h 2773506"/>
                <a:gd name="connsiteX23" fmla="*/ 4148763 w 4274813"/>
                <a:gd name="connsiteY23" fmla="*/ 1911999 h 2773506"/>
                <a:gd name="connsiteX24" fmla="*/ 4027081 w 4274813"/>
                <a:gd name="connsiteY24" fmla="*/ 2082353 h 2773506"/>
                <a:gd name="connsiteX25" fmla="*/ 4207169 w 4274813"/>
                <a:gd name="connsiteY25" fmla="*/ 2160228 h 2773506"/>
                <a:gd name="connsiteX26" fmla="*/ 4250976 w 4274813"/>
                <a:gd name="connsiteY26" fmla="*/ 1985008 h 2773506"/>
                <a:gd name="connsiteX27" fmla="*/ 3764248 w 4274813"/>
                <a:gd name="connsiteY27" fmla="*/ 1678370 h 2773506"/>
                <a:gd name="connsiteX28" fmla="*/ 3277521 w 4274813"/>
                <a:gd name="connsiteY28" fmla="*/ 2043416 h 2773506"/>
                <a:gd name="connsiteX29" fmla="*/ 2542562 w 4274813"/>
                <a:gd name="connsiteY29" fmla="*/ 2695629 h 2773506"/>
                <a:gd name="connsiteX30" fmla="*/ 2673978 w 4274813"/>
                <a:gd name="connsiteY30" fmla="*/ 2763772 h 2773506"/>
                <a:gd name="connsiteX31" fmla="*/ 2815130 w 4274813"/>
                <a:gd name="connsiteY31" fmla="*/ 2773507 h 2773506"/>
                <a:gd name="connsiteX32" fmla="*/ 3029290 w 4274813"/>
                <a:gd name="connsiteY32" fmla="*/ 2612887 h 2773506"/>
                <a:gd name="connsiteX33" fmla="*/ 3399203 w 4274813"/>
                <a:gd name="connsiteY33" fmla="*/ 2466869 h 2773506"/>
                <a:gd name="connsiteX34" fmla="*/ 3452742 w 4274813"/>
                <a:gd name="connsiteY34" fmla="*/ 2262443 h 2773506"/>
                <a:gd name="connsiteX35" fmla="*/ 3623096 w 4274813"/>
                <a:gd name="connsiteY35" fmla="*/ 2116425 h 2773506"/>
                <a:gd name="connsiteX36" fmla="*/ 3720442 w 4274813"/>
                <a:gd name="connsiteY36" fmla="*/ 1980140 h 2773506"/>
                <a:gd name="connsiteX37" fmla="*/ 3817787 w 4274813"/>
                <a:gd name="connsiteY37" fmla="*/ 1838989 h 2773506"/>
                <a:gd name="connsiteX38" fmla="*/ 3812921 w 4274813"/>
                <a:gd name="connsiteY38" fmla="*/ 1712440 h 2773506"/>
                <a:gd name="connsiteX39" fmla="*/ 3764248 w 4274813"/>
                <a:gd name="connsiteY39" fmla="*/ 1678370 h 277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274813" h="2773506">
                  <a:moveTo>
                    <a:pt x="741670" y="325267"/>
                  </a:moveTo>
                  <a:cubicBezTo>
                    <a:pt x="804944" y="354471"/>
                    <a:pt x="897422" y="330134"/>
                    <a:pt x="902290" y="271726"/>
                  </a:cubicBezTo>
                  <a:cubicBezTo>
                    <a:pt x="907157" y="213320"/>
                    <a:pt x="848749" y="115974"/>
                    <a:pt x="766007" y="159780"/>
                  </a:cubicBezTo>
                  <a:cubicBezTo>
                    <a:pt x="707599" y="188984"/>
                    <a:pt x="683262" y="300930"/>
                    <a:pt x="741670" y="325267"/>
                  </a:cubicBezTo>
                  <a:close/>
                  <a:moveTo>
                    <a:pt x="147862" y="1352262"/>
                  </a:moveTo>
                  <a:cubicBezTo>
                    <a:pt x="104057" y="1337661"/>
                    <a:pt x="31048" y="1391200"/>
                    <a:pt x="31048" y="1391200"/>
                  </a:cubicBezTo>
                  <a:cubicBezTo>
                    <a:pt x="-3024" y="1449607"/>
                    <a:pt x="-27360" y="1546953"/>
                    <a:pt x="60252" y="1576157"/>
                  </a:cubicBezTo>
                  <a:cubicBezTo>
                    <a:pt x="147862" y="1605361"/>
                    <a:pt x="245207" y="1590758"/>
                    <a:pt x="254943" y="1508015"/>
                  </a:cubicBezTo>
                  <a:cubicBezTo>
                    <a:pt x="259810" y="1430139"/>
                    <a:pt x="186801" y="1366863"/>
                    <a:pt x="147862" y="1352262"/>
                  </a:cubicBezTo>
                  <a:close/>
                  <a:moveTo>
                    <a:pt x="1934153" y="101372"/>
                  </a:moveTo>
                  <a:cubicBezTo>
                    <a:pt x="1934153" y="101372"/>
                    <a:pt x="1909816" y="91638"/>
                    <a:pt x="1822204" y="72169"/>
                  </a:cubicBezTo>
                  <a:cubicBezTo>
                    <a:pt x="1734594" y="52699"/>
                    <a:pt x="1671320" y="77035"/>
                    <a:pt x="1515567" y="188984"/>
                  </a:cubicBezTo>
                  <a:cubicBezTo>
                    <a:pt x="1515567" y="188984"/>
                    <a:pt x="1471761" y="169515"/>
                    <a:pt x="1316008" y="164647"/>
                  </a:cubicBezTo>
                  <a:cubicBezTo>
                    <a:pt x="1048308" y="198717"/>
                    <a:pt x="1028839" y="432347"/>
                    <a:pt x="1028839" y="432347"/>
                  </a:cubicBezTo>
                  <a:cubicBezTo>
                    <a:pt x="1028839" y="432347"/>
                    <a:pt x="1019104" y="442081"/>
                    <a:pt x="970431" y="481020"/>
                  </a:cubicBezTo>
                  <a:cubicBezTo>
                    <a:pt x="819547" y="578366"/>
                    <a:pt x="887688" y="826597"/>
                    <a:pt x="887688" y="826597"/>
                  </a:cubicBezTo>
                  <a:cubicBezTo>
                    <a:pt x="887688" y="826597"/>
                    <a:pt x="824413" y="841198"/>
                    <a:pt x="668661" y="914207"/>
                  </a:cubicBezTo>
                  <a:cubicBezTo>
                    <a:pt x="517775" y="987216"/>
                    <a:pt x="464235" y="1303589"/>
                    <a:pt x="464235" y="1352262"/>
                  </a:cubicBezTo>
                  <a:cubicBezTo>
                    <a:pt x="464235" y="1405802"/>
                    <a:pt x="483704" y="1391200"/>
                    <a:pt x="522643" y="1371731"/>
                  </a:cubicBezTo>
                  <a:cubicBezTo>
                    <a:pt x="556713" y="1352262"/>
                    <a:pt x="1028839" y="870402"/>
                    <a:pt x="1111583" y="792525"/>
                  </a:cubicBezTo>
                  <a:cubicBezTo>
                    <a:pt x="1194326" y="719516"/>
                    <a:pt x="2265127" y="135443"/>
                    <a:pt x="2381941" y="101372"/>
                  </a:cubicBezTo>
                  <a:cubicBezTo>
                    <a:pt x="2328402" y="-59248"/>
                    <a:pt x="2055834" y="-5708"/>
                    <a:pt x="1934153" y="101372"/>
                  </a:cubicBezTo>
                  <a:close/>
                  <a:moveTo>
                    <a:pt x="4250976" y="1985008"/>
                  </a:moveTo>
                  <a:cubicBezTo>
                    <a:pt x="4212037" y="1931467"/>
                    <a:pt x="4148763" y="1911999"/>
                    <a:pt x="4148763" y="1911999"/>
                  </a:cubicBezTo>
                  <a:cubicBezTo>
                    <a:pt x="4070886" y="1911999"/>
                    <a:pt x="3993009" y="2009344"/>
                    <a:pt x="4027081" y="2082353"/>
                  </a:cubicBezTo>
                  <a:cubicBezTo>
                    <a:pt x="4061151" y="2150496"/>
                    <a:pt x="4124426" y="2208901"/>
                    <a:pt x="4207169" y="2160228"/>
                  </a:cubicBezTo>
                  <a:cubicBezTo>
                    <a:pt x="4285046" y="2101824"/>
                    <a:pt x="4289914" y="2033680"/>
                    <a:pt x="4250976" y="1985008"/>
                  </a:cubicBezTo>
                  <a:close/>
                  <a:moveTo>
                    <a:pt x="3764248" y="1678370"/>
                  </a:moveTo>
                  <a:cubicBezTo>
                    <a:pt x="3569557" y="1722175"/>
                    <a:pt x="3277521" y="2043416"/>
                    <a:pt x="3277521" y="2043416"/>
                  </a:cubicBezTo>
                  <a:lnTo>
                    <a:pt x="2542562" y="2695629"/>
                  </a:lnTo>
                  <a:cubicBezTo>
                    <a:pt x="2542562" y="2695629"/>
                    <a:pt x="2596102" y="2758906"/>
                    <a:pt x="2673978" y="2763772"/>
                  </a:cubicBezTo>
                  <a:cubicBezTo>
                    <a:pt x="2693448" y="2763772"/>
                    <a:pt x="2746987" y="2768638"/>
                    <a:pt x="2815130" y="2773507"/>
                  </a:cubicBezTo>
                  <a:cubicBezTo>
                    <a:pt x="2854067" y="2685897"/>
                    <a:pt x="2907608" y="2603152"/>
                    <a:pt x="3029290" y="2612887"/>
                  </a:cubicBezTo>
                  <a:cubicBezTo>
                    <a:pt x="3185041" y="2622620"/>
                    <a:pt x="3360264" y="2569081"/>
                    <a:pt x="3399203" y="2466869"/>
                  </a:cubicBezTo>
                  <a:cubicBezTo>
                    <a:pt x="3438140" y="2364655"/>
                    <a:pt x="3452742" y="2262443"/>
                    <a:pt x="3452742" y="2262443"/>
                  </a:cubicBezTo>
                  <a:cubicBezTo>
                    <a:pt x="3452742" y="2262443"/>
                    <a:pt x="3559822" y="2228372"/>
                    <a:pt x="3623096" y="2116425"/>
                  </a:cubicBezTo>
                  <a:cubicBezTo>
                    <a:pt x="3686372" y="2004477"/>
                    <a:pt x="3720442" y="1980140"/>
                    <a:pt x="3720442" y="1980140"/>
                  </a:cubicBezTo>
                  <a:lnTo>
                    <a:pt x="3817787" y="1838989"/>
                  </a:lnTo>
                  <a:cubicBezTo>
                    <a:pt x="3817787" y="1770848"/>
                    <a:pt x="3812921" y="1712440"/>
                    <a:pt x="3812921" y="1712440"/>
                  </a:cubicBezTo>
                  <a:lnTo>
                    <a:pt x="3764248" y="1678370"/>
                  </a:lnTo>
                  <a:close/>
                </a:path>
              </a:pathLst>
            </a:custGeom>
            <a:solidFill>
              <a:srgbClr val="ADDEF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3" name="フリーフォーム: 図形 682">
              <a:extLst>
                <a:ext uri="{FF2B5EF4-FFF2-40B4-BE49-F238E27FC236}">
                  <a16:creationId xmlns:a16="http://schemas.microsoft.com/office/drawing/2014/main" id="{570DE57F-C009-4049-ACFF-9034A72FD138}"/>
                </a:ext>
              </a:extLst>
            </p:cNvPr>
            <p:cNvSpPr/>
            <p:nvPr/>
          </p:nvSpPr>
          <p:spPr>
            <a:xfrm rot="5400000">
              <a:off x="4428792" y="15823525"/>
              <a:ext cx="4283202" cy="715490"/>
            </a:xfrm>
            <a:custGeom>
              <a:avLst/>
              <a:gdLst>
                <a:gd name="connsiteX0" fmla="*/ 4176122 w 4283202"/>
                <a:gd name="connsiteY0" fmla="*/ 574338 h 715490"/>
                <a:gd name="connsiteX1" fmla="*/ 4093379 w 4283202"/>
                <a:gd name="connsiteY1" fmla="*/ 593808 h 715490"/>
                <a:gd name="connsiteX2" fmla="*/ 4253998 w 4283202"/>
                <a:gd name="connsiteY2" fmla="*/ 715490 h 715490"/>
                <a:gd name="connsiteX3" fmla="*/ 4283202 w 4283202"/>
                <a:gd name="connsiteY3" fmla="*/ 696020 h 715490"/>
                <a:gd name="connsiteX4" fmla="*/ 4278335 w 4283202"/>
                <a:gd name="connsiteY4" fmla="*/ 623011 h 715490"/>
                <a:gd name="connsiteX5" fmla="*/ 4176122 w 4283202"/>
                <a:gd name="connsiteY5" fmla="*/ 574338 h 715490"/>
                <a:gd name="connsiteX6" fmla="*/ 0 w 4283202"/>
                <a:gd name="connsiteY6" fmla="*/ 0 h 715490"/>
                <a:gd name="connsiteX7" fmla="*/ 43805 w 4283202"/>
                <a:gd name="connsiteY7" fmla="*/ 111947 h 715490"/>
                <a:gd name="connsiteX8" fmla="*/ 150886 w 4283202"/>
                <a:gd name="connsiteY8" fmla="*/ 228763 h 715490"/>
                <a:gd name="connsiteX9" fmla="*/ 301770 w 4283202"/>
                <a:gd name="connsiteY9" fmla="*/ 136283 h 715490"/>
                <a:gd name="connsiteX10" fmla="*/ 0 w 4283202"/>
                <a:gd name="connsiteY10" fmla="*/ 0 h 715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3202" h="715490">
                  <a:moveTo>
                    <a:pt x="4176122" y="574338"/>
                  </a:moveTo>
                  <a:cubicBezTo>
                    <a:pt x="4127449" y="574338"/>
                    <a:pt x="4093379" y="593808"/>
                    <a:pt x="4093379" y="593808"/>
                  </a:cubicBezTo>
                  <a:lnTo>
                    <a:pt x="4253998" y="715490"/>
                  </a:lnTo>
                  <a:cubicBezTo>
                    <a:pt x="4253998" y="715490"/>
                    <a:pt x="4283202" y="705755"/>
                    <a:pt x="4283202" y="696020"/>
                  </a:cubicBezTo>
                  <a:cubicBezTo>
                    <a:pt x="4283202" y="691154"/>
                    <a:pt x="4283202" y="647347"/>
                    <a:pt x="4278335" y="623011"/>
                  </a:cubicBezTo>
                  <a:cubicBezTo>
                    <a:pt x="4268600" y="603542"/>
                    <a:pt x="4224794" y="579205"/>
                    <a:pt x="4176122" y="574338"/>
                  </a:cubicBezTo>
                  <a:close/>
                  <a:moveTo>
                    <a:pt x="0" y="0"/>
                  </a:moveTo>
                  <a:cubicBezTo>
                    <a:pt x="0" y="0"/>
                    <a:pt x="34070" y="48673"/>
                    <a:pt x="43805" y="111947"/>
                  </a:cubicBezTo>
                  <a:cubicBezTo>
                    <a:pt x="53540" y="175222"/>
                    <a:pt x="77877" y="223895"/>
                    <a:pt x="150886" y="228763"/>
                  </a:cubicBezTo>
                  <a:cubicBezTo>
                    <a:pt x="223895" y="233629"/>
                    <a:pt x="262833" y="184956"/>
                    <a:pt x="301770" y="1362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4" name="フリーフォーム: 図形 683">
              <a:extLst>
                <a:ext uri="{FF2B5EF4-FFF2-40B4-BE49-F238E27FC236}">
                  <a16:creationId xmlns:a16="http://schemas.microsoft.com/office/drawing/2014/main" id="{24789238-CF37-489A-9613-15DC51838226}"/>
                </a:ext>
              </a:extLst>
            </p:cNvPr>
            <p:cNvSpPr/>
            <p:nvPr/>
          </p:nvSpPr>
          <p:spPr>
            <a:xfrm rot="5400000">
              <a:off x="7924880" y="14771680"/>
              <a:ext cx="207339" cy="184142"/>
            </a:xfrm>
            <a:custGeom>
              <a:avLst/>
              <a:gdLst>
                <a:gd name="connsiteX0" fmla="*/ 63219 w 207339"/>
                <a:gd name="connsiteY0" fmla="*/ 9735 h 184142"/>
                <a:gd name="connsiteX1" fmla="*/ 19413 w 207339"/>
                <a:gd name="connsiteY1" fmla="*/ 146018 h 184142"/>
                <a:gd name="connsiteX2" fmla="*/ 170299 w 207339"/>
                <a:gd name="connsiteY2" fmla="*/ 155753 h 184142"/>
                <a:gd name="connsiteX3" fmla="*/ 199502 w 207339"/>
                <a:gd name="connsiteY3" fmla="*/ 43805 h 184142"/>
                <a:gd name="connsiteX4" fmla="*/ 121626 w 207339"/>
                <a:gd name="connsiteY4" fmla="*/ 0 h 184142"/>
                <a:gd name="connsiteX5" fmla="*/ 63219 w 207339"/>
                <a:gd name="connsiteY5" fmla="*/ 9735 h 184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339" h="184142">
                  <a:moveTo>
                    <a:pt x="63219" y="9735"/>
                  </a:moveTo>
                  <a:cubicBezTo>
                    <a:pt x="24280" y="38938"/>
                    <a:pt x="-29260" y="102213"/>
                    <a:pt x="19413" y="146018"/>
                  </a:cubicBezTo>
                  <a:cubicBezTo>
                    <a:pt x="68085" y="189823"/>
                    <a:pt x="136228" y="199559"/>
                    <a:pt x="170299" y="155753"/>
                  </a:cubicBezTo>
                  <a:cubicBezTo>
                    <a:pt x="199502" y="111947"/>
                    <a:pt x="218971" y="73009"/>
                    <a:pt x="199502" y="43805"/>
                  </a:cubicBezTo>
                  <a:cubicBezTo>
                    <a:pt x="180034" y="14601"/>
                    <a:pt x="126493" y="0"/>
                    <a:pt x="121626" y="0"/>
                  </a:cubicBezTo>
                  <a:cubicBezTo>
                    <a:pt x="116758" y="0"/>
                    <a:pt x="63219" y="9735"/>
                    <a:pt x="63219" y="9735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6" name="フリーフォーム: 図形 685">
              <a:extLst>
                <a:ext uri="{FF2B5EF4-FFF2-40B4-BE49-F238E27FC236}">
                  <a16:creationId xmlns:a16="http://schemas.microsoft.com/office/drawing/2014/main" id="{536388C5-EE59-46F1-915F-F7F43299943C}"/>
                </a:ext>
              </a:extLst>
            </p:cNvPr>
            <p:cNvSpPr/>
            <p:nvPr/>
          </p:nvSpPr>
          <p:spPr>
            <a:xfrm rot="5400000">
              <a:off x="4553731" y="12629228"/>
              <a:ext cx="6203884" cy="5931126"/>
            </a:xfrm>
            <a:custGeom>
              <a:avLst/>
              <a:gdLst>
                <a:gd name="connsiteX0" fmla="*/ 2247708 w 6203884"/>
                <a:gd name="connsiteY0" fmla="*/ 2607697 h 5931126"/>
                <a:gd name="connsiteX1" fmla="*/ 2398594 w 6203884"/>
                <a:gd name="connsiteY1" fmla="*/ 2709908 h 5931126"/>
                <a:gd name="connsiteX2" fmla="*/ 2500807 w 6203884"/>
                <a:gd name="connsiteY2" fmla="*/ 2559024 h 5931126"/>
                <a:gd name="connsiteX3" fmla="*/ 2349921 w 6203884"/>
                <a:gd name="connsiteY3" fmla="*/ 2456811 h 5931126"/>
                <a:gd name="connsiteX4" fmla="*/ 2247708 w 6203884"/>
                <a:gd name="connsiteY4" fmla="*/ 2607697 h 5931126"/>
                <a:gd name="connsiteX5" fmla="*/ 2306116 w 6203884"/>
                <a:gd name="connsiteY5" fmla="*/ 2597961 h 5931126"/>
                <a:gd name="connsiteX6" fmla="*/ 2359655 w 6203884"/>
                <a:gd name="connsiteY6" fmla="*/ 2515217 h 5931126"/>
                <a:gd name="connsiteX7" fmla="*/ 2442399 w 6203884"/>
                <a:gd name="connsiteY7" fmla="*/ 2568758 h 5931126"/>
                <a:gd name="connsiteX8" fmla="*/ 2388859 w 6203884"/>
                <a:gd name="connsiteY8" fmla="*/ 2651502 h 5931126"/>
                <a:gd name="connsiteX9" fmla="*/ 2306116 w 6203884"/>
                <a:gd name="connsiteY9" fmla="*/ 2597961 h 5931126"/>
                <a:gd name="connsiteX10" fmla="*/ 495489 w 6203884"/>
                <a:gd name="connsiteY10" fmla="*/ 2977608 h 5931126"/>
                <a:gd name="connsiteX11" fmla="*/ 544161 w 6203884"/>
                <a:gd name="connsiteY11" fmla="*/ 3162566 h 5931126"/>
                <a:gd name="connsiteX12" fmla="*/ 1498148 w 6203884"/>
                <a:gd name="connsiteY12" fmla="*/ 3746639 h 5931126"/>
                <a:gd name="connsiteX13" fmla="*/ 1546820 w 6203884"/>
                <a:gd name="connsiteY13" fmla="*/ 3834249 h 5931126"/>
                <a:gd name="connsiteX14" fmla="*/ 1546820 w 6203884"/>
                <a:gd name="connsiteY14" fmla="*/ 3834249 h 5931126"/>
                <a:gd name="connsiteX15" fmla="*/ 1551688 w 6203884"/>
                <a:gd name="connsiteY15" fmla="*/ 3873188 h 5931126"/>
                <a:gd name="connsiteX16" fmla="*/ 1707440 w 6203884"/>
                <a:gd name="connsiteY16" fmla="*/ 3985135 h 5931126"/>
                <a:gd name="connsiteX17" fmla="*/ 1838857 w 6203884"/>
                <a:gd name="connsiteY17" fmla="*/ 3907258 h 5931126"/>
                <a:gd name="connsiteX18" fmla="*/ 1838857 w 6203884"/>
                <a:gd name="connsiteY18" fmla="*/ 3907258 h 5931126"/>
                <a:gd name="connsiteX19" fmla="*/ 1858326 w 6203884"/>
                <a:gd name="connsiteY19" fmla="*/ 3916993 h 5931126"/>
                <a:gd name="connsiteX20" fmla="*/ 1858326 w 6203884"/>
                <a:gd name="connsiteY20" fmla="*/ 3916993 h 5931126"/>
                <a:gd name="connsiteX21" fmla="*/ 1060093 w 6203884"/>
                <a:gd name="connsiteY21" fmla="*/ 4705491 h 5931126"/>
                <a:gd name="connsiteX22" fmla="*/ 1060093 w 6203884"/>
                <a:gd name="connsiteY22" fmla="*/ 4754164 h 5931126"/>
                <a:gd name="connsiteX23" fmla="*/ 1108766 w 6203884"/>
                <a:gd name="connsiteY23" fmla="*/ 4754164 h 5931126"/>
                <a:gd name="connsiteX24" fmla="*/ 2568948 w 6203884"/>
                <a:gd name="connsiteY24" fmla="*/ 3318318 h 5931126"/>
                <a:gd name="connsiteX25" fmla="*/ 2797709 w 6203884"/>
                <a:gd name="connsiteY25" fmla="*/ 3147963 h 5931126"/>
                <a:gd name="connsiteX26" fmla="*/ 3990192 w 6203884"/>
                <a:gd name="connsiteY26" fmla="*/ 2476280 h 5931126"/>
                <a:gd name="connsiteX27" fmla="*/ 4272495 w 6203884"/>
                <a:gd name="connsiteY27" fmla="*/ 2505484 h 5931126"/>
                <a:gd name="connsiteX28" fmla="*/ 4335769 w 6203884"/>
                <a:gd name="connsiteY28" fmla="*/ 2559024 h 5931126"/>
                <a:gd name="connsiteX29" fmla="*/ 4364973 w 6203884"/>
                <a:gd name="connsiteY29" fmla="*/ 2612563 h 5931126"/>
                <a:gd name="connsiteX30" fmla="*/ 4369840 w 6203884"/>
                <a:gd name="connsiteY30" fmla="*/ 2651502 h 5931126"/>
                <a:gd name="connsiteX31" fmla="*/ 4321167 w 6203884"/>
                <a:gd name="connsiteY31" fmla="*/ 2743980 h 5931126"/>
                <a:gd name="connsiteX32" fmla="*/ 3892846 w 6203884"/>
                <a:gd name="connsiteY32" fmla="*/ 2967875 h 5931126"/>
                <a:gd name="connsiteX33" fmla="*/ 3776032 w 6203884"/>
                <a:gd name="connsiteY33" fmla="*/ 3006812 h 5931126"/>
                <a:gd name="connsiteX34" fmla="*/ 3727359 w 6203884"/>
                <a:gd name="connsiteY34" fmla="*/ 3016547 h 5931126"/>
                <a:gd name="connsiteX35" fmla="*/ 3698155 w 6203884"/>
                <a:gd name="connsiteY35" fmla="*/ 3055485 h 5931126"/>
                <a:gd name="connsiteX36" fmla="*/ 3737094 w 6203884"/>
                <a:gd name="connsiteY36" fmla="*/ 3084689 h 5931126"/>
                <a:gd name="connsiteX37" fmla="*/ 3785767 w 6203884"/>
                <a:gd name="connsiteY37" fmla="*/ 3074954 h 5931126"/>
                <a:gd name="connsiteX38" fmla="*/ 3926918 w 6203884"/>
                <a:gd name="connsiteY38" fmla="*/ 3026281 h 5931126"/>
                <a:gd name="connsiteX39" fmla="*/ 4433114 w 6203884"/>
                <a:gd name="connsiteY39" fmla="*/ 2758581 h 5931126"/>
                <a:gd name="connsiteX40" fmla="*/ 4793292 w 6203884"/>
                <a:gd name="connsiteY40" fmla="*/ 2797520 h 5931126"/>
                <a:gd name="connsiteX41" fmla="*/ 4807895 w 6203884"/>
                <a:gd name="connsiteY41" fmla="*/ 2807254 h 5931126"/>
                <a:gd name="connsiteX42" fmla="*/ 4880904 w 6203884"/>
                <a:gd name="connsiteY42" fmla="*/ 2943538 h 5931126"/>
                <a:gd name="connsiteX43" fmla="*/ 4880904 w 6203884"/>
                <a:gd name="connsiteY43" fmla="*/ 2958140 h 5931126"/>
                <a:gd name="connsiteX44" fmla="*/ 4856568 w 6203884"/>
                <a:gd name="connsiteY44" fmla="*/ 3001945 h 5931126"/>
                <a:gd name="connsiteX45" fmla="*/ 4841965 w 6203884"/>
                <a:gd name="connsiteY45" fmla="*/ 3011680 h 5931126"/>
                <a:gd name="connsiteX46" fmla="*/ 4228690 w 6203884"/>
                <a:gd name="connsiteY46" fmla="*/ 3401062 h 5931126"/>
                <a:gd name="connsiteX47" fmla="*/ 4218954 w 6203884"/>
                <a:gd name="connsiteY47" fmla="*/ 3449735 h 5931126"/>
                <a:gd name="connsiteX48" fmla="*/ 4218954 w 6203884"/>
                <a:gd name="connsiteY48" fmla="*/ 3449735 h 5931126"/>
                <a:gd name="connsiteX49" fmla="*/ 4267627 w 6203884"/>
                <a:gd name="connsiteY49" fmla="*/ 3459470 h 5931126"/>
                <a:gd name="connsiteX50" fmla="*/ 4880904 w 6203884"/>
                <a:gd name="connsiteY50" fmla="*/ 3070088 h 5931126"/>
                <a:gd name="connsiteX51" fmla="*/ 5129135 w 6203884"/>
                <a:gd name="connsiteY51" fmla="*/ 3104158 h 5931126"/>
                <a:gd name="connsiteX52" fmla="*/ 5202145 w 6203884"/>
                <a:gd name="connsiteY52" fmla="*/ 3216106 h 5931126"/>
                <a:gd name="connsiteX53" fmla="*/ 5250817 w 6203884"/>
                <a:gd name="connsiteY53" fmla="*/ 3332920 h 5931126"/>
                <a:gd name="connsiteX54" fmla="*/ 5284887 w 6203884"/>
                <a:gd name="connsiteY54" fmla="*/ 3464336 h 5931126"/>
                <a:gd name="connsiteX55" fmla="*/ 5153472 w 6203884"/>
                <a:gd name="connsiteY55" fmla="*/ 3493540 h 5931126"/>
                <a:gd name="connsiteX56" fmla="*/ 5148604 w 6203884"/>
                <a:gd name="connsiteY56" fmla="*/ 3478939 h 5931126"/>
                <a:gd name="connsiteX57" fmla="*/ 5182674 w 6203884"/>
                <a:gd name="connsiteY57" fmla="*/ 3454602 h 5931126"/>
                <a:gd name="connsiteX58" fmla="*/ 5187542 w 6203884"/>
                <a:gd name="connsiteY58" fmla="*/ 3405929 h 5931126"/>
                <a:gd name="connsiteX59" fmla="*/ 5138869 w 6203884"/>
                <a:gd name="connsiteY59" fmla="*/ 3401062 h 5931126"/>
                <a:gd name="connsiteX60" fmla="*/ 4837099 w 6203884"/>
                <a:gd name="connsiteY60" fmla="*/ 3639558 h 5931126"/>
                <a:gd name="connsiteX61" fmla="*/ 4778691 w 6203884"/>
                <a:gd name="connsiteY61" fmla="*/ 3678497 h 5931126"/>
                <a:gd name="connsiteX62" fmla="*/ 4671610 w 6203884"/>
                <a:gd name="connsiteY62" fmla="*/ 3732036 h 5931126"/>
                <a:gd name="connsiteX63" fmla="*/ 4657009 w 6203884"/>
                <a:gd name="connsiteY63" fmla="*/ 3780709 h 5931126"/>
                <a:gd name="connsiteX64" fmla="*/ 4705682 w 6203884"/>
                <a:gd name="connsiteY64" fmla="*/ 3795311 h 5931126"/>
                <a:gd name="connsiteX65" fmla="*/ 4851700 w 6203884"/>
                <a:gd name="connsiteY65" fmla="*/ 3722302 h 5931126"/>
                <a:gd name="connsiteX66" fmla="*/ 4851700 w 6203884"/>
                <a:gd name="connsiteY66" fmla="*/ 3722302 h 5931126"/>
                <a:gd name="connsiteX67" fmla="*/ 4851700 w 6203884"/>
                <a:gd name="connsiteY67" fmla="*/ 3722302 h 5931126"/>
                <a:gd name="connsiteX68" fmla="*/ 5187542 w 6203884"/>
                <a:gd name="connsiteY68" fmla="*/ 3561681 h 5931126"/>
                <a:gd name="connsiteX69" fmla="*/ 5464977 w 6203884"/>
                <a:gd name="connsiteY69" fmla="*/ 3620089 h 5931126"/>
                <a:gd name="connsiteX70" fmla="*/ 5601260 w 6203884"/>
                <a:gd name="connsiteY70" fmla="*/ 4058144 h 5931126"/>
                <a:gd name="connsiteX71" fmla="*/ 5542854 w 6203884"/>
                <a:gd name="connsiteY71" fmla="*/ 4082480 h 5931126"/>
                <a:gd name="connsiteX72" fmla="*/ 5469845 w 6203884"/>
                <a:gd name="connsiteY72" fmla="*/ 4019206 h 5931126"/>
                <a:gd name="connsiteX73" fmla="*/ 5469845 w 6203884"/>
                <a:gd name="connsiteY73" fmla="*/ 3980267 h 5931126"/>
                <a:gd name="connsiteX74" fmla="*/ 5484446 w 6203884"/>
                <a:gd name="connsiteY74" fmla="*/ 3970534 h 5931126"/>
                <a:gd name="connsiteX75" fmla="*/ 5494181 w 6203884"/>
                <a:gd name="connsiteY75" fmla="*/ 3921861 h 5931126"/>
                <a:gd name="connsiteX76" fmla="*/ 5445508 w 6203884"/>
                <a:gd name="connsiteY76" fmla="*/ 3912126 h 5931126"/>
                <a:gd name="connsiteX77" fmla="*/ 5070728 w 6203884"/>
                <a:gd name="connsiteY77" fmla="*/ 4174958 h 5931126"/>
                <a:gd name="connsiteX78" fmla="*/ 5031790 w 6203884"/>
                <a:gd name="connsiteY78" fmla="*/ 4209030 h 5931126"/>
                <a:gd name="connsiteX79" fmla="*/ 4218954 w 6203884"/>
                <a:gd name="connsiteY79" fmla="*/ 4924518 h 5931126"/>
                <a:gd name="connsiteX80" fmla="*/ 4014528 w 6203884"/>
                <a:gd name="connsiteY80" fmla="*/ 5090007 h 5931126"/>
                <a:gd name="connsiteX81" fmla="*/ 4058335 w 6203884"/>
                <a:gd name="connsiteY81" fmla="*/ 5143546 h 5931126"/>
                <a:gd name="connsiteX82" fmla="*/ 4194618 w 6203884"/>
                <a:gd name="connsiteY82" fmla="*/ 5119209 h 5931126"/>
                <a:gd name="connsiteX83" fmla="*/ 4248158 w 6203884"/>
                <a:gd name="connsiteY83" fmla="*/ 5128945 h 5931126"/>
                <a:gd name="connsiteX84" fmla="*/ 4287096 w 6203884"/>
                <a:gd name="connsiteY84" fmla="*/ 5148415 h 5931126"/>
                <a:gd name="connsiteX85" fmla="*/ 4462318 w 6203884"/>
                <a:gd name="connsiteY85" fmla="*/ 5352838 h 5931126"/>
                <a:gd name="connsiteX86" fmla="*/ 4457451 w 6203884"/>
                <a:gd name="connsiteY86" fmla="*/ 5391779 h 5931126"/>
                <a:gd name="connsiteX87" fmla="*/ 4223822 w 6203884"/>
                <a:gd name="connsiteY87" fmla="*/ 5474520 h 5931126"/>
                <a:gd name="connsiteX88" fmla="*/ 3347712 w 6203884"/>
                <a:gd name="connsiteY88" fmla="*/ 5425847 h 5931126"/>
                <a:gd name="connsiteX89" fmla="*/ 2252575 w 6203884"/>
                <a:gd name="connsiteY89" fmla="*/ 5786027 h 5931126"/>
                <a:gd name="connsiteX90" fmla="*/ 2155230 w 6203884"/>
                <a:gd name="connsiteY90" fmla="*/ 5868771 h 5931126"/>
                <a:gd name="connsiteX91" fmla="*/ 2150362 w 6203884"/>
                <a:gd name="connsiteY91" fmla="*/ 5917444 h 5931126"/>
                <a:gd name="connsiteX92" fmla="*/ 2150362 w 6203884"/>
                <a:gd name="connsiteY92" fmla="*/ 5917444 h 5931126"/>
                <a:gd name="connsiteX93" fmla="*/ 2199035 w 6203884"/>
                <a:gd name="connsiteY93" fmla="*/ 5922310 h 5931126"/>
                <a:gd name="connsiteX94" fmla="*/ 2296381 w 6203884"/>
                <a:gd name="connsiteY94" fmla="*/ 5839566 h 5931126"/>
                <a:gd name="connsiteX95" fmla="*/ 3342845 w 6203884"/>
                <a:gd name="connsiteY95" fmla="*/ 5493990 h 5931126"/>
                <a:gd name="connsiteX96" fmla="*/ 4218954 w 6203884"/>
                <a:gd name="connsiteY96" fmla="*/ 5542663 h 5931126"/>
                <a:gd name="connsiteX97" fmla="*/ 4428247 w 6203884"/>
                <a:gd name="connsiteY97" fmla="*/ 5493990 h 5931126"/>
                <a:gd name="connsiteX98" fmla="*/ 4618072 w 6203884"/>
                <a:gd name="connsiteY98" fmla="*/ 5518327 h 5931126"/>
                <a:gd name="connsiteX99" fmla="*/ 4973382 w 6203884"/>
                <a:gd name="connsiteY99" fmla="*/ 5883372 h 5931126"/>
                <a:gd name="connsiteX100" fmla="*/ 5022055 w 6203884"/>
                <a:gd name="connsiteY100" fmla="*/ 5883372 h 5931126"/>
                <a:gd name="connsiteX101" fmla="*/ 5022055 w 6203884"/>
                <a:gd name="connsiteY101" fmla="*/ 5834699 h 5931126"/>
                <a:gd name="connsiteX102" fmla="*/ 4545062 w 6203884"/>
                <a:gd name="connsiteY102" fmla="*/ 5347972 h 5931126"/>
                <a:gd name="connsiteX103" fmla="*/ 4467186 w 6203884"/>
                <a:gd name="connsiteY103" fmla="*/ 5255493 h 5931126"/>
                <a:gd name="connsiteX104" fmla="*/ 4481787 w 6203884"/>
                <a:gd name="connsiteY104" fmla="*/ 5046200 h 5931126"/>
                <a:gd name="connsiteX105" fmla="*/ 4525592 w 6203884"/>
                <a:gd name="connsiteY105" fmla="*/ 4987792 h 5931126"/>
                <a:gd name="connsiteX106" fmla="*/ 4584000 w 6203884"/>
                <a:gd name="connsiteY106" fmla="*/ 4968325 h 5931126"/>
                <a:gd name="connsiteX107" fmla="*/ 4764090 w 6203884"/>
                <a:gd name="connsiteY107" fmla="*/ 4978060 h 5931126"/>
                <a:gd name="connsiteX108" fmla="*/ 5051259 w 6203884"/>
                <a:gd name="connsiteY108" fmla="*/ 4676289 h 5931126"/>
                <a:gd name="connsiteX109" fmla="*/ 5109665 w 6203884"/>
                <a:gd name="connsiteY109" fmla="*/ 4593544 h 5931126"/>
                <a:gd name="connsiteX110" fmla="*/ 5270286 w 6203884"/>
                <a:gd name="connsiteY110" fmla="*/ 4408588 h 5931126"/>
                <a:gd name="connsiteX111" fmla="*/ 5318959 w 6203884"/>
                <a:gd name="connsiteY111" fmla="*/ 4340445 h 5931126"/>
                <a:gd name="connsiteX112" fmla="*/ 5416304 w 6203884"/>
                <a:gd name="connsiteY112" fmla="*/ 4126286 h 5931126"/>
                <a:gd name="connsiteX113" fmla="*/ 5416304 w 6203884"/>
                <a:gd name="connsiteY113" fmla="*/ 4126286 h 5931126"/>
                <a:gd name="connsiteX114" fmla="*/ 5469845 w 6203884"/>
                <a:gd name="connsiteY114" fmla="*/ 4116552 h 5931126"/>
                <a:gd name="connsiteX115" fmla="*/ 5513650 w 6203884"/>
                <a:gd name="connsiteY115" fmla="*/ 4155489 h 5931126"/>
                <a:gd name="connsiteX116" fmla="*/ 5562323 w 6203884"/>
                <a:gd name="connsiteY116" fmla="*/ 4345313 h 5931126"/>
                <a:gd name="connsiteX117" fmla="*/ 5562323 w 6203884"/>
                <a:gd name="connsiteY117" fmla="*/ 4345313 h 5931126"/>
                <a:gd name="connsiteX118" fmla="*/ 5567190 w 6203884"/>
                <a:gd name="connsiteY118" fmla="*/ 4423190 h 5931126"/>
                <a:gd name="connsiteX119" fmla="*/ 5727810 w 6203884"/>
                <a:gd name="connsiteY119" fmla="*/ 4525401 h 5931126"/>
                <a:gd name="connsiteX120" fmla="*/ 5742411 w 6203884"/>
                <a:gd name="connsiteY120" fmla="*/ 4525401 h 5931126"/>
                <a:gd name="connsiteX121" fmla="*/ 5742411 w 6203884"/>
                <a:gd name="connsiteY121" fmla="*/ 4525401 h 5931126"/>
                <a:gd name="connsiteX122" fmla="*/ 5966306 w 6203884"/>
                <a:gd name="connsiteY122" fmla="*/ 4559473 h 5931126"/>
                <a:gd name="connsiteX123" fmla="*/ 6146396 w 6203884"/>
                <a:gd name="connsiteY123" fmla="*/ 4720092 h 5931126"/>
                <a:gd name="connsiteX124" fmla="*/ 6195068 w 6203884"/>
                <a:gd name="connsiteY124" fmla="*/ 4715226 h 5931126"/>
                <a:gd name="connsiteX125" fmla="*/ 6190201 w 6203884"/>
                <a:gd name="connsiteY125" fmla="*/ 4666553 h 5931126"/>
                <a:gd name="connsiteX126" fmla="*/ 5922501 w 6203884"/>
                <a:gd name="connsiteY126" fmla="*/ 4428056 h 5931126"/>
                <a:gd name="connsiteX127" fmla="*/ 5864093 w 6203884"/>
                <a:gd name="connsiteY127" fmla="*/ 4335579 h 5931126"/>
                <a:gd name="connsiteX128" fmla="*/ 5859227 w 6203884"/>
                <a:gd name="connsiteY128" fmla="*/ 4320977 h 5931126"/>
                <a:gd name="connsiteX129" fmla="*/ 5859227 w 6203884"/>
                <a:gd name="connsiteY129" fmla="*/ 4320977 h 5931126"/>
                <a:gd name="connsiteX130" fmla="*/ 5859227 w 6203884"/>
                <a:gd name="connsiteY130" fmla="*/ 4320977 h 5931126"/>
                <a:gd name="connsiteX131" fmla="*/ 5771615 w 6203884"/>
                <a:gd name="connsiteY131" fmla="*/ 4228499 h 5931126"/>
                <a:gd name="connsiteX132" fmla="*/ 5771615 w 6203884"/>
                <a:gd name="connsiteY132" fmla="*/ 4228499 h 5931126"/>
                <a:gd name="connsiteX133" fmla="*/ 5659668 w 6203884"/>
                <a:gd name="connsiteY133" fmla="*/ 4087348 h 5931126"/>
                <a:gd name="connsiteX134" fmla="*/ 5659668 w 6203884"/>
                <a:gd name="connsiteY134" fmla="*/ 4067879 h 5931126"/>
                <a:gd name="connsiteX135" fmla="*/ 5508782 w 6203884"/>
                <a:gd name="connsiteY135" fmla="*/ 3576284 h 5931126"/>
                <a:gd name="connsiteX136" fmla="*/ 5353029 w 6203884"/>
                <a:gd name="connsiteY136" fmla="*/ 3478939 h 5931126"/>
                <a:gd name="connsiteX137" fmla="*/ 5314091 w 6203884"/>
                <a:gd name="connsiteY137" fmla="*/ 3323185 h 5931126"/>
                <a:gd name="connsiteX138" fmla="*/ 5255683 w 6203884"/>
                <a:gd name="connsiteY138" fmla="*/ 3186902 h 5931126"/>
                <a:gd name="connsiteX139" fmla="*/ 5177808 w 6203884"/>
                <a:gd name="connsiteY139" fmla="*/ 3065220 h 5931126"/>
                <a:gd name="connsiteX140" fmla="*/ 4944178 w 6203884"/>
                <a:gd name="connsiteY140" fmla="*/ 2977608 h 5931126"/>
                <a:gd name="connsiteX141" fmla="*/ 4939311 w 6203884"/>
                <a:gd name="connsiteY141" fmla="*/ 2938671 h 5931126"/>
                <a:gd name="connsiteX142" fmla="*/ 4841965 w 6203884"/>
                <a:gd name="connsiteY142" fmla="*/ 2758581 h 5931126"/>
                <a:gd name="connsiteX143" fmla="*/ 4827364 w 6203884"/>
                <a:gd name="connsiteY143" fmla="*/ 2748847 h 5931126"/>
                <a:gd name="connsiteX144" fmla="*/ 4481787 w 6203884"/>
                <a:gd name="connsiteY144" fmla="*/ 2661235 h 5931126"/>
                <a:gd name="connsiteX145" fmla="*/ 4428247 w 6203884"/>
                <a:gd name="connsiteY145" fmla="*/ 2622298 h 5931126"/>
                <a:gd name="connsiteX146" fmla="*/ 4428247 w 6203884"/>
                <a:gd name="connsiteY146" fmla="*/ 2597961 h 5931126"/>
                <a:gd name="connsiteX147" fmla="*/ 4374708 w 6203884"/>
                <a:gd name="connsiteY147" fmla="*/ 2500616 h 5931126"/>
                <a:gd name="connsiteX148" fmla="*/ 4311432 w 6203884"/>
                <a:gd name="connsiteY148" fmla="*/ 2447076 h 5931126"/>
                <a:gd name="connsiteX149" fmla="*/ 4024263 w 6203884"/>
                <a:gd name="connsiteY149" fmla="*/ 2374067 h 5931126"/>
                <a:gd name="connsiteX150" fmla="*/ 4019396 w 6203884"/>
                <a:gd name="connsiteY150" fmla="*/ 2374067 h 5931126"/>
                <a:gd name="connsiteX151" fmla="*/ 3839307 w 6203884"/>
                <a:gd name="connsiteY151" fmla="*/ 2325394 h 5931126"/>
                <a:gd name="connsiteX152" fmla="*/ 3839307 w 6203884"/>
                <a:gd name="connsiteY152" fmla="*/ 2325394 h 5931126"/>
                <a:gd name="connsiteX153" fmla="*/ 2875586 w 6203884"/>
                <a:gd name="connsiteY153" fmla="*/ 1055035 h 5931126"/>
                <a:gd name="connsiteX154" fmla="*/ 2870718 w 6203884"/>
                <a:gd name="connsiteY154" fmla="*/ 1055035 h 5931126"/>
                <a:gd name="connsiteX155" fmla="*/ 2096822 w 6203884"/>
                <a:gd name="connsiteY155" fmla="*/ 378484 h 5931126"/>
                <a:gd name="connsiteX156" fmla="*/ 1858326 w 6203884"/>
                <a:gd name="connsiteY156" fmla="*/ 388219 h 5931126"/>
                <a:gd name="connsiteX157" fmla="*/ 1853458 w 6203884"/>
                <a:gd name="connsiteY157" fmla="*/ 621847 h 5931126"/>
                <a:gd name="connsiteX158" fmla="*/ 1858326 w 6203884"/>
                <a:gd name="connsiteY158" fmla="*/ 626715 h 5931126"/>
                <a:gd name="connsiteX159" fmla="*/ 1274253 w 6203884"/>
                <a:gd name="connsiteY159" fmla="*/ 57243 h 5931126"/>
                <a:gd name="connsiteX160" fmla="*/ 987084 w 6203884"/>
                <a:gd name="connsiteY160" fmla="*/ 66978 h 5931126"/>
                <a:gd name="connsiteX161" fmla="*/ 987084 w 6203884"/>
                <a:gd name="connsiteY161" fmla="*/ 339546 h 5931126"/>
                <a:gd name="connsiteX162" fmla="*/ 1605227 w 6203884"/>
                <a:gd name="connsiteY162" fmla="*/ 1055035 h 5931126"/>
                <a:gd name="connsiteX163" fmla="*/ 578232 w 6203884"/>
                <a:gd name="connsiteY163" fmla="*/ 57243 h 5931126"/>
                <a:gd name="connsiteX164" fmla="*/ 320266 w 6203884"/>
                <a:gd name="connsiteY164" fmla="*/ 47510 h 5931126"/>
                <a:gd name="connsiteX165" fmla="*/ 252125 w 6203884"/>
                <a:gd name="connsiteY165" fmla="*/ 178925 h 5931126"/>
                <a:gd name="connsiteX166" fmla="*/ 295930 w 6203884"/>
                <a:gd name="connsiteY166" fmla="*/ 320077 h 5931126"/>
                <a:gd name="connsiteX167" fmla="*/ 1634431 w 6203884"/>
                <a:gd name="connsiteY167" fmla="*/ 1926278 h 5931126"/>
                <a:gd name="connsiteX168" fmla="*/ 1649034 w 6203884"/>
                <a:gd name="connsiteY168" fmla="*/ 1960348 h 5931126"/>
                <a:gd name="connsiteX169" fmla="*/ 354338 w 6203884"/>
                <a:gd name="connsiteY169" fmla="*/ 631583 h 5931126"/>
                <a:gd name="connsiteX170" fmla="*/ 62301 w 6203884"/>
                <a:gd name="connsiteY170" fmla="*/ 626715 h 5931126"/>
                <a:gd name="connsiteX171" fmla="*/ 47700 w 6203884"/>
                <a:gd name="connsiteY171" fmla="*/ 904150 h 5931126"/>
                <a:gd name="connsiteX172" fmla="*/ 1313190 w 6203884"/>
                <a:gd name="connsiteY172" fmla="*/ 2466544 h 5931126"/>
                <a:gd name="connsiteX173" fmla="*/ 1352129 w 6203884"/>
                <a:gd name="connsiteY173" fmla="*/ 2524952 h 5931126"/>
                <a:gd name="connsiteX174" fmla="*/ 1697706 w 6203884"/>
                <a:gd name="connsiteY174" fmla="*/ 3074954 h 5931126"/>
                <a:gd name="connsiteX175" fmla="*/ 1663635 w 6203884"/>
                <a:gd name="connsiteY175" fmla="*/ 3113893 h 5931126"/>
                <a:gd name="connsiteX176" fmla="*/ 1313190 w 6203884"/>
                <a:gd name="connsiteY176" fmla="*/ 2958140 h 5931126"/>
                <a:gd name="connsiteX177" fmla="*/ 918942 w 6203884"/>
                <a:gd name="connsiteY177" fmla="*/ 2875397 h 5931126"/>
                <a:gd name="connsiteX178" fmla="*/ 612303 w 6203884"/>
                <a:gd name="connsiteY178" fmla="*/ 2880263 h 5931126"/>
                <a:gd name="connsiteX179" fmla="*/ 471152 w 6203884"/>
                <a:gd name="connsiteY179" fmla="*/ 2967875 h 5931126"/>
                <a:gd name="connsiteX180" fmla="*/ 495489 w 6203884"/>
                <a:gd name="connsiteY180" fmla="*/ 2977608 h 5931126"/>
                <a:gd name="connsiteX181" fmla="*/ 5357896 w 6203884"/>
                <a:gd name="connsiteY181" fmla="*/ 4199295 h 5931126"/>
                <a:gd name="connsiteX182" fmla="*/ 5255683 w 6203884"/>
                <a:gd name="connsiteY182" fmla="*/ 4306375 h 5931126"/>
                <a:gd name="connsiteX183" fmla="*/ 5182674 w 6203884"/>
                <a:gd name="connsiteY183" fmla="*/ 4311243 h 5931126"/>
                <a:gd name="connsiteX184" fmla="*/ 5148604 w 6203884"/>
                <a:gd name="connsiteY184" fmla="*/ 4345313 h 5931126"/>
                <a:gd name="connsiteX185" fmla="*/ 5177808 w 6203884"/>
                <a:gd name="connsiteY185" fmla="*/ 4374517 h 5931126"/>
                <a:gd name="connsiteX186" fmla="*/ 5207011 w 6203884"/>
                <a:gd name="connsiteY186" fmla="*/ 4374517 h 5931126"/>
                <a:gd name="connsiteX187" fmla="*/ 5216746 w 6203884"/>
                <a:gd name="connsiteY187" fmla="*/ 4389118 h 5931126"/>
                <a:gd name="connsiteX188" fmla="*/ 5070728 w 6203884"/>
                <a:gd name="connsiteY188" fmla="*/ 4549738 h 5931126"/>
                <a:gd name="connsiteX189" fmla="*/ 5046391 w 6203884"/>
                <a:gd name="connsiteY189" fmla="*/ 4540006 h 5931126"/>
                <a:gd name="connsiteX190" fmla="*/ 5031790 w 6203884"/>
                <a:gd name="connsiteY190" fmla="*/ 4496199 h 5931126"/>
                <a:gd name="connsiteX191" fmla="*/ 4992851 w 6203884"/>
                <a:gd name="connsiteY191" fmla="*/ 4481598 h 5931126"/>
                <a:gd name="connsiteX192" fmla="*/ 4978250 w 6203884"/>
                <a:gd name="connsiteY192" fmla="*/ 4520535 h 5931126"/>
                <a:gd name="connsiteX193" fmla="*/ 4992851 w 6203884"/>
                <a:gd name="connsiteY193" fmla="*/ 4578943 h 5931126"/>
                <a:gd name="connsiteX194" fmla="*/ 4754355 w 6203884"/>
                <a:gd name="connsiteY194" fmla="*/ 4924518 h 5931126"/>
                <a:gd name="connsiteX195" fmla="*/ 4545062 w 6203884"/>
                <a:gd name="connsiteY195" fmla="*/ 4885581 h 5931126"/>
                <a:gd name="connsiteX196" fmla="*/ 4545062 w 6203884"/>
                <a:gd name="connsiteY196" fmla="*/ 4885581 h 5931126"/>
                <a:gd name="connsiteX197" fmla="*/ 4540195 w 6203884"/>
                <a:gd name="connsiteY197" fmla="*/ 4885581 h 5931126"/>
                <a:gd name="connsiteX198" fmla="*/ 4535327 w 6203884"/>
                <a:gd name="connsiteY198" fmla="*/ 4885581 h 5931126"/>
                <a:gd name="connsiteX199" fmla="*/ 4535327 w 6203884"/>
                <a:gd name="connsiteY199" fmla="*/ 4885581 h 5931126"/>
                <a:gd name="connsiteX200" fmla="*/ 4535327 w 6203884"/>
                <a:gd name="connsiteY200" fmla="*/ 4885581 h 5931126"/>
                <a:gd name="connsiteX201" fmla="*/ 4530460 w 6203884"/>
                <a:gd name="connsiteY201" fmla="*/ 4885581 h 5931126"/>
                <a:gd name="connsiteX202" fmla="*/ 4530460 w 6203884"/>
                <a:gd name="connsiteY202" fmla="*/ 4885581 h 5931126"/>
                <a:gd name="connsiteX203" fmla="*/ 4525592 w 6203884"/>
                <a:gd name="connsiteY203" fmla="*/ 4885581 h 5931126"/>
                <a:gd name="connsiteX204" fmla="*/ 4525592 w 6203884"/>
                <a:gd name="connsiteY204" fmla="*/ 4885581 h 5931126"/>
                <a:gd name="connsiteX205" fmla="*/ 4520726 w 6203884"/>
                <a:gd name="connsiteY205" fmla="*/ 4885581 h 5931126"/>
                <a:gd name="connsiteX206" fmla="*/ 4520726 w 6203884"/>
                <a:gd name="connsiteY206" fmla="*/ 4885581 h 5931126"/>
                <a:gd name="connsiteX207" fmla="*/ 4515858 w 6203884"/>
                <a:gd name="connsiteY207" fmla="*/ 4885581 h 5931126"/>
                <a:gd name="connsiteX208" fmla="*/ 4515858 w 6203884"/>
                <a:gd name="connsiteY208" fmla="*/ 4885581 h 5931126"/>
                <a:gd name="connsiteX209" fmla="*/ 4510991 w 6203884"/>
                <a:gd name="connsiteY209" fmla="*/ 4890447 h 5931126"/>
                <a:gd name="connsiteX210" fmla="*/ 4510991 w 6203884"/>
                <a:gd name="connsiteY210" fmla="*/ 4890447 h 5931126"/>
                <a:gd name="connsiteX211" fmla="*/ 4506123 w 6203884"/>
                <a:gd name="connsiteY211" fmla="*/ 4895316 h 5931126"/>
                <a:gd name="connsiteX212" fmla="*/ 4506123 w 6203884"/>
                <a:gd name="connsiteY212" fmla="*/ 4895316 h 5931126"/>
                <a:gd name="connsiteX213" fmla="*/ 4506123 w 6203884"/>
                <a:gd name="connsiteY213" fmla="*/ 4900182 h 5931126"/>
                <a:gd name="connsiteX214" fmla="*/ 4506123 w 6203884"/>
                <a:gd name="connsiteY214" fmla="*/ 4900182 h 5931126"/>
                <a:gd name="connsiteX215" fmla="*/ 4501256 w 6203884"/>
                <a:gd name="connsiteY215" fmla="*/ 4905051 h 5931126"/>
                <a:gd name="connsiteX216" fmla="*/ 4321167 w 6203884"/>
                <a:gd name="connsiteY216" fmla="*/ 5070537 h 5931126"/>
                <a:gd name="connsiteX217" fmla="*/ 4199486 w 6203884"/>
                <a:gd name="connsiteY217" fmla="*/ 5060802 h 5931126"/>
                <a:gd name="connsiteX218" fmla="*/ 4194618 w 6203884"/>
                <a:gd name="connsiteY218" fmla="*/ 5031599 h 5931126"/>
                <a:gd name="connsiteX219" fmla="*/ 4214087 w 6203884"/>
                <a:gd name="connsiteY219" fmla="*/ 5016998 h 5931126"/>
                <a:gd name="connsiteX220" fmla="*/ 4248158 w 6203884"/>
                <a:gd name="connsiteY220" fmla="*/ 4992661 h 5931126"/>
                <a:gd name="connsiteX221" fmla="*/ 5090196 w 6203884"/>
                <a:gd name="connsiteY221" fmla="*/ 4252835 h 5931126"/>
                <a:gd name="connsiteX222" fmla="*/ 5323826 w 6203884"/>
                <a:gd name="connsiteY222" fmla="*/ 4087348 h 5931126"/>
                <a:gd name="connsiteX223" fmla="*/ 5348163 w 6203884"/>
                <a:gd name="connsiteY223" fmla="*/ 4092215 h 5931126"/>
                <a:gd name="connsiteX224" fmla="*/ 5357896 w 6203884"/>
                <a:gd name="connsiteY224" fmla="*/ 4199295 h 5931126"/>
                <a:gd name="connsiteX225" fmla="*/ 5703473 w 6203884"/>
                <a:gd name="connsiteY225" fmla="*/ 4272304 h 5931126"/>
                <a:gd name="connsiteX226" fmla="*/ 5815420 w 6203884"/>
                <a:gd name="connsiteY226" fmla="*/ 4350181 h 5931126"/>
                <a:gd name="connsiteX227" fmla="*/ 5737545 w 6203884"/>
                <a:gd name="connsiteY227" fmla="*/ 4462127 h 5931126"/>
                <a:gd name="connsiteX228" fmla="*/ 5625597 w 6203884"/>
                <a:gd name="connsiteY228" fmla="*/ 4384252 h 5931126"/>
                <a:gd name="connsiteX229" fmla="*/ 5703473 w 6203884"/>
                <a:gd name="connsiteY229" fmla="*/ 4272304 h 5931126"/>
                <a:gd name="connsiteX230" fmla="*/ 2096822 w 6203884"/>
                <a:gd name="connsiteY230" fmla="*/ 3644426 h 5931126"/>
                <a:gd name="connsiteX231" fmla="*/ 2466735 w 6203884"/>
                <a:gd name="connsiteY231" fmla="*/ 3211238 h 5931126"/>
                <a:gd name="connsiteX232" fmla="*/ 2549479 w 6203884"/>
                <a:gd name="connsiteY232" fmla="*/ 3201503 h 5931126"/>
                <a:gd name="connsiteX233" fmla="*/ 2578682 w 6203884"/>
                <a:gd name="connsiteY233" fmla="*/ 3172299 h 5931126"/>
                <a:gd name="connsiteX234" fmla="*/ 2549479 w 6203884"/>
                <a:gd name="connsiteY234" fmla="*/ 3143097 h 5931126"/>
                <a:gd name="connsiteX235" fmla="*/ 2539744 w 6203884"/>
                <a:gd name="connsiteY235" fmla="*/ 3143097 h 5931126"/>
                <a:gd name="connsiteX236" fmla="*/ 2515408 w 6203884"/>
                <a:gd name="connsiteY236" fmla="*/ 3123627 h 5931126"/>
                <a:gd name="connsiteX237" fmla="*/ 2505673 w 6203884"/>
                <a:gd name="connsiteY237" fmla="*/ 3089557 h 5931126"/>
                <a:gd name="connsiteX238" fmla="*/ 2826913 w 6203884"/>
                <a:gd name="connsiteY238" fmla="*/ 2802388 h 5931126"/>
                <a:gd name="connsiteX239" fmla="*/ 2885321 w 6203884"/>
                <a:gd name="connsiteY239" fmla="*/ 2831590 h 5931126"/>
                <a:gd name="connsiteX240" fmla="*/ 2929126 w 6203884"/>
                <a:gd name="connsiteY240" fmla="*/ 2821856 h 5931126"/>
                <a:gd name="connsiteX241" fmla="*/ 2919391 w 6203884"/>
                <a:gd name="connsiteY241" fmla="*/ 2778051 h 5931126"/>
                <a:gd name="connsiteX242" fmla="*/ 2690630 w 6203884"/>
                <a:gd name="connsiteY242" fmla="*/ 2734245 h 5931126"/>
                <a:gd name="connsiteX243" fmla="*/ 2656559 w 6203884"/>
                <a:gd name="connsiteY243" fmla="*/ 2719643 h 5931126"/>
                <a:gd name="connsiteX244" fmla="*/ 2870718 w 6203884"/>
                <a:gd name="connsiteY244" fmla="*/ 2529820 h 5931126"/>
                <a:gd name="connsiteX245" fmla="*/ 3070277 w 6203884"/>
                <a:gd name="connsiteY245" fmla="*/ 2568758 h 5931126"/>
                <a:gd name="connsiteX246" fmla="*/ 3114082 w 6203884"/>
                <a:gd name="connsiteY246" fmla="*/ 2559024 h 5931126"/>
                <a:gd name="connsiteX247" fmla="*/ 3118950 w 6203884"/>
                <a:gd name="connsiteY247" fmla="*/ 2549289 h 5931126"/>
                <a:gd name="connsiteX248" fmla="*/ 3303907 w 6203884"/>
                <a:gd name="connsiteY248" fmla="*/ 2437342 h 5931126"/>
                <a:gd name="connsiteX249" fmla="*/ 3464527 w 6203884"/>
                <a:gd name="connsiteY249" fmla="*/ 2447076 h 5931126"/>
                <a:gd name="connsiteX250" fmla="*/ 3479128 w 6203884"/>
                <a:gd name="connsiteY250" fmla="*/ 2481147 h 5931126"/>
                <a:gd name="connsiteX251" fmla="*/ 3459659 w 6203884"/>
                <a:gd name="connsiteY251" fmla="*/ 2544421 h 5931126"/>
                <a:gd name="connsiteX252" fmla="*/ 3479128 w 6203884"/>
                <a:gd name="connsiteY252" fmla="*/ 2578493 h 5931126"/>
                <a:gd name="connsiteX253" fmla="*/ 3493731 w 6203884"/>
                <a:gd name="connsiteY253" fmla="*/ 2578493 h 5931126"/>
                <a:gd name="connsiteX254" fmla="*/ 3518067 w 6203884"/>
                <a:gd name="connsiteY254" fmla="*/ 2554156 h 5931126"/>
                <a:gd name="connsiteX255" fmla="*/ 3698155 w 6203884"/>
                <a:gd name="connsiteY255" fmla="*/ 2374067 h 5931126"/>
                <a:gd name="connsiteX256" fmla="*/ 3878245 w 6203884"/>
                <a:gd name="connsiteY256" fmla="*/ 2417872 h 5931126"/>
                <a:gd name="connsiteX257" fmla="*/ 3873377 w 6203884"/>
                <a:gd name="connsiteY257" fmla="*/ 2447076 h 5931126"/>
                <a:gd name="connsiteX258" fmla="*/ 2758772 w 6203884"/>
                <a:gd name="connsiteY258" fmla="*/ 3074954 h 5931126"/>
                <a:gd name="connsiteX259" fmla="*/ 2515408 w 6203884"/>
                <a:gd name="connsiteY259" fmla="*/ 3255044 h 5931126"/>
                <a:gd name="connsiteX260" fmla="*/ 2111425 w 6203884"/>
                <a:gd name="connsiteY260" fmla="*/ 3649293 h 5931126"/>
                <a:gd name="connsiteX261" fmla="*/ 2096822 w 6203884"/>
                <a:gd name="connsiteY261" fmla="*/ 3644426 h 5931126"/>
                <a:gd name="connsiteX262" fmla="*/ 1610094 w 6203884"/>
                <a:gd name="connsiteY262" fmla="*/ 3834249 h 5931126"/>
                <a:gd name="connsiteX263" fmla="*/ 1687971 w 6203884"/>
                <a:gd name="connsiteY263" fmla="*/ 3722302 h 5931126"/>
                <a:gd name="connsiteX264" fmla="*/ 1799918 w 6203884"/>
                <a:gd name="connsiteY264" fmla="*/ 3800179 h 5931126"/>
                <a:gd name="connsiteX265" fmla="*/ 1722043 w 6203884"/>
                <a:gd name="connsiteY265" fmla="*/ 3912126 h 5931126"/>
                <a:gd name="connsiteX266" fmla="*/ 1610094 w 6203884"/>
                <a:gd name="connsiteY266" fmla="*/ 3834249 h 5931126"/>
                <a:gd name="connsiteX267" fmla="*/ 558763 w 6203884"/>
                <a:gd name="connsiteY267" fmla="*/ 3006812 h 5931126"/>
                <a:gd name="connsiteX268" fmla="*/ 563630 w 6203884"/>
                <a:gd name="connsiteY268" fmla="*/ 2992211 h 5931126"/>
                <a:gd name="connsiteX269" fmla="*/ 641507 w 6203884"/>
                <a:gd name="connsiteY269" fmla="*/ 2943538 h 5931126"/>
                <a:gd name="connsiteX270" fmla="*/ 948145 w 6203884"/>
                <a:gd name="connsiteY270" fmla="*/ 2938671 h 5931126"/>
                <a:gd name="connsiteX271" fmla="*/ 1313190 w 6203884"/>
                <a:gd name="connsiteY271" fmla="*/ 3011680 h 5931126"/>
                <a:gd name="connsiteX272" fmla="*/ 1775582 w 6203884"/>
                <a:gd name="connsiteY272" fmla="*/ 3216106 h 5931126"/>
                <a:gd name="connsiteX273" fmla="*/ 1877795 w 6203884"/>
                <a:gd name="connsiteY273" fmla="*/ 3303716 h 5931126"/>
                <a:gd name="connsiteX274" fmla="*/ 1911866 w 6203884"/>
                <a:gd name="connsiteY274" fmla="*/ 3357257 h 5931126"/>
                <a:gd name="connsiteX275" fmla="*/ 1960539 w 6203884"/>
                <a:gd name="connsiteY275" fmla="*/ 3366990 h 5931126"/>
                <a:gd name="connsiteX276" fmla="*/ 1970273 w 6203884"/>
                <a:gd name="connsiteY276" fmla="*/ 3318318 h 5931126"/>
                <a:gd name="connsiteX277" fmla="*/ 1887530 w 6203884"/>
                <a:gd name="connsiteY277" fmla="*/ 3191770 h 5931126"/>
                <a:gd name="connsiteX278" fmla="*/ 1887530 w 6203884"/>
                <a:gd name="connsiteY278" fmla="*/ 3191770 h 5931126"/>
                <a:gd name="connsiteX279" fmla="*/ 1887530 w 6203884"/>
                <a:gd name="connsiteY279" fmla="*/ 3191770 h 5931126"/>
                <a:gd name="connsiteX280" fmla="*/ 1439740 w 6203884"/>
                <a:gd name="connsiteY280" fmla="*/ 2476280 h 5931126"/>
                <a:gd name="connsiteX281" fmla="*/ 1395935 w 6203884"/>
                <a:gd name="connsiteY281" fmla="*/ 2413006 h 5931126"/>
                <a:gd name="connsiteX282" fmla="*/ 130443 w 6203884"/>
                <a:gd name="connsiteY282" fmla="*/ 850610 h 5931126"/>
                <a:gd name="connsiteX283" fmla="*/ 149912 w 6203884"/>
                <a:gd name="connsiteY283" fmla="*/ 660787 h 5931126"/>
                <a:gd name="connsiteX284" fmla="*/ 334868 w 6203884"/>
                <a:gd name="connsiteY284" fmla="*/ 675388 h 5931126"/>
                <a:gd name="connsiteX285" fmla="*/ 1653900 w 6203884"/>
                <a:gd name="connsiteY285" fmla="*/ 2028490 h 5931126"/>
                <a:gd name="connsiteX286" fmla="*/ 1634431 w 6203884"/>
                <a:gd name="connsiteY286" fmla="*/ 2057694 h 5931126"/>
                <a:gd name="connsiteX287" fmla="*/ 1639298 w 6203884"/>
                <a:gd name="connsiteY287" fmla="*/ 2106366 h 5931126"/>
                <a:gd name="connsiteX288" fmla="*/ 1639298 w 6203884"/>
                <a:gd name="connsiteY288" fmla="*/ 2106366 h 5931126"/>
                <a:gd name="connsiteX289" fmla="*/ 1687971 w 6203884"/>
                <a:gd name="connsiteY289" fmla="*/ 2101499 h 5931126"/>
                <a:gd name="connsiteX290" fmla="*/ 1717175 w 6203884"/>
                <a:gd name="connsiteY290" fmla="*/ 2062561 h 5931126"/>
                <a:gd name="connsiteX291" fmla="*/ 1712308 w 6203884"/>
                <a:gd name="connsiteY291" fmla="*/ 1872738 h 5931126"/>
                <a:gd name="connsiteX292" fmla="*/ 373807 w 6203884"/>
                <a:gd name="connsiteY292" fmla="*/ 266537 h 5931126"/>
                <a:gd name="connsiteX293" fmla="*/ 344603 w 6203884"/>
                <a:gd name="connsiteY293" fmla="*/ 174059 h 5931126"/>
                <a:gd name="connsiteX294" fmla="*/ 398143 w 6203884"/>
                <a:gd name="connsiteY294" fmla="*/ 81580 h 5931126"/>
                <a:gd name="connsiteX295" fmla="*/ 558763 w 6203884"/>
                <a:gd name="connsiteY295" fmla="*/ 101050 h 5931126"/>
                <a:gd name="connsiteX296" fmla="*/ 2169831 w 6203884"/>
                <a:gd name="connsiteY296" fmla="*/ 1663444 h 5931126"/>
                <a:gd name="connsiteX297" fmla="*/ 2174699 w 6203884"/>
                <a:gd name="connsiteY297" fmla="*/ 1668312 h 5931126"/>
                <a:gd name="connsiteX298" fmla="*/ 2174699 w 6203884"/>
                <a:gd name="connsiteY298" fmla="*/ 1668312 h 5931126"/>
                <a:gd name="connsiteX299" fmla="*/ 2194168 w 6203884"/>
                <a:gd name="connsiteY299" fmla="*/ 1687780 h 5931126"/>
                <a:gd name="connsiteX300" fmla="*/ 2291513 w 6203884"/>
                <a:gd name="connsiteY300" fmla="*/ 1765657 h 5931126"/>
                <a:gd name="connsiteX301" fmla="*/ 2325585 w 6203884"/>
                <a:gd name="connsiteY301" fmla="*/ 1785126 h 5931126"/>
                <a:gd name="connsiteX302" fmla="*/ 2374257 w 6203884"/>
                <a:gd name="connsiteY302" fmla="*/ 1775392 h 5931126"/>
                <a:gd name="connsiteX303" fmla="*/ 2374257 w 6203884"/>
                <a:gd name="connsiteY303" fmla="*/ 1775392 h 5931126"/>
                <a:gd name="connsiteX304" fmla="*/ 2364522 w 6203884"/>
                <a:gd name="connsiteY304" fmla="*/ 1726720 h 5931126"/>
                <a:gd name="connsiteX305" fmla="*/ 2330452 w 6203884"/>
                <a:gd name="connsiteY305" fmla="*/ 1707251 h 5931126"/>
                <a:gd name="connsiteX306" fmla="*/ 2242840 w 6203884"/>
                <a:gd name="connsiteY306" fmla="*/ 1639108 h 5931126"/>
                <a:gd name="connsiteX307" fmla="*/ 2218504 w 6203884"/>
                <a:gd name="connsiteY307" fmla="*/ 1614771 h 5931126"/>
                <a:gd name="connsiteX308" fmla="*/ 1060093 w 6203884"/>
                <a:gd name="connsiteY308" fmla="*/ 276271 h 5931126"/>
                <a:gd name="connsiteX309" fmla="*/ 1069827 w 6203884"/>
                <a:gd name="connsiteY309" fmla="*/ 101050 h 5931126"/>
                <a:gd name="connsiteX310" fmla="*/ 1245049 w 6203884"/>
                <a:gd name="connsiteY310" fmla="*/ 101050 h 5931126"/>
                <a:gd name="connsiteX311" fmla="*/ 2627355 w 6203884"/>
                <a:gd name="connsiteY311" fmla="*/ 1454152 h 5931126"/>
                <a:gd name="connsiteX312" fmla="*/ 2753904 w 6203884"/>
                <a:gd name="connsiteY312" fmla="*/ 1532029 h 5931126"/>
                <a:gd name="connsiteX313" fmla="*/ 2802577 w 6203884"/>
                <a:gd name="connsiteY313" fmla="*/ 1522293 h 5931126"/>
                <a:gd name="connsiteX314" fmla="*/ 2802577 w 6203884"/>
                <a:gd name="connsiteY314" fmla="*/ 1522293 h 5931126"/>
                <a:gd name="connsiteX315" fmla="*/ 2792843 w 6203884"/>
                <a:gd name="connsiteY315" fmla="*/ 1473621 h 5931126"/>
                <a:gd name="connsiteX316" fmla="*/ 2676027 w 6203884"/>
                <a:gd name="connsiteY316" fmla="*/ 1400611 h 5931126"/>
                <a:gd name="connsiteX317" fmla="*/ 2388859 w 6203884"/>
                <a:gd name="connsiteY317" fmla="*/ 1123178 h 5931126"/>
                <a:gd name="connsiteX318" fmla="*/ 1926467 w 6203884"/>
                <a:gd name="connsiteY318" fmla="*/ 568307 h 5931126"/>
                <a:gd name="connsiteX319" fmla="*/ 1941070 w 6203884"/>
                <a:gd name="connsiteY319" fmla="*/ 427156 h 5931126"/>
                <a:gd name="connsiteX320" fmla="*/ 2072486 w 6203884"/>
                <a:gd name="connsiteY320" fmla="*/ 432024 h 5931126"/>
                <a:gd name="connsiteX321" fmla="*/ 2836648 w 6203884"/>
                <a:gd name="connsiteY321" fmla="*/ 1103707 h 5931126"/>
                <a:gd name="connsiteX322" fmla="*/ 3688422 w 6203884"/>
                <a:gd name="connsiteY322" fmla="*/ 2228048 h 5931126"/>
                <a:gd name="connsiteX323" fmla="*/ 3673819 w 6203884"/>
                <a:gd name="connsiteY323" fmla="*/ 2320526 h 5931126"/>
                <a:gd name="connsiteX324" fmla="*/ 3673819 w 6203884"/>
                <a:gd name="connsiteY324" fmla="*/ 2320526 h 5931126"/>
                <a:gd name="connsiteX325" fmla="*/ 3557005 w 6203884"/>
                <a:gd name="connsiteY325" fmla="*/ 2378934 h 5931126"/>
                <a:gd name="connsiteX326" fmla="*/ 3479128 w 6203884"/>
                <a:gd name="connsiteY326" fmla="*/ 2393535 h 5931126"/>
                <a:gd name="connsiteX327" fmla="*/ 3289304 w 6203884"/>
                <a:gd name="connsiteY327" fmla="*/ 2378934 h 5931126"/>
                <a:gd name="connsiteX328" fmla="*/ 3099481 w 6203884"/>
                <a:gd name="connsiteY328" fmla="*/ 2476280 h 5931126"/>
                <a:gd name="connsiteX329" fmla="*/ 3031339 w 6203884"/>
                <a:gd name="connsiteY329" fmla="*/ 2490881 h 5931126"/>
                <a:gd name="connsiteX330" fmla="*/ 2851250 w 6203884"/>
                <a:gd name="connsiteY330" fmla="*/ 2476280 h 5931126"/>
                <a:gd name="connsiteX331" fmla="*/ 2593285 w 6203884"/>
                <a:gd name="connsiteY331" fmla="*/ 2700175 h 5931126"/>
                <a:gd name="connsiteX332" fmla="*/ 2593285 w 6203884"/>
                <a:gd name="connsiteY332" fmla="*/ 2700175 h 5931126"/>
                <a:gd name="connsiteX333" fmla="*/ 2593285 w 6203884"/>
                <a:gd name="connsiteY333" fmla="*/ 2700175 h 5931126"/>
                <a:gd name="connsiteX334" fmla="*/ 2583550 w 6203884"/>
                <a:gd name="connsiteY334" fmla="*/ 2729379 h 5931126"/>
                <a:gd name="connsiteX335" fmla="*/ 2520276 w 6203884"/>
                <a:gd name="connsiteY335" fmla="*/ 2826724 h 5931126"/>
                <a:gd name="connsiteX336" fmla="*/ 2520276 w 6203884"/>
                <a:gd name="connsiteY336" fmla="*/ 2826724 h 5931126"/>
                <a:gd name="connsiteX337" fmla="*/ 2520276 w 6203884"/>
                <a:gd name="connsiteY337" fmla="*/ 2826724 h 5931126"/>
                <a:gd name="connsiteX338" fmla="*/ 2510540 w 6203884"/>
                <a:gd name="connsiteY338" fmla="*/ 2836458 h 5931126"/>
                <a:gd name="connsiteX339" fmla="*/ 2427798 w 6203884"/>
                <a:gd name="connsiteY339" fmla="*/ 3099290 h 5931126"/>
                <a:gd name="connsiteX340" fmla="*/ 2427798 w 6203884"/>
                <a:gd name="connsiteY340" fmla="*/ 3099290 h 5931126"/>
                <a:gd name="connsiteX341" fmla="*/ 2393726 w 6203884"/>
                <a:gd name="connsiteY341" fmla="*/ 3172299 h 5931126"/>
                <a:gd name="connsiteX342" fmla="*/ 2393726 w 6203884"/>
                <a:gd name="connsiteY342" fmla="*/ 3172299 h 5931126"/>
                <a:gd name="connsiteX343" fmla="*/ 2023813 w 6203884"/>
                <a:gd name="connsiteY343" fmla="*/ 3688231 h 5931126"/>
                <a:gd name="connsiteX344" fmla="*/ 1989743 w 6203884"/>
                <a:gd name="connsiteY344" fmla="*/ 3775843 h 5931126"/>
                <a:gd name="connsiteX345" fmla="*/ 1984875 w 6203884"/>
                <a:gd name="connsiteY345" fmla="*/ 3780709 h 5931126"/>
                <a:gd name="connsiteX346" fmla="*/ 1902131 w 6203884"/>
                <a:gd name="connsiteY346" fmla="*/ 3814780 h 5931126"/>
                <a:gd name="connsiteX347" fmla="*/ 1833989 w 6203884"/>
                <a:gd name="connsiteY347" fmla="*/ 3751506 h 5931126"/>
                <a:gd name="connsiteX348" fmla="*/ 1833989 w 6203884"/>
                <a:gd name="connsiteY348" fmla="*/ 3751506 h 5931126"/>
                <a:gd name="connsiteX349" fmla="*/ 1663635 w 6203884"/>
                <a:gd name="connsiteY349" fmla="*/ 3673630 h 5931126"/>
                <a:gd name="connsiteX350" fmla="*/ 1629563 w 6203884"/>
                <a:gd name="connsiteY350" fmla="*/ 3683363 h 5931126"/>
                <a:gd name="connsiteX351" fmla="*/ 1624697 w 6203884"/>
                <a:gd name="connsiteY351" fmla="*/ 3688231 h 5931126"/>
                <a:gd name="connsiteX352" fmla="*/ 1527352 w 6203884"/>
                <a:gd name="connsiteY352" fmla="*/ 3697966 h 5931126"/>
                <a:gd name="connsiteX353" fmla="*/ 1527352 w 6203884"/>
                <a:gd name="connsiteY353" fmla="*/ 3697966 h 5931126"/>
                <a:gd name="connsiteX354" fmla="*/ 573365 w 6203884"/>
                <a:gd name="connsiteY354" fmla="*/ 3113893 h 5931126"/>
                <a:gd name="connsiteX355" fmla="*/ 558763 w 6203884"/>
                <a:gd name="connsiteY355" fmla="*/ 3006812 h 5931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6203884" h="5931126">
                  <a:moveTo>
                    <a:pt x="2247708" y="2607697"/>
                  </a:moveTo>
                  <a:cubicBezTo>
                    <a:pt x="2262309" y="2680706"/>
                    <a:pt x="2330452" y="2724511"/>
                    <a:pt x="2398594" y="2709908"/>
                  </a:cubicBezTo>
                  <a:cubicBezTo>
                    <a:pt x="2466735" y="2695307"/>
                    <a:pt x="2515408" y="2627165"/>
                    <a:pt x="2500807" y="2559024"/>
                  </a:cubicBezTo>
                  <a:cubicBezTo>
                    <a:pt x="2486204" y="2490881"/>
                    <a:pt x="2418062" y="2442208"/>
                    <a:pt x="2349921" y="2456811"/>
                  </a:cubicBezTo>
                  <a:cubicBezTo>
                    <a:pt x="2281779" y="2471412"/>
                    <a:pt x="2233107" y="2539554"/>
                    <a:pt x="2247708" y="2607697"/>
                  </a:cubicBezTo>
                  <a:close/>
                  <a:moveTo>
                    <a:pt x="2306116" y="2597961"/>
                  </a:moveTo>
                  <a:cubicBezTo>
                    <a:pt x="2301248" y="2559024"/>
                    <a:pt x="2325585" y="2524952"/>
                    <a:pt x="2359655" y="2515217"/>
                  </a:cubicBezTo>
                  <a:cubicBezTo>
                    <a:pt x="2398594" y="2510351"/>
                    <a:pt x="2432664" y="2534688"/>
                    <a:pt x="2442399" y="2568758"/>
                  </a:cubicBezTo>
                  <a:cubicBezTo>
                    <a:pt x="2447266" y="2607697"/>
                    <a:pt x="2422930" y="2641767"/>
                    <a:pt x="2388859" y="2651502"/>
                  </a:cubicBezTo>
                  <a:cubicBezTo>
                    <a:pt x="2349921" y="2661235"/>
                    <a:pt x="2315849" y="2632033"/>
                    <a:pt x="2306116" y="2597961"/>
                  </a:cubicBezTo>
                  <a:close/>
                  <a:moveTo>
                    <a:pt x="495489" y="2977608"/>
                  </a:moveTo>
                  <a:cubicBezTo>
                    <a:pt x="461418" y="3040884"/>
                    <a:pt x="485754" y="3123627"/>
                    <a:pt x="544161" y="3162566"/>
                  </a:cubicBezTo>
                  <a:lnTo>
                    <a:pt x="1498148" y="3746639"/>
                  </a:lnTo>
                  <a:cubicBezTo>
                    <a:pt x="1527352" y="3766107"/>
                    <a:pt x="1537085" y="3800179"/>
                    <a:pt x="1546820" y="3834249"/>
                  </a:cubicBezTo>
                  <a:lnTo>
                    <a:pt x="1546820" y="3834249"/>
                  </a:lnTo>
                  <a:cubicBezTo>
                    <a:pt x="1546820" y="3848852"/>
                    <a:pt x="1551688" y="3858585"/>
                    <a:pt x="1551688" y="3873188"/>
                  </a:cubicBezTo>
                  <a:cubicBezTo>
                    <a:pt x="1571157" y="3941330"/>
                    <a:pt x="1639298" y="3985135"/>
                    <a:pt x="1707440" y="3985135"/>
                  </a:cubicBezTo>
                  <a:cubicBezTo>
                    <a:pt x="1765848" y="3985135"/>
                    <a:pt x="1809653" y="3951063"/>
                    <a:pt x="1838857" y="3907258"/>
                  </a:cubicBezTo>
                  <a:lnTo>
                    <a:pt x="1838857" y="3907258"/>
                  </a:lnTo>
                  <a:cubicBezTo>
                    <a:pt x="1853458" y="3878054"/>
                    <a:pt x="1877795" y="3897524"/>
                    <a:pt x="1858326" y="3916993"/>
                  </a:cubicBezTo>
                  <a:cubicBezTo>
                    <a:pt x="1858326" y="3916993"/>
                    <a:pt x="1858326" y="3916993"/>
                    <a:pt x="1858326" y="3916993"/>
                  </a:cubicBezTo>
                  <a:lnTo>
                    <a:pt x="1060093" y="4705491"/>
                  </a:lnTo>
                  <a:cubicBezTo>
                    <a:pt x="1045490" y="4720092"/>
                    <a:pt x="1045490" y="4739563"/>
                    <a:pt x="1060093" y="4754164"/>
                  </a:cubicBezTo>
                  <a:cubicBezTo>
                    <a:pt x="1074694" y="4768765"/>
                    <a:pt x="1094163" y="4768765"/>
                    <a:pt x="1108766" y="4754164"/>
                  </a:cubicBezTo>
                  <a:lnTo>
                    <a:pt x="2568948" y="3318318"/>
                  </a:lnTo>
                  <a:cubicBezTo>
                    <a:pt x="2637090" y="3250176"/>
                    <a:pt x="2714967" y="3196636"/>
                    <a:pt x="2797709" y="3147963"/>
                  </a:cubicBezTo>
                  <a:lnTo>
                    <a:pt x="3990192" y="2476280"/>
                  </a:lnTo>
                  <a:cubicBezTo>
                    <a:pt x="4082671" y="2422739"/>
                    <a:pt x="4194618" y="2437342"/>
                    <a:pt x="4272495" y="2505484"/>
                  </a:cubicBezTo>
                  <a:lnTo>
                    <a:pt x="4335769" y="2559024"/>
                  </a:lnTo>
                  <a:cubicBezTo>
                    <a:pt x="4350371" y="2573625"/>
                    <a:pt x="4360105" y="2593094"/>
                    <a:pt x="4364973" y="2612563"/>
                  </a:cubicBezTo>
                  <a:lnTo>
                    <a:pt x="4369840" y="2651502"/>
                  </a:lnTo>
                  <a:cubicBezTo>
                    <a:pt x="4374708" y="2690439"/>
                    <a:pt x="4355238" y="2724511"/>
                    <a:pt x="4321167" y="2743980"/>
                  </a:cubicBezTo>
                  <a:lnTo>
                    <a:pt x="3892846" y="2967875"/>
                  </a:lnTo>
                  <a:cubicBezTo>
                    <a:pt x="3853909" y="2987343"/>
                    <a:pt x="3814971" y="3001945"/>
                    <a:pt x="3776032" y="3006812"/>
                  </a:cubicBezTo>
                  <a:lnTo>
                    <a:pt x="3727359" y="3016547"/>
                  </a:lnTo>
                  <a:cubicBezTo>
                    <a:pt x="3707890" y="3021415"/>
                    <a:pt x="3693289" y="3036016"/>
                    <a:pt x="3698155" y="3055485"/>
                  </a:cubicBezTo>
                  <a:cubicBezTo>
                    <a:pt x="3703023" y="3074954"/>
                    <a:pt x="3717626" y="3089557"/>
                    <a:pt x="3737094" y="3084689"/>
                  </a:cubicBezTo>
                  <a:lnTo>
                    <a:pt x="3785767" y="3074954"/>
                  </a:lnTo>
                  <a:cubicBezTo>
                    <a:pt x="3834440" y="3065220"/>
                    <a:pt x="3883113" y="3050617"/>
                    <a:pt x="3926918" y="3026281"/>
                  </a:cubicBezTo>
                  <a:lnTo>
                    <a:pt x="4433114" y="2758581"/>
                  </a:lnTo>
                  <a:cubicBezTo>
                    <a:pt x="4549929" y="2695307"/>
                    <a:pt x="4695947" y="2709908"/>
                    <a:pt x="4793292" y="2797520"/>
                  </a:cubicBezTo>
                  <a:lnTo>
                    <a:pt x="4807895" y="2807254"/>
                  </a:lnTo>
                  <a:cubicBezTo>
                    <a:pt x="4846833" y="2841325"/>
                    <a:pt x="4871169" y="2889998"/>
                    <a:pt x="4880904" y="2943538"/>
                  </a:cubicBezTo>
                  <a:lnTo>
                    <a:pt x="4880904" y="2958140"/>
                  </a:lnTo>
                  <a:cubicBezTo>
                    <a:pt x="4885772" y="2977608"/>
                    <a:pt x="4876037" y="2992211"/>
                    <a:pt x="4856568" y="3001945"/>
                  </a:cubicBezTo>
                  <a:cubicBezTo>
                    <a:pt x="4851700" y="3006812"/>
                    <a:pt x="4846833" y="3006812"/>
                    <a:pt x="4841965" y="3011680"/>
                  </a:cubicBezTo>
                  <a:lnTo>
                    <a:pt x="4228690" y="3401062"/>
                  </a:lnTo>
                  <a:cubicBezTo>
                    <a:pt x="4214087" y="3410797"/>
                    <a:pt x="4209219" y="3435133"/>
                    <a:pt x="4218954" y="3449735"/>
                  </a:cubicBezTo>
                  <a:lnTo>
                    <a:pt x="4218954" y="3449735"/>
                  </a:lnTo>
                  <a:cubicBezTo>
                    <a:pt x="4228690" y="3464336"/>
                    <a:pt x="4253026" y="3469203"/>
                    <a:pt x="4267627" y="3459470"/>
                  </a:cubicBezTo>
                  <a:lnTo>
                    <a:pt x="4880904" y="3070088"/>
                  </a:lnTo>
                  <a:cubicBezTo>
                    <a:pt x="4963647" y="3016547"/>
                    <a:pt x="5065860" y="3031149"/>
                    <a:pt x="5129135" y="3104158"/>
                  </a:cubicBezTo>
                  <a:lnTo>
                    <a:pt x="5202145" y="3216106"/>
                  </a:lnTo>
                  <a:cubicBezTo>
                    <a:pt x="5226481" y="3250176"/>
                    <a:pt x="5241082" y="3289115"/>
                    <a:pt x="5250817" y="3332920"/>
                  </a:cubicBezTo>
                  <a:lnTo>
                    <a:pt x="5284887" y="3464336"/>
                  </a:lnTo>
                  <a:cubicBezTo>
                    <a:pt x="5241082" y="3464336"/>
                    <a:pt x="5192409" y="3474071"/>
                    <a:pt x="5153472" y="3493540"/>
                  </a:cubicBezTo>
                  <a:cubicBezTo>
                    <a:pt x="5134002" y="3503275"/>
                    <a:pt x="5134002" y="3488672"/>
                    <a:pt x="5148604" y="3478939"/>
                  </a:cubicBezTo>
                  <a:lnTo>
                    <a:pt x="5182674" y="3454602"/>
                  </a:lnTo>
                  <a:cubicBezTo>
                    <a:pt x="5197277" y="3439999"/>
                    <a:pt x="5202145" y="3420531"/>
                    <a:pt x="5187542" y="3405929"/>
                  </a:cubicBezTo>
                  <a:cubicBezTo>
                    <a:pt x="5172941" y="3391327"/>
                    <a:pt x="5153472" y="3386461"/>
                    <a:pt x="5138869" y="3401062"/>
                  </a:cubicBezTo>
                  <a:lnTo>
                    <a:pt x="4837099" y="3639558"/>
                  </a:lnTo>
                  <a:cubicBezTo>
                    <a:pt x="4817629" y="3654161"/>
                    <a:pt x="4798160" y="3668762"/>
                    <a:pt x="4778691" y="3678497"/>
                  </a:cubicBezTo>
                  <a:lnTo>
                    <a:pt x="4671610" y="3732036"/>
                  </a:lnTo>
                  <a:cubicBezTo>
                    <a:pt x="4652142" y="3741771"/>
                    <a:pt x="4647274" y="3761240"/>
                    <a:pt x="4657009" y="3780709"/>
                  </a:cubicBezTo>
                  <a:cubicBezTo>
                    <a:pt x="4666744" y="3800179"/>
                    <a:pt x="4686213" y="3805045"/>
                    <a:pt x="4705682" y="3795311"/>
                  </a:cubicBezTo>
                  <a:lnTo>
                    <a:pt x="4851700" y="3722302"/>
                  </a:lnTo>
                  <a:lnTo>
                    <a:pt x="4851700" y="3722302"/>
                  </a:lnTo>
                  <a:lnTo>
                    <a:pt x="4851700" y="3722302"/>
                  </a:lnTo>
                  <a:lnTo>
                    <a:pt x="5187542" y="3561681"/>
                  </a:lnTo>
                  <a:cubicBezTo>
                    <a:pt x="5284887" y="3513009"/>
                    <a:pt x="5396836" y="3537345"/>
                    <a:pt x="5464977" y="3620089"/>
                  </a:cubicBezTo>
                  <a:cubicBezTo>
                    <a:pt x="5567190" y="3741771"/>
                    <a:pt x="5615863" y="3897524"/>
                    <a:pt x="5601260" y="4058144"/>
                  </a:cubicBezTo>
                  <a:cubicBezTo>
                    <a:pt x="5596393" y="4087348"/>
                    <a:pt x="5562323" y="4101949"/>
                    <a:pt x="5542854" y="4082480"/>
                  </a:cubicBezTo>
                  <a:cubicBezTo>
                    <a:pt x="5513650" y="4053276"/>
                    <a:pt x="5489314" y="4033808"/>
                    <a:pt x="5469845" y="4019206"/>
                  </a:cubicBezTo>
                  <a:cubicBezTo>
                    <a:pt x="5460110" y="4009471"/>
                    <a:pt x="5460110" y="3990002"/>
                    <a:pt x="5469845" y="3980267"/>
                  </a:cubicBezTo>
                  <a:lnTo>
                    <a:pt x="5484446" y="3970534"/>
                  </a:lnTo>
                  <a:cubicBezTo>
                    <a:pt x="5499047" y="3960798"/>
                    <a:pt x="5503915" y="3936462"/>
                    <a:pt x="5494181" y="3921861"/>
                  </a:cubicBezTo>
                  <a:cubicBezTo>
                    <a:pt x="5484446" y="3907258"/>
                    <a:pt x="5460110" y="3902391"/>
                    <a:pt x="5445508" y="3912126"/>
                  </a:cubicBezTo>
                  <a:lnTo>
                    <a:pt x="5070728" y="4174958"/>
                  </a:lnTo>
                  <a:cubicBezTo>
                    <a:pt x="5056126" y="4184693"/>
                    <a:pt x="5041524" y="4194427"/>
                    <a:pt x="5031790" y="4209030"/>
                  </a:cubicBezTo>
                  <a:lnTo>
                    <a:pt x="4218954" y="4924518"/>
                  </a:lnTo>
                  <a:lnTo>
                    <a:pt x="4014528" y="5090007"/>
                  </a:lnTo>
                  <a:cubicBezTo>
                    <a:pt x="3960989" y="5128945"/>
                    <a:pt x="4009662" y="5187352"/>
                    <a:pt x="4058335" y="5143546"/>
                  </a:cubicBezTo>
                  <a:cubicBezTo>
                    <a:pt x="4097272" y="5114343"/>
                    <a:pt x="4150813" y="5104608"/>
                    <a:pt x="4194618" y="5119209"/>
                  </a:cubicBezTo>
                  <a:cubicBezTo>
                    <a:pt x="4214087" y="5124079"/>
                    <a:pt x="4233556" y="5128945"/>
                    <a:pt x="4248158" y="5128945"/>
                  </a:cubicBezTo>
                  <a:cubicBezTo>
                    <a:pt x="4262760" y="5128945"/>
                    <a:pt x="4277362" y="5138680"/>
                    <a:pt x="4287096" y="5148415"/>
                  </a:cubicBezTo>
                  <a:lnTo>
                    <a:pt x="4462318" y="5352838"/>
                  </a:lnTo>
                  <a:cubicBezTo>
                    <a:pt x="4472053" y="5362573"/>
                    <a:pt x="4472053" y="5382043"/>
                    <a:pt x="4457451" y="5391779"/>
                  </a:cubicBezTo>
                  <a:cubicBezTo>
                    <a:pt x="4394177" y="5450184"/>
                    <a:pt x="4311432" y="5479389"/>
                    <a:pt x="4223822" y="5474520"/>
                  </a:cubicBezTo>
                  <a:lnTo>
                    <a:pt x="3347712" y="5425847"/>
                  </a:lnTo>
                  <a:cubicBezTo>
                    <a:pt x="2948595" y="5406380"/>
                    <a:pt x="2559213" y="5532928"/>
                    <a:pt x="2252575" y="5786027"/>
                  </a:cubicBezTo>
                  <a:lnTo>
                    <a:pt x="2155230" y="5868771"/>
                  </a:lnTo>
                  <a:cubicBezTo>
                    <a:pt x="2140627" y="5883372"/>
                    <a:pt x="2135761" y="5902842"/>
                    <a:pt x="2150362" y="5917444"/>
                  </a:cubicBezTo>
                  <a:lnTo>
                    <a:pt x="2150362" y="5917444"/>
                  </a:lnTo>
                  <a:cubicBezTo>
                    <a:pt x="2164964" y="5932045"/>
                    <a:pt x="2184434" y="5936911"/>
                    <a:pt x="2199035" y="5922310"/>
                  </a:cubicBezTo>
                  <a:lnTo>
                    <a:pt x="2296381" y="5839566"/>
                  </a:lnTo>
                  <a:cubicBezTo>
                    <a:pt x="2588417" y="5596202"/>
                    <a:pt x="2963198" y="5474520"/>
                    <a:pt x="3342845" y="5493990"/>
                  </a:cubicBezTo>
                  <a:lnTo>
                    <a:pt x="4218954" y="5542663"/>
                  </a:lnTo>
                  <a:cubicBezTo>
                    <a:pt x="4291964" y="5547529"/>
                    <a:pt x="4364973" y="5528062"/>
                    <a:pt x="4428247" y="5493990"/>
                  </a:cubicBezTo>
                  <a:cubicBezTo>
                    <a:pt x="4491522" y="5459919"/>
                    <a:pt x="4569399" y="5469654"/>
                    <a:pt x="4618072" y="5518327"/>
                  </a:cubicBezTo>
                  <a:lnTo>
                    <a:pt x="4973382" y="5883372"/>
                  </a:lnTo>
                  <a:cubicBezTo>
                    <a:pt x="4987983" y="5897973"/>
                    <a:pt x="5007454" y="5897973"/>
                    <a:pt x="5022055" y="5883372"/>
                  </a:cubicBezTo>
                  <a:cubicBezTo>
                    <a:pt x="5036656" y="5868771"/>
                    <a:pt x="5036656" y="5849301"/>
                    <a:pt x="5022055" y="5834699"/>
                  </a:cubicBezTo>
                  <a:lnTo>
                    <a:pt x="4545062" y="5347972"/>
                  </a:lnTo>
                  <a:lnTo>
                    <a:pt x="4467186" y="5255493"/>
                  </a:lnTo>
                  <a:cubicBezTo>
                    <a:pt x="4413645" y="5192219"/>
                    <a:pt x="4423381" y="5099742"/>
                    <a:pt x="4481787" y="5046200"/>
                  </a:cubicBezTo>
                  <a:cubicBezTo>
                    <a:pt x="4501256" y="5031599"/>
                    <a:pt x="4515858" y="5012129"/>
                    <a:pt x="4525592" y="4987792"/>
                  </a:cubicBezTo>
                  <a:cubicBezTo>
                    <a:pt x="4535327" y="4968325"/>
                    <a:pt x="4559664" y="4958590"/>
                    <a:pt x="4584000" y="4968325"/>
                  </a:cubicBezTo>
                  <a:cubicBezTo>
                    <a:pt x="4642408" y="4987792"/>
                    <a:pt x="4700814" y="4992661"/>
                    <a:pt x="4764090" y="4978060"/>
                  </a:cubicBezTo>
                  <a:cubicBezTo>
                    <a:pt x="4919842" y="4948855"/>
                    <a:pt x="5031790" y="4822307"/>
                    <a:pt x="5051259" y="4676289"/>
                  </a:cubicBezTo>
                  <a:cubicBezTo>
                    <a:pt x="5056126" y="4642217"/>
                    <a:pt x="5080463" y="4608146"/>
                    <a:pt x="5109665" y="4593544"/>
                  </a:cubicBezTo>
                  <a:cubicBezTo>
                    <a:pt x="5187542" y="4554607"/>
                    <a:pt x="5245950" y="4486464"/>
                    <a:pt x="5270286" y="4408588"/>
                  </a:cubicBezTo>
                  <a:cubicBezTo>
                    <a:pt x="5280020" y="4379385"/>
                    <a:pt x="5294622" y="4359916"/>
                    <a:pt x="5318959" y="4340445"/>
                  </a:cubicBezTo>
                  <a:cubicBezTo>
                    <a:pt x="5387100" y="4296640"/>
                    <a:pt x="5430906" y="4213897"/>
                    <a:pt x="5416304" y="4126286"/>
                  </a:cubicBezTo>
                  <a:cubicBezTo>
                    <a:pt x="5416304" y="4126286"/>
                    <a:pt x="5416304" y="4126286"/>
                    <a:pt x="5416304" y="4126286"/>
                  </a:cubicBezTo>
                  <a:cubicBezTo>
                    <a:pt x="5416304" y="4092215"/>
                    <a:pt x="5440641" y="4092215"/>
                    <a:pt x="5469845" y="4116552"/>
                  </a:cubicBezTo>
                  <a:cubicBezTo>
                    <a:pt x="5484446" y="4126286"/>
                    <a:pt x="5499047" y="4140888"/>
                    <a:pt x="5513650" y="4155489"/>
                  </a:cubicBezTo>
                  <a:cubicBezTo>
                    <a:pt x="5572056" y="4209030"/>
                    <a:pt x="5562323" y="4257703"/>
                    <a:pt x="5562323" y="4345313"/>
                  </a:cubicBezTo>
                  <a:lnTo>
                    <a:pt x="5562323" y="4345313"/>
                  </a:lnTo>
                  <a:cubicBezTo>
                    <a:pt x="5557455" y="4369649"/>
                    <a:pt x="5557455" y="4398853"/>
                    <a:pt x="5567190" y="4423190"/>
                  </a:cubicBezTo>
                  <a:cubicBezTo>
                    <a:pt x="5591527" y="4491333"/>
                    <a:pt x="5659668" y="4535136"/>
                    <a:pt x="5727810" y="4525401"/>
                  </a:cubicBezTo>
                  <a:cubicBezTo>
                    <a:pt x="5732677" y="4525401"/>
                    <a:pt x="5737545" y="4525401"/>
                    <a:pt x="5742411" y="4525401"/>
                  </a:cubicBezTo>
                  <a:lnTo>
                    <a:pt x="5742411" y="4525401"/>
                  </a:lnTo>
                  <a:cubicBezTo>
                    <a:pt x="5830023" y="4510800"/>
                    <a:pt x="5898164" y="4501065"/>
                    <a:pt x="5966306" y="4559473"/>
                  </a:cubicBezTo>
                  <a:cubicBezTo>
                    <a:pt x="6044183" y="4632482"/>
                    <a:pt x="6112324" y="4690890"/>
                    <a:pt x="6146396" y="4720092"/>
                  </a:cubicBezTo>
                  <a:cubicBezTo>
                    <a:pt x="6160997" y="4734697"/>
                    <a:pt x="6185333" y="4729827"/>
                    <a:pt x="6195068" y="4715226"/>
                  </a:cubicBezTo>
                  <a:cubicBezTo>
                    <a:pt x="6209670" y="4700625"/>
                    <a:pt x="6204802" y="4676289"/>
                    <a:pt x="6190201" y="4666553"/>
                  </a:cubicBezTo>
                  <a:cubicBezTo>
                    <a:pt x="6141528" y="4622747"/>
                    <a:pt x="6039315" y="4530270"/>
                    <a:pt x="5922501" y="4428056"/>
                  </a:cubicBezTo>
                  <a:cubicBezTo>
                    <a:pt x="5888429" y="4398853"/>
                    <a:pt x="5873828" y="4364782"/>
                    <a:pt x="5864093" y="4335579"/>
                  </a:cubicBezTo>
                  <a:cubicBezTo>
                    <a:pt x="5864093" y="4330712"/>
                    <a:pt x="5859227" y="4325844"/>
                    <a:pt x="5859227" y="4320977"/>
                  </a:cubicBezTo>
                  <a:cubicBezTo>
                    <a:pt x="5859227" y="4320977"/>
                    <a:pt x="5859227" y="4320977"/>
                    <a:pt x="5859227" y="4320977"/>
                  </a:cubicBezTo>
                  <a:lnTo>
                    <a:pt x="5859227" y="4320977"/>
                  </a:lnTo>
                  <a:cubicBezTo>
                    <a:pt x="5844624" y="4277171"/>
                    <a:pt x="5810554" y="4247968"/>
                    <a:pt x="5771615" y="4228499"/>
                  </a:cubicBezTo>
                  <a:lnTo>
                    <a:pt x="5771615" y="4228499"/>
                  </a:lnTo>
                  <a:cubicBezTo>
                    <a:pt x="5693738" y="4199295"/>
                    <a:pt x="5654801" y="4184693"/>
                    <a:pt x="5659668" y="4087348"/>
                  </a:cubicBezTo>
                  <a:lnTo>
                    <a:pt x="5659668" y="4067879"/>
                  </a:lnTo>
                  <a:cubicBezTo>
                    <a:pt x="5679137" y="3892657"/>
                    <a:pt x="5620729" y="3712567"/>
                    <a:pt x="5508782" y="3576284"/>
                  </a:cubicBezTo>
                  <a:cubicBezTo>
                    <a:pt x="5464977" y="3527611"/>
                    <a:pt x="5411437" y="3493540"/>
                    <a:pt x="5353029" y="3478939"/>
                  </a:cubicBezTo>
                  <a:lnTo>
                    <a:pt x="5314091" y="3323185"/>
                  </a:lnTo>
                  <a:cubicBezTo>
                    <a:pt x="5299490" y="3274512"/>
                    <a:pt x="5280020" y="3230707"/>
                    <a:pt x="5255683" y="3186902"/>
                  </a:cubicBezTo>
                  <a:lnTo>
                    <a:pt x="5177808" y="3065220"/>
                  </a:lnTo>
                  <a:cubicBezTo>
                    <a:pt x="5119400" y="2997079"/>
                    <a:pt x="5031790" y="2963007"/>
                    <a:pt x="4944178" y="2977608"/>
                  </a:cubicBezTo>
                  <a:lnTo>
                    <a:pt x="4939311" y="2938671"/>
                  </a:lnTo>
                  <a:cubicBezTo>
                    <a:pt x="4929577" y="2870529"/>
                    <a:pt x="4895505" y="2807254"/>
                    <a:pt x="4841965" y="2758581"/>
                  </a:cubicBezTo>
                  <a:lnTo>
                    <a:pt x="4827364" y="2748847"/>
                  </a:lnTo>
                  <a:cubicBezTo>
                    <a:pt x="4730018" y="2666103"/>
                    <a:pt x="4603469" y="2636899"/>
                    <a:pt x="4481787" y="2661235"/>
                  </a:cubicBezTo>
                  <a:cubicBezTo>
                    <a:pt x="4457451" y="2666103"/>
                    <a:pt x="4433114" y="2646634"/>
                    <a:pt x="4428247" y="2622298"/>
                  </a:cubicBezTo>
                  <a:lnTo>
                    <a:pt x="4428247" y="2597961"/>
                  </a:lnTo>
                  <a:cubicBezTo>
                    <a:pt x="4423381" y="2559024"/>
                    <a:pt x="4403910" y="2524952"/>
                    <a:pt x="4374708" y="2500616"/>
                  </a:cubicBezTo>
                  <a:lnTo>
                    <a:pt x="4311432" y="2447076"/>
                  </a:lnTo>
                  <a:cubicBezTo>
                    <a:pt x="4233556" y="2378934"/>
                    <a:pt x="4126476" y="2349730"/>
                    <a:pt x="4024263" y="2374067"/>
                  </a:cubicBezTo>
                  <a:cubicBezTo>
                    <a:pt x="4024263" y="2374067"/>
                    <a:pt x="4024263" y="2374067"/>
                    <a:pt x="4019396" y="2374067"/>
                  </a:cubicBezTo>
                  <a:cubicBezTo>
                    <a:pt x="3956122" y="2383802"/>
                    <a:pt x="3868510" y="2354598"/>
                    <a:pt x="3839307" y="2325394"/>
                  </a:cubicBezTo>
                  <a:lnTo>
                    <a:pt x="3839307" y="2325394"/>
                  </a:lnTo>
                  <a:lnTo>
                    <a:pt x="2875586" y="1055035"/>
                  </a:lnTo>
                  <a:lnTo>
                    <a:pt x="2870718" y="1055035"/>
                  </a:lnTo>
                  <a:lnTo>
                    <a:pt x="2096822" y="378484"/>
                  </a:lnTo>
                  <a:cubicBezTo>
                    <a:pt x="2028680" y="320077"/>
                    <a:pt x="1921600" y="320077"/>
                    <a:pt x="1858326" y="388219"/>
                  </a:cubicBezTo>
                  <a:cubicBezTo>
                    <a:pt x="1799918" y="451493"/>
                    <a:pt x="1799918" y="553706"/>
                    <a:pt x="1853458" y="621847"/>
                  </a:cubicBezTo>
                  <a:lnTo>
                    <a:pt x="1858326" y="626715"/>
                  </a:lnTo>
                  <a:lnTo>
                    <a:pt x="1274253" y="57243"/>
                  </a:lnTo>
                  <a:cubicBezTo>
                    <a:pt x="1196376" y="-20632"/>
                    <a:pt x="1064961" y="-20632"/>
                    <a:pt x="987084" y="66978"/>
                  </a:cubicBezTo>
                  <a:cubicBezTo>
                    <a:pt x="918942" y="139988"/>
                    <a:pt x="918942" y="261669"/>
                    <a:pt x="987084" y="339546"/>
                  </a:cubicBezTo>
                  <a:lnTo>
                    <a:pt x="1605227" y="1055035"/>
                  </a:lnTo>
                  <a:lnTo>
                    <a:pt x="578232" y="57243"/>
                  </a:lnTo>
                  <a:cubicBezTo>
                    <a:pt x="505223" y="-10898"/>
                    <a:pt x="393276" y="-15766"/>
                    <a:pt x="320266" y="47510"/>
                  </a:cubicBezTo>
                  <a:cubicBezTo>
                    <a:pt x="281329" y="81580"/>
                    <a:pt x="256992" y="125386"/>
                    <a:pt x="252125" y="178925"/>
                  </a:cubicBezTo>
                  <a:cubicBezTo>
                    <a:pt x="247257" y="232465"/>
                    <a:pt x="261859" y="281138"/>
                    <a:pt x="295930" y="320077"/>
                  </a:cubicBezTo>
                  <a:lnTo>
                    <a:pt x="1634431" y="1926278"/>
                  </a:lnTo>
                  <a:cubicBezTo>
                    <a:pt x="1644166" y="1936012"/>
                    <a:pt x="1649034" y="1945747"/>
                    <a:pt x="1649034" y="1960348"/>
                  </a:cubicBezTo>
                  <a:lnTo>
                    <a:pt x="354338" y="631583"/>
                  </a:lnTo>
                  <a:cubicBezTo>
                    <a:pt x="276461" y="548838"/>
                    <a:pt x="145045" y="548838"/>
                    <a:pt x="62301" y="626715"/>
                  </a:cubicBezTo>
                  <a:cubicBezTo>
                    <a:pt x="-15575" y="699724"/>
                    <a:pt x="-20443" y="821406"/>
                    <a:pt x="47700" y="904150"/>
                  </a:cubicBezTo>
                  <a:lnTo>
                    <a:pt x="1313190" y="2466544"/>
                  </a:lnTo>
                  <a:cubicBezTo>
                    <a:pt x="1327793" y="2486015"/>
                    <a:pt x="1342394" y="2505484"/>
                    <a:pt x="1352129" y="2524952"/>
                  </a:cubicBezTo>
                  <a:lnTo>
                    <a:pt x="1697706" y="3074954"/>
                  </a:lnTo>
                  <a:cubicBezTo>
                    <a:pt x="1712308" y="3099290"/>
                    <a:pt x="1687971" y="3123627"/>
                    <a:pt x="1663635" y="3113893"/>
                  </a:cubicBezTo>
                  <a:lnTo>
                    <a:pt x="1313190" y="2958140"/>
                  </a:lnTo>
                  <a:cubicBezTo>
                    <a:pt x="1191508" y="2904599"/>
                    <a:pt x="1055225" y="2875397"/>
                    <a:pt x="918942" y="2875397"/>
                  </a:cubicBezTo>
                  <a:lnTo>
                    <a:pt x="612303" y="2880263"/>
                  </a:lnTo>
                  <a:cubicBezTo>
                    <a:pt x="553896" y="2880263"/>
                    <a:pt x="500356" y="2914334"/>
                    <a:pt x="471152" y="2967875"/>
                  </a:cubicBezTo>
                  <a:lnTo>
                    <a:pt x="495489" y="2977608"/>
                  </a:lnTo>
                  <a:close/>
                  <a:moveTo>
                    <a:pt x="5357896" y="4199295"/>
                  </a:moveTo>
                  <a:cubicBezTo>
                    <a:pt x="5343295" y="4247968"/>
                    <a:pt x="5304356" y="4291773"/>
                    <a:pt x="5255683" y="4306375"/>
                  </a:cubicBezTo>
                  <a:cubicBezTo>
                    <a:pt x="5231347" y="4316109"/>
                    <a:pt x="5207011" y="4316109"/>
                    <a:pt x="5182674" y="4311243"/>
                  </a:cubicBezTo>
                  <a:cubicBezTo>
                    <a:pt x="5163205" y="4306375"/>
                    <a:pt x="5143737" y="4325844"/>
                    <a:pt x="5148604" y="4345313"/>
                  </a:cubicBezTo>
                  <a:cubicBezTo>
                    <a:pt x="5148604" y="4359916"/>
                    <a:pt x="5163205" y="4369649"/>
                    <a:pt x="5177808" y="4374517"/>
                  </a:cubicBezTo>
                  <a:cubicBezTo>
                    <a:pt x="5187542" y="4374517"/>
                    <a:pt x="5197277" y="4374517"/>
                    <a:pt x="5207011" y="4374517"/>
                  </a:cubicBezTo>
                  <a:cubicBezTo>
                    <a:pt x="5211878" y="4374517"/>
                    <a:pt x="5216746" y="4379385"/>
                    <a:pt x="5216746" y="4389118"/>
                  </a:cubicBezTo>
                  <a:cubicBezTo>
                    <a:pt x="5197277" y="4462127"/>
                    <a:pt x="5143737" y="4520535"/>
                    <a:pt x="5070728" y="4549738"/>
                  </a:cubicBezTo>
                  <a:cubicBezTo>
                    <a:pt x="5060992" y="4554607"/>
                    <a:pt x="5051259" y="4549738"/>
                    <a:pt x="5046391" y="4540006"/>
                  </a:cubicBezTo>
                  <a:cubicBezTo>
                    <a:pt x="5041524" y="4525401"/>
                    <a:pt x="5036656" y="4510800"/>
                    <a:pt x="5031790" y="4496199"/>
                  </a:cubicBezTo>
                  <a:cubicBezTo>
                    <a:pt x="5026922" y="4481598"/>
                    <a:pt x="5007454" y="4471862"/>
                    <a:pt x="4992851" y="4481598"/>
                  </a:cubicBezTo>
                  <a:cubicBezTo>
                    <a:pt x="4978250" y="4486464"/>
                    <a:pt x="4968514" y="4505934"/>
                    <a:pt x="4978250" y="4520535"/>
                  </a:cubicBezTo>
                  <a:cubicBezTo>
                    <a:pt x="4983117" y="4540006"/>
                    <a:pt x="4992851" y="4559473"/>
                    <a:pt x="4992851" y="4578943"/>
                  </a:cubicBezTo>
                  <a:cubicBezTo>
                    <a:pt x="5022055" y="4739563"/>
                    <a:pt x="4919842" y="4895316"/>
                    <a:pt x="4754355" y="4924518"/>
                  </a:cubicBezTo>
                  <a:cubicBezTo>
                    <a:pt x="4681346" y="4939120"/>
                    <a:pt x="4608336" y="4924518"/>
                    <a:pt x="4545062" y="4885581"/>
                  </a:cubicBezTo>
                  <a:cubicBezTo>
                    <a:pt x="4545062" y="4885581"/>
                    <a:pt x="4545062" y="4885581"/>
                    <a:pt x="4545062" y="4885581"/>
                  </a:cubicBezTo>
                  <a:cubicBezTo>
                    <a:pt x="4545062" y="4885581"/>
                    <a:pt x="4545062" y="4885581"/>
                    <a:pt x="4540195" y="4885581"/>
                  </a:cubicBezTo>
                  <a:cubicBezTo>
                    <a:pt x="4540195" y="4885581"/>
                    <a:pt x="4540195" y="4885581"/>
                    <a:pt x="4535327" y="4885581"/>
                  </a:cubicBezTo>
                  <a:cubicBezTo>
                    <a:pt x="4535327" y="4885581"/>
                    <a:pt x="4535327" y="4885581"/>
                    <a:pt x="4535327" y="4885581"/>
                  </a:cubicBezTo>
                  <a:cubicBezTo>
                    <a:pt x="4535327" y="4885581"/>
                    <a:pt x="4535327" y="4885581"/>
                    <a:pt x="4535327" y="4885581"/>
                  </a:cubicBezTo>
                  <a:cubicBezTo>
                    <a:pt x="4535327" y="4885581"/>
                    <a:pt x="4530460" y="4885581"/>
                    <a:pt x="4530460" y="4885581"/>
                  </a:cubicBezTo>
                  <a:cubicBezTo>
                    <a:pt x="4530460" y="4885581"/>
                    <a:pt x="4530460" y="4885581"/>
                    <a:pt x="4530460" y="4885581"/>
                  </a:cubicBezTo>
                  <a:cubicBezTo>
                    <a:pt x="4530460" y="4885581"/>
                    <a:pt x="4525592" y="4885581"/>
                    <a:pt x="4525592" y="4885581"/>
                  </a:cubicBezTo>
                  <a:cubicBezTo>
                    <a:pt x="4525592" y="4885581"/>
                    <a:pt x="4525592" y="4885581"/>
                    <a:pt x="4525592" y="4885581"/>
                  </a:cubicBezTo>
                  <a:cubicBezTo>
                    <a:pt x="4525592" y="4885581"/>
                    <a:pt x="4520726" y="4885581"/>
                    <a:pt x="4520726" y="4885581"/>
                  </a:cubicBezTo>
                  <a:cubicBezTo>
                    <a:pt x="4520726" y="4885581"/>
                    <a:pt x="4520726" y="4885581"/>
                    <a:pt x="4520726" y="4885581"/>
                  </a:cubicBezTo>
                  <a:cubicBezTo>
                    <a:pt x="4520726" y="4885581"/>
                    <a:pt x="4515858" y="4885581"/>
                    <a:pt x="4515858" y="4885581"/>
                  </a:cubicBezTo>
                  <a:cubicBezTo>
                    <a:pt x="4515858" y="4885581"/>
                    <a:pt x="4515858" y="4885581"/>
                    <a:pt x="4515858" y="4885581"/>
                  </a:cubicBezTo>
                  <a:cubicBezTo>
                    <a:pt x="4515858" y="4885581"/>
                    <a:pt x="4510991" y="4885581"/>
                    <a:pt x="4510991" y="4890447"/>
                  </a:cubicBezTo>
                  <a:cubicBezTo>
                    <a:pt x="4510991" y="4890447"/>
                    <a:pt x="4510991" y="4890447"/>
                    <a:pt x="4510991" y="4890447"/>
                  </a:cubicBezTo>
                  <a:cubicBezTo>
                    <a:pt x="4510991" y="4890447"/>
                    <a:pt x="4510991" y="4890447"/>
                    <a:pt x="4506123" y="4895316"/>
                  </a:cubicBezTo>
                  <a:cubicBezTo>
                    <a:pt x="4506123" y="4895316"/>
                    <a:pt x="4506123" y="4895316"/>
                    <a:pt x="4506123" y="4895316"/>
                  </a:cubicBezTo>
                  <a:cubicBezTo>
                    <a:pt x="4506123" y="4895316"/>
                    <a:pt x="4506123" y="4895316"/>
                    <a:pt x="4506123" y="4900182"/>
                  </a:cubicBezTo>
                  <a:cubicBezTo>
                    <a:pt x="4506123" y="4900182"/>
                    <a:pt x="4506123" y="4900182"/>
                    <a:pt x="4506123" y="4900182"/>
                  </a:cubicBezTo>
                  <a:cubicBezTo>
                    <a:pt x="4506123" y="4900182"/>
                    <a:pt x="4506123" y="4905051"/>
                    <a:pt x="4501256" y="4905051"/>
                  </a:cubicBezTo>
                  <a:cubicBezTo>
                    <a:pt x="4476919" y="4987792"/>
                    <a:pt x="4408778" y="5051069"/>
                    <a:pt x="4321167" y="5070537"/>
                  </a:cubicBezTo>
                  <a:cubicBezTo>
                    <a:pt x="4282228" y="5080272"/>
                    <a:pt x="4238423" y="5075406"/>
                    <a:pt x="4199486" y="5060802"/>
                  </a:cubicBezTo>
                  <a:cubicBezTo>
                    <a:pt x="4184883" y="5055935"/>
                    <a:pt x="4184883" y="5036465"/>
                    <a:pt x="4194618" y="5031599"/>
                  </a:cubicBezTo>
                  <a:lnTo>
                    <a:pt x="4214087" y="5016998"/>
                  </a:lnTo>
                  <a:lnTo>
                    <a:pt x="4248158" y="4992661"/>
                  </a:lnTo>
                  <a:lnTo>
                    <a:pt x="5090196" y="4252835"/>
                  </a:lnTo>
                  <a:lnTo>
                    <a:pt x="5323826" y="4087348"/>
                  </a:lnTo>
                  <a:cubicBezTo>
                    <a:pt x="5333560" y="4082480"/>
                    <a:pt x="5343295" y="4082480"/>
                    <a:pt x="5348163" y="4092215"/>
                  </a:cubicBezTo>
                  <a:cubicBezTo>
                    <a:pt x="5362764" y="4116552"/>
                    <a:pt x="5372499" y="4160357"/>
                    <a:pt x="5357896" y="4199295"/>
                  </a:cubicBezTo>
                  <a:close/>
                  <a:moveTo>
                    <a:pt x="5703473" y="4272304"/>
                  </a:moveTo>
                  <a:cubicBezTo>
                    <a:pt x="5757014" y="4262570"/>
                    <a:pt x="5805686" y="4296640"/>
                    <a:pt x="5815420" y="4350181"/>
                  </a:cubicBezTo>
                  <a:cubicBezTo>
                    <a:pt x="5825155" y="4403721"/>
                    <a:pt x="5791084" y="4452392"/>
                    <a:pt x="5737545" y="4462127"/>
                  </a:cubicBezTo>
                  <a:cubicBezTo>
                    <a:pt x="5684005" y="4471862"/>
                    <a:pt x="5635332" y="4437791"/>
                    <a:pt x="5625597" y="4384252"/>
                  </a:cubicBezTo>
                  <a:cubicBezTo>
                    <a:pt x="5615863" y="4330712"/>
                    <a:pt x="5649933" y="4282039"/>
                    <a:pt x="5703473" y="4272304"/>
                  </a:cubicBezTo>
                  <a:close/>
                  <a:moveTo>
                    <a:pt x="2096822" y="3644426"/>
                  </a:moveTo>
                  <a:cubicBezTo>
                    <a:pt x="2101690" y="3435133"/>
                    <a:pt x="2252575" y="3255044"/>
                    <a:pt x="2466735" y="3211238"/>
                  </a:cubicBezTo>
                  <a:cubicBezTo>
                    <a:pt x="2495939" y="3206371"/>
                    <a:pt x="2525143" y="3201503"/>
                    <a:pt x="2549479" y="3201503"/>
                  </a:cubicBezTo>
                  <a:cubicBezTo>
                    <a:pt x="2564081" y="3201503"/>
                    <a:pt x="2578682" y="3186902"/>
                    <a:pt x="2578682" y="3172299"/>
                  </a:cubicBezTo>
                  <a:cubicBezTo>
                    <a:pt x="2578682" y="3157698"/>
                    <a:pt x="2564081" y="3143097"/>
                    <a:pt x="2549479" y="3143097"/>
                  </a:cubicBezTo>
                  <a:cubicBezTo>
                    <a:pt x="2544612" y="3143097"/>
                    <a:pt x="2539744" y="3143097"/>
                    <a:pt x="2539744" y="3143097"/>
                  </a:cubicBezTo>
                  <a:cubicBezTo>
                    <a:pt x="2530009" y="3143097"/>
                    <a:pt x="2520276" y="3138229"/>
                    <a:pt x="2515408" y="3123627"/>
                  </a:cubicBezTo>
                  <a:cubicBezTo>
                    <a:pt x="2510540" y="3113893"/>
                    <a:pt x="2510540" y="3099290"/>
                    <a:pt x="2505673" y="3089557"/>
                  </a:cubicBezTo>
                  <a:cubicBezTo>
                    <a:pt x="2471603" y="2914334"/>
                    <a:pt x="2627355" y="2748847"/>
                    <a:pt x="2826913" y="2802388"/>
                  </a:cubicBezTo>
                  <a:cubicBezTo>
                    <a:pt x="2851250" y="2807254"/>
                    <a:pt x="2865852" y="2821856"/>
                    <a:pt x="2885321" y="2831590"/>
                  </a:cubicBezTo>
                  <a:cubicBezTo>
                    <a:pt x="2899922" y="2841325"/>
                    <a:pt x="2919391" y="2836458"/>
                    <a:pt x="2929126" y="2821856"/>
                  </a:cubicBezTo>
                  <a:cubicBezTo>
                    <a:pt x="2938862" y="2807254"/>
                    <a:pt x="2933994" y="2787785"/>
                    <a:pt x="2919391" y="2778051"/>
                  </a:cubicBezTo>
                  <a:cubicBezTo>
                    <a:pt x="2851250" y="2734245"/>
                    <a:pt x="2768507" y="2719643"/>
                    <a:pt x="2690630" y="2734245"/>
                  </a:cubicBezTo>
                  <a:cubicBezTo>
                    <a:pt x="2666294" y="2739112"/>
                    <a:pt x="2651691" y="2739112"/>
                    <a:pt x="2656559" y="2719643"/>
                  </a:cubicBezTo>
                  <a:cubicBezTo>
                    <a:pt x="2685763" y="2622298"/>
                    <a:pt x="2768507" y="2549289"/>
                    <a:pt x="2870718" y="2529820"/>
                  </a:cubicBezTo>
                  <a:cubicBezTo>
                    <a:pt x="2938862" y="2515217"/>
                    <a:pt x="3011871" y="2529820"/>
                    <a:pt x="3070277" y="2568758"/>
                  </a:cubicBezTo>
                  <a:cubicBezTo>
                    <a:pt x="3084880" y="2578493"/>
                    <a:pt x="3104349" y="2573625"/>
                    <a:pt x="3114082" y="2559024"/>
                  </a:cubicBezTo>
                  <a:cubicBezTo>
                    <a:pt x="3114082" y="2554156"/>
                    <a:pt x="3118950" y="2549289"/>
                    <a:pt x="3118950" y="2549289"/>
                  </a:cubicBezTo>
                  <a:cubicBezTo>
                    <a:pt x="3167623" y="2490881"/>
                    <a:pt x="3230898" y="2451943"/>
                    <a:pt x="3303907" y="2437342"/>
                  </a:cubicBezTo>
                  <a:cubicBezTo>
                    <a:pt x="3357446" y="2427607"/>
                    <a:pt x="3410986" y="2432474"/>
                    <a:pt x="3464527" y="2447076"/>
                  </a:cubicBezTo>
                  <a:cubicBezTo>
                    <a:pt x="3479128" y="2451943"/>
                    <a:pt x="3483995" y="2466544"/>
                    <a:pt x="3479128" y="2481147"/>
                  </a:cubicBezTo>
                  <a:cubicBezTo>
                    <a:pt x="3469394" y="2500616"/>
                    <a:pt x="3464527" y="2524952"/>
                    <a:pt x="3459659" y="2544421"/>
                  </a:cubicBezTo>
                  <a:cubicBezTo>
                    <a:pt x="3454791" y="2559024"/>
                    <a:pt x="3464527" y="2573625"/>
                    <a:pt x="3479128" y="2578493"/>
                  </a:cubicBezTo>
                  <a:cubicBezTo>
                    <a:pt x="3483995" y="2578493"/>
                    <a:pt x="3488863" y="2578493"/>
                    <a:pt x="3493731" y="2578493"/>
                  </a:cubicBezTo>
                  <a:cubicBezTo>
                    <a:pt x="3508332" y="2578493"/>
                    <a:pt x="3518067" y="2568758"/>
                    <a:pt x="3518067" y="2554156"/>
                  </a:cubicBezTo>
                  <a:cubicBezTo>
                    <a:pt x="3532668" y="2461678"/>
                    <a:pt x="3605677" y="2388669"/>
                    <a:pt x="3698155" y="2374067"/>
                  </a:cubicBezTo>
                  <a:cubicBezTo>
                    <a:pt x="3761431" y="2364333"/>
                    <a:pt x="3824705" y="2378934"/>
                    <a:pt x="3878245" y="2417872"/>
                  </a:cubicBezTo>
                  <a:cubicBezTo>
                    <a:pt x="3887980" y="2427607"/>
                    <a:pt x="3887980" y="2442208"/>
                    <a:pt x="3873377" y="2447076"/>
                  </a:cubicBezTo>
                  <a:lnTo>
                    <a:pt x="2758772" y="3074954"/>
                  </a:lnTo>
                  <a:cubicBezTo>
                    <a:pt x="2671161" y="3123627"/>
                    <a:pt x="2588417" y="3186902"/>
                    <a:pt x="2515408" y="3255044"/>
                  </a:cubicBezTo>
                  <a:lnTo>
                    <a:pt x="2111425" y="3649293"/>
                  </a:lnTo>
                  <a:cubicBezTo>
                    <a:pt x="2111425" y="3659027"/>
                    <a:pt x="2096822" y="3654161"/>
                    <a:pt x="2096822" y="3644426"/>
                  </a:cubicBezTo>
                  <a:close/>
                  <a:moveTo>
                    <a:pt x="1610094" y="3834249"/>
                  </a:moveTo>
                  <a:cubicBezTo>
                    <a:pt x="1600361" y="3780709"/>
                    <a:pt x="1634431" y="3732036"/>
                    <a:pt x="1687971" y="3722302"/>
                  </a:cubicBezTo>
                  <a:cubicBezTo>
                    <a:pt x="1741511" y="3712567"/>
                    <a:pt x="1790184" y="3746639"/>
                    <a:pt x="1799918" y="3800179"/>
                  </a:cubicBezTo>
                  <a:cubicBezTo>
                    <a:pt x="1809653" y="3853718"/>
                    <a:pt x="1775582" y="3902391"/>
                    <a:pt x="1722043" y="3912126"/>
                  </a:cubicBezTo>
                  <a:cubicBezTo>
                    <a:pt x="1668502" y="3921861"/>
                    <a:pt x="1619830" y="3887789"/>
                    <a:pt x="1610094" y="3834249"/>
                  </a:cubicBezTo>
                  <a:close/>
                  <a:moveTo>
                    <a:pt x="558763" y="3006812"/>
                  </a:moveTo>
                  <a:lnTo>
                    <a:pt x="563630" y="2992211"/>
                  </a:lnTo>
                  <a:cubicBezTo>
                    <a:pt x="578232" y="2963007"/>
                    <a:pt x="607436" y="2943538"/>
                    <a:pt x="641507" y="2943538"/>
                  </a:cubicBezTo>
                  <a:lnTo>
                    <a:pt x="948145" y="2938671"/>
                  </a:lnTo>
                  <a:cubicBezTo>
                    <a:pt x="1074694" y="2938671"/>
                    <a:pt x="1196376" y="2963007"/>
                    <a:pt x="1313190" y="3011680"/>
                  </a:cubicBezTo>
                  <a:lnTo>
                    <a:pt x="1775582" y="3216106"/>
                  </a:lnTo>
                  <a:cubicBezTo>
                    <a:pt x="1819388" y="3235575"/>
                    <a:pt x="1853458" y="3264779"/>
                    <a:pt x="1877795" y="3303716"/>
                  </a:cubicBezTo>
                  <a:lnTo>
                    <a:pt x="1911866" y="3357257"/>
                  </a:lnTo>
                  <a:cubicBezTo>
                    <a:pt x="1921600" y="3371858"/>
                    <a:pt x="1945936" y="3376725"/>
                    <a:pt x="1960539" y="3366990"/>
                  </a:cubicBezTo>
                  <a:cubicBezTo>
                    <a:pt x="1975140" y="3357257"/>
                    <a:pt x="1980008" y="3332920"/>
                    <a:pt x="1970273" y="3318318"/>
                  </a:cubicBezTo>
                  <a:lnTo>
                    <a:pt x="1887530" y="3191770"/>
                  </a:lnTo>
                  <a:lnTo>
                    <a:pt x="1887530" y="3191770"/>
                  </a:lnTo>
                  <a:lnTo>
                    <a:pt x="1887530" y="3191770"/>
                  </a:lnTo>
                  <a:lnTo>
                    <a:pt x="1439740" y="2476280"/>
                  </a:lnTo>
                  <a:cubicBezTo>
                    <a:pt x="1425139" y="2451943"/>
                    <a:pt x="1410536" y="2432474"/>
                    <a:pt x="1395935" y="2413006"/>
                  </a:cubicBezTo>
                  <a:lnTo>
                    <a:pt x="130443" y="850610"/>
                  </a:lnTo>
                  <a:cubicBezTo>
                    <a:pt x="81770" y="792202"/>
                    <a:pt x="91505" y="709459"/>
                    <a:pt x="149912" y="660787"/>
                  </a:cubicBezTo>
                  <a:cubicBezTo>
                    <a:pt x="203452" y="616980"/>
                    <a:pt x="286196" y="626715"/>
                    <a:pt x="334868" y="675388"/>
                  </a:cubicBezTo>
                  <a:lnTo>
                    <a:pt x="1653900" y="2028490"/>
                  </a:lnTo>
                  <a:lnTo>
                    <a:pt x="1634431" y="2057694"/>
                  </a:lnTo>
                  <a:cubicBezTo>
                    <a:pt x="1619830" y="2072296"/>
                    <a:pt x="1624697" y="2096633"/>
                    <a:pt x="1639298" y="2106366"/>
                  </a:cubicBezTo>
                  <a:lnTo>
                    <a:pt x="1639298" y="2106366"/>
                  </a:lnTo>
                  <a:cubicBezTo>
                    <a:pt x="1653900" y="2120969"/>
                    <a:pt x="1678236" y="2116102"/>
                    <a:pt x="1687971" y="2101499"/>
                  </a:cubicBezTo>
                  <a:lnTo>
                    <a:pt x="1717175" y="2062561"/>
                  </a:lnTo>
                  <a:cubicBezTo>
                    <a:pt x="1760980" y="2009021"/>
                    <a:pt x="1760980" y="1926278"/>
                    <a:pt x="1712308" y="1872738"/>
                  </a:cubicBezTo>
                  <a:lnTo>
                    <a:pt x="373807" y="266537"/>
                  </a:lnTo>
                  <a:cubicBezTo>
                    <a:pt x="354338" y="242201"/>
                    <a:pt x="344603" y="208129"/>
                    <a:pt x="344603" y="174059"/>
                  </a:cubicBezTo>
                  <a:cubicBezTo>
                    <a:pt x="349470" y="139988"/>
                    <a:pt x="368939" y="105916"/>
                    <a:pt x="398143" y="81580"/>
                  </a:cubicBezTo>
                  <a:cubicBezTo>
                    <a:pt x="446816" y="47510"/>
                    <a:pt x="514957" y="57243"/>
                    <a:pt x="558763" y="101050"/>
                  </a:cubicBezTo>
                  <a:lnTo>
                    <a:pt x="2169831" y="1663444"/>
                  </a:lnTo>
                  <a:lnTo>
                    <a:pt x="2174699" y="1668312"/>
                  </a:lnTo>
                  <a:lnTo>
                    <a:pt x="2174699" y="1668312"/>
                  </a:lnTo>
                  <a:lnTo>
                    <a:pt x="2194168" y="1687780"/>
                  </a:lnTo>
                  <a:cubicBezTo>
                    <a:pt x="2223371" y="1716984"/>
                    <a:pt x="2257443" y="1741321"/>
                    <a:pt x="2291513" y="1765657"/>
                  </a:cubicBezTo>
                  <a:lnTo>
                    <a:pt x="2325585" y="1785126"/>
                  </a:lnTo>
                  <a:cubicBezTo>
                    <a:pt x="2340186" y="1794861"/>
                    <a:pt x="2364522" y="1789993"/>
                    <a:pt x="2374257" y="1775392"/>
                  </a:cubicBezTo>
                  <a:lnTo>
                    <a:pt x="2374257" y="1775392"/>
                  </a:lnTo>
                  <a:cubicBezTo>
                    <a:pt x="2383991" y="1760790"/>
                    <a:pt x="2379125" y="1736453"/>
                    <a:pt x="2364522" y="1726720"/>
                  </a:cubicBezTo>
                  <a:lnTo>
                    <a:pt x="2330452" y="1707251"/>
                  </a:lnTo>
                  <a:cubicBezTo>
                    <a:pt x="2301248" y="1687780"/>
                    <a:pt x="2272044" y="1663444"/>
                    <a:pt x="2242840" y="1639108"/>
                  </a:cubicBezTo>
                  <a:lnTo>
                    <a:pt x="2218504" y="1614771"/>
                  </a:lnTo>
                  <a:lnTo>
                    <a:pt x="1060093" y="276271"/>
                  </a:lnTo>
                  <a:cubicBezTo>
                    <a:pt x="1016288" y="222732"/>
                    <a:pt x="1021154" y="144855"/>
                    <a:pt x="1069827" y="101050"/>
                  </a:cubicBezTo>
                  <a:cubicBezTo>
                    <a:pt x="1118499" y="52377"/>
                    <a:pt x="1196376" y="57243"/>
                    <a:pt x="1245049" y="101050"/>
                  </a:cubicBezTo>
                  <a:lnTo>
                    <a:pt x="2627355" y="1454152"/>
                  </a:lnTo>
                  <a:lnTo>
                    <a:pt x="2753904" y="1532029"/>
                  </a:lnTo>
                  <a:cubicBezTo>
                    <a:pt x="2768507" y="1541762"/>
                    <a:pt x="2792843" y="1536896"/>
                    <a:pt x="2802577" y="1522293"/>
                  </a:cubicBezTo>
                  <a:lnTo>
                    <a:pt x="2802577" y="1522293"/>
                  </a:lnTo>
                  <a:cubicBezTo>
                    <a:pt x="2812312" y="1507692"/>
                    <a:pt x="2807444" y="1483356"/>
                    <a:pt x="2792843" y="1473621"/>
                  </a:cubicBezTo>
                  <a:lnTo>
                    <a:pt x="2676027" y="1400611"/>
                  </a:lnTo>
                  <a:lnTo>
                    <a:pt x="2388859" y="1123178"/>
                  </a:lnTo>
                  <a:lnTo>
                    <a:pt x="1926467" y="568307"/>
                  </a:lnTo>
                  <a:cubicBezTo>
                    <a:pt x="1892397" y="524502"/>
                    <a:pt x="1897263" y="461228"/>
                    <a:pt x="1941070" y="427156"/>
                  </a:cubicBezTo>
                  <a:cubicBezTo>
                    <a:pt x="1980008" y="397952"/>
                    <a:pt x="2033548" y="402820"/>
                    <a:pt x="2072486" y="432024"/>
                  </a:cubicBezTo>
                  <a:lnTo>
                    <a:pt x="2836648" y="1103707"/>
                  </a:lnTo>
                  <a:lnTo>
                    <a:pt x="3688422" y="2228048"/>
                  </a:lnTo>
                  <a:cubicBezTo>
                    <a:pt x="3722492" y="2271853"/>
                    <a:pt x="3722492" y="2310793"/>
                    <a:pt x="3673819" y="2320526"/>
                  </a:cubicBezTo>
                  <a:lnTo>
                    <a:pt x="3673819" y="2320526"/>
                  </a:lnTo>
                  <a:cubicBezTo>
                    <a:pt x="3630014" y="2330261"/>
                    <a:pt x="3591076" y="2349730"/>
                    <a:pt x="3557005" y="2378934"/>
                  </a:cubicBezTo>
                  <a:cubicBezTo>
                    <a:pt x="3537536" y="2398403"/>
                    <a:pt x="3508332" y="2403270"/>
                    <a:pt x="3479128" y="2393535"/>
                  </a:cubicBezTo>
                  <a:cubicBezTo>
                    <a:pt x="3420721" y="2374067"/>
                    <a:pt x="3352580" y="2369199"/>
                    <a:pt x="3289304" y="2378934"/>
                  </a:cubicBezTo>
                  <a:cubicBezTo>
                    <a:pt x="3216295" y="2393535"/>
                    <a:pt x="3153021" y="2427607"/>
                    <a:pt x="3099481" y="2476280"/>
                  </a:cubicBezTo>
                  <a:cubicBezTo>
                    <a:pt x="3080012" y="2490881"/>
                    <a:pt x="3055676" y="2500616"/>
                    <a:pt x="3031339" y="2490881"/>
                  </a:cubicBezTo>
                  <a:cubicBezTo>
                    <a:pt x="2972932" y="2471412"/>
                    <a:pt x="2914525" y="2466544"/>
                    <a:pt x="2851250" y="2476280"/>
                  </a:cubicBezTo>
                  <a:cubicBezTo>
                    <a:pt x="2729568" y="2500616"/>
                    <a:pt x="2632222" y="2583360"/>
                    <a:pt x="2593285" y="2700175"/>
                  </a:cubicBezTo>
                  <a:lnTo>
                    <a:pt x="2593285" y="2700175"/>
                  </a:lnTo>
                  <a:cubicBezTo>
                    <a:pt x="2593285" y="2700175"/>
                    <a:pt x="2593285" y="2700175"/>
                    <a:pt x="2593285" y="2700175"/>
                  </a:cubicBezTo>
                  <a:cubicBezTo>
                    <a:pt x="2588417" y="2709908"/>
                    <a:pt x="2588417" y="2719643"/>
                    <a:pt x="2583550" y="2729379"/>
                  </a:cubicBezTo>
                  <a:cubicBezTo>
                    <a:pt x="2568948" y="2768316"/>
                    <a:pt x="2549479" y="2797520"/>
                    <a:pt x="2520276" y="2826724"/>
                  </a:cubicBezTo>
                  <a:cubicBezTo>
                    <a:pt x="2520276" y="2826724"/>
                    <a:pt x="2520276" y="2826724"/>
                    <a:pt x="2520276" y="2826724"/>
                  </a:cubicBezTo>
                  <a:cubicBezTo>
                    <a:pt x="2520276" y="2826724"/>
                    <a:pt x="2520276" y="2826724"/>
                    <a:pt x="2520276" y="2826724"/>
                  </a:cubicBezTo>
                  <a:cubicBezTo>
                    <a:pt x="2515408" y="2831590"/>
                    <a:pt x="2515408" y="2831590"/>
                    <a:pt x="2510540" y="2836458"/>
                  </a:cubicBezTo>
                  <a:cubicBezTo>
                    <a:pt x="2447266" y="2904599"/>
                    <a:pt x="2413195" y="3001945"/>
                    <a:pt x="2427798" y="3099290"/>
                  </a:cubicBezTo>
                  <a:lnTo>
                    <a:pt x="2427798" y="3099290"/>
                  </a:lnTo>
                  <a:cubicBezTo>
                    <a:pt x="2437531" y="3138229"/>
                    <a:pt x="2432664" y="3162566"/>
                    <a:pt x="2393726" y="3172299"/>
                  </a:cubicBezTo>
                  <a:cubicBezTo>
                    <a:pt x="2393726" y="3172299"/>
                    <a:pt x="2393726" y="3172299"/>
                    <a:pt x="2393726" y="3172299"/>
                  </a:cubicBezTo>
                  <a:cubicBezTo>
                    <a:pt x="2164964" y="3235575"/>
                    <a:pt x="2009212" y="3454602"/>
                    <a:pt x="2023813" y="3688231"/>
                  </a:cubicBezTo>
                  <a:cubicBezTo>
                    <a:pt x="2023813" y="3722302"/>
                    <a:pt x="2014079" y="3751506"/>
                    <a:pt x="1989743" y="3775843"/>
                  </a:cubicBezTo>
                  <a:lnTo>
                    <a:pt x="1984875" y="3780709"/>
                  </a:lnTo>
                  <a:cubicBezTo>
                    <a:pt x="1960539" y="3805045"/>
                    <a:pt x="1931335" y="3814780"/>
                    <a:pt x="1902131" y="3814780"/>
                  </a:cubicBezTo>
                  <a:cubicBezTo>
                    <a:pt x="1872927" y="3809913"/>
                    <a:pt x="1853458" y="3780709"/>
                    <a:pt x="1833989" y="3751506"/>
                  </a:cubicBezTo>
                  <a:cubicBezTo>
                    <a:pt x="1833989" y="3751506"/>
                    <a:pt x="1833989" y="3751506"/>
                    <a:pt x="1833989" y="3751506"/>
                  </a:cubicBezTo>
                  <a:cubicBezTo>
                    <a:pt x="1799918" y="3693098"/>
                    <a:pt x="1736644" y="3659027"/>
                    <a:pt x="1663635" y="3673630"/>
                  </a:cubicBezTo>
                  <a:cubicBezTo>
                    <a:pt x="1653900" y="3673630"/>
                    <a:pt x="1639298" y="3678497"/>
                    <a:pt x="1629563" y="3683363"/>
                  </a:cubicBezTo>
                  <a:cubicBezTo>
                    <a:pt x="1629563" y="3683363"/>
                    <a:pt x="1624697" y="3683363"/>
                    <a:pt x="1624697" y="3688231"/>
                  </a:cubicBezTo>
                  <a:cubicBezTo>
                    <a:pt x="1590626" y="3702833"/>
                    <a:pt x="1551688" y="3712567"/>
                    <a:pt x="1527352" y="3697966"/>
                  </a:cubicBezTo>
                  <a:lnTo>
                    <a:pt x="1527352" y="3697966"/>
                  </a:lnTo>
                  <a:lnTo>
                    <a:pt x="573365" y="3113893"/>
                  </a:lnTo>
                  <a:cubicBezTo>
                    <a:pt x="553896" y="3079821"/>
                    <a:pt x="539294" y="3040884"/>
                    <a:pt x="558763" y="3006812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9" name="グループ化 708">
            <a:extLst>
              <a:ext uri="{FF2B5EF4-FFF2-40B4-BE49-F238E27FC236}">
                <a16:creationId xmlns:a16="http://schemas.microsoft.com/office/drawing/2014/main" id="{A2F8E43D-28C0-40D0-A3E7-71B7086C40F4}"/>
              </a:ext>
            </a:extLst>
          </p:cNvPr>
          <p:cNvGrpSpPr/>
          <p:nvPr/>
        </p:nvGrpSpPr>
        <p:grpSpPr>
          <a:xfrm rot="179551">
            <a:off x="16103002" y="11840438"/>
            <a:ext cx="5970206" cy="5376597"/>
            <a:chOff x="4755426" y="2692141"/>
            <a:chExt cx="5970206" cy="5376597"/>
          </a:xfrm>
        </p:grpSpPr>
        <p:sp>
          <p:nvSpPr>
            <p:cNvPr id="691" name="フリーフォーム: 図形 690">
              <a:extLst>
                <a:ext uri="{FF2B5EF4-FFF2-40B4-BE49-F238E27FC236}">
                  <a16:creationId xmlns:a16="http://schemas.microsoft.com/office/drawing/2014/main" id="{15BC133E-5DF6-4688-BCE8-696BD1B613AB}"/>
                </a:ext>
              </a:extLst>
            </p:cNvPr>
            <p:cNvSpPr/>
            <p:nvPr/>
          </p:nvSpPr>
          <p:spPr>
            <a:xfrm rot="5400000">
              <a:off x="8688954" y="5959213"/>
              <a:ext cx="177087" cy="178645"/>
            </a:xfrm>
            <a:custGeom>
              <a:avLst/>
              <a:gdLst>
                <a:gd name="connsiteX0" fmla="*/ 0 w 177087"/>
                <a:gd name="connsiteY0" fmla="*/ 74517 h 178645"/>
                <a:gd name="connsiteX1" fmla="*/ 38938 w 177087"/>
                <a:gd name="connsiteY1" fmla="*/ 166994 h 178645"/>
                <a:gd name="connsiteX2" fmla="*/ 126549 w 177087"/>
                <a:gd name="connsiteY2" fmla="*/ 171862 h 178645"/>
                <a:gd name="connsiteX3" fmla="*/ 175222 w 177087"/>
                <a:gd name="connsiteY3" fmla="*/ 93985 h 178645"/>
                <a:gd name="connsiteX4" fmla="*/ 107080 w 177087"/>
                <a:gd name="connsiteY4" fmla="*/ 1507 h 178645"/>
                <a:gd name="connsiteX5" fmla="*/ 0 w 177087"/>
                <a:gd name="connsiteY5" fmla="*/ 74517 h 17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087" h="178645">
                  <a:moveTo>
                    <a:pt x="0" y="74517"/>
                  </a:moveTo>
                  <a:cubicBezTo>
                    <a:pt x="0" y="74517"/>
                    <a:pt x="19469" y="152392"/>
                    <a:pt x="38938" y="166994"/>
                  </a:cubicBezTo>
                  <a:cubicBezTo>
                    <a:pt x="58408" y="181596"/>
                    <a:pt x="87611" y="181596"/>
                    <a:pt x="126549" y="171862"/>
                  </a:cubicBezTo>
                  <a:cubicBezTo>
                    <a:pt x="165487" y="162127"/>
                    <a:pt x="165487" y="142658"/>
                    <a:pt x="175222" y="93985"/>
                  </a:cubicBezTo>
                  <a:cubicBezTo>
                    <a:pt x="184957" y="40445"/>
                    <a:pt x="155753" y="11241"/>
                    <a:pt x="107080" y="1507"/>
                  </a:cubicBezTo>
                  <a:cubicBezTo>
                    <a:pt x="58408" y="-8228"/>
                    <a:pt x="9735" y="30710"/>
                    <a:pt x="0" y="74517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93" name="フリーフォーム: 図形 692">
              <a:extLst>
                <a:ext uri="{FF2B5EF4-FFF2-40B4-BE49-F238E27FC236}">
                  <a16:creationId xmlns:a16="http://schemas.microsoft.com/office/drawing/2014/main" id="{3A93CDA9-C1E4-410C-ADA1-C16ABA6A02BA}"/>
                </a:ext>
              </a:extLst>
            </p:cNvPr>
            <p:cNvSpPr/>
            <p:nvPr/>
          </p:nvSpPr>
          <p:spPr>
            <a:xfrm rot="5400000">
              <a:off x="6417605" y="4046435"/>
              <a:ext cx="1509962" cy="2776891"/>
            </a:xfrm>
            <a:custGeom>
              <a:avLst/>
              <a:gdLst>
                <a:gd name="connsiteX0" fmla="*/ 1508855 w 1509962"/>
                <a:gd name="connsiteY0" fmla="*/ 240852 h 2776891"/>
                <a:gd name="connsiteX1" fmla="*/ 1406642 w 1509962"/>
                <a:gd name="connsiteY1" fmla="*/ 89966 h 2776891"/>
                <a:gd name="connsiteX2" fmla="*/ 1056199 w 1509962"/>
                <a:gd name="connsiteY2" fmla="*/ 21825 h 2776891"/>
                <a:gd name="connsiteX3" fmla="*/ 842038 w 1509962"/>
                <a:gd name="connsiteY3" fmla="*/ 128906 h 2776891"/>
                <a:gd name="connsiteX4" fmla="*/ 744693 w 1509962"/>
                <a:gd name="connsiteY4" fmla="*/ 99702 h 2776891"/>
                <a:gd name="connsiteX5" fmla="*/ 705755 w 1509962"/>
                <a:gd name="connsiteY5" fmla="*/ 328464 h 2776891"/>
                <a:gd name="connsiteX6" fmla="*/ 866375 w 1509962"/>
                <a:gd name="connsiteY6" fmla="*/ 328464 h 2776891"/>
                <a:gd name="connsiteX7" fmla="*/ 1100004 w 1509962"/>
                <a:gd name="connsiteY7" fmla="*/ 416075 h 2776891"/>
                <a:gd name="connsiteX8" fmla="*/ 1168146 w 1509962"/>
                <a:gd name="connsiteY8" fmla="*/ 362534 h 2776891"/>
                <a:gd name="connsiteX9" fmla="*/ 1275226 w 1509962"/>
                <a:gd name="connsiteY9" fmla="*/ 304128 h 2776891"/>
                <a:gd name="connsiteX10" fmla="*/ 1319032 w 1509962"/>
                <a:gd name="connsiteY10" fmla="*/ 289525 h 2776891"/>
                <a:gd name="connsiteX11" fmla="*/ 1450448 w 1509962"/>
                <a:gd name="connsiteY11" fmla="*/ 245720 h 2776891"/>
                <a:gd name="connsiteX12" fmla="*/ 1508855 w 1509962"/>
                <a:gd name="connsiteY12" fmla="*/ 240852 h 2776891"/>
                <a:gd name="connsiteX13" fmla="*/ 876110 w 1509962"/>
                <a:gd name="connsiteY13" fmla="*/ 1272715 h 2776891"/>
                <a:gd name="connsiteX14" fmla="*/ 885844 w 1509962"/>
                <a:gd name="connsiteY14" fmla="*/ 1666965 h 2776891"/>
                <a:gd name="connsiteX15" fmla="*/ 929650 w 1509962"/>
                <a:gd name="connsiteY15" fmla="*/ 1559884 h 2776891"/>
                <a:gd name="connsiteX16" fmla="*/ 958853 w 1509962"/>
                <a:gd name="connsiteY16" fmla="*/ 1438202 h 2776891"/>
                <a:gd name="connsiteX17" fmla="*/ 992924 w 1509962"/>
                <a:gd name="connsiteY17" fmla="*/ 1394397 h 2776891"/>
                <a:gd name="connsiteX18" fmla="*/ 963720 w 1509962"/>
                <a:gd name="connsiteY18" fmla="*/ 907670 h 2776891"/>
                <a:gd name="connsiteX19" fmla="*/ 963720 w 1509962"/>
                <a:gd name="connsiteY19" fmla="*/ 907670 h 2776891"/>
                <a:gd name="connsiteX20" fmla="*/ 851773 w 1509962"/>
                <a:gd name="connsiteY20" fmla="*/ 824925 h 2776891"/>
                <a:gd name="connsiteX21" fmla="*/ 812835 w 1509962"/>
                <a:gd name="connsiteY21" fmla="*/ 586429 h 2776891"/>
                <a:gd name="connsiteX22" fmla="*/ 696020 w 1509962"/>
                <a:gd name="connsiteY22" fmla="*/ 459880 h 2776891"/>
                <a:gd name="connsiteX23" fmla="*/ 696020 w 1509962"/>
                <a:gd name="connsiteY23" fmla="*/ 659438 h 2776891"/>
                <a:gd name="connsiteX24" fmla="*/ 876110 w 1509962"/>
                <a:gd name="connsiteY24" fmla="*/ 1272715 h 2776891"/>
                <a:gd name="connsiteX25" fmla="*/ 734959 w 1509962"/>
                <a:gd name="connsiteY25" fmla="*/ 2143957 h 2776891"/>
                <a:gd name="connsiteX26" fmla="*/ 515931 w 1509962"/>
                <a:gd name="connsiteY26" fmla="*/ 2236435 h 2776891"/>
                <a:gd name="connsiteX27" fmla="*/ 175222 w 1509962"/>
                <a:gd name="connsiteY27" fmla="*/ 2343516 h 2776891"/>
                <a:gd name="connsiteX28" fmla="*/ 0 w 1509962"/>
                <a:gd name="connsiteY28" fmla="*/ 2470065 h 2776891"/>
                <a:gd name="connsiteX29" fmla="*/ 214160 w 1509962"/>
                <a:gd name="connsiteY29" fmla="*/ 2533339 h 2776891"/>
                <a:gd name="connsiteX30" fmla="*/ 457524 w 1509962"/>
                <a:gd name="connsiteY30" fmla="*/ 2474931 h 2776891"/>
                <a:gd name="connsiteX31" fmla="*/ 647347 w 1509962"/>
                <a:gd name="connsiteY31" fmla="*/ 2509003 h 2776891"/>
                <a:gd name="connsiteX32" fmla="*/ 652215 w 1509962"/>
                <a:gd name="connsiteY32" fmla="*/ 2470065 h 2776891"/>
                <a:gd name="connsiteX33" fmla="*/ 769029 w 1509962"/>
                <a:gd name="connsiteY33" fmla="*/ 2314312 h 2776891"/>
                <a:gd name="connsiteX34" fmla="*/ 744693 w 1509962"/>
                <a:gd name="connsiteY34" fmla="*/ 2163426 h 2776891"/>
                <a:gd name="connsiteX35" fmla="*/ 734959 w 1509962"/>
                <a:gd name="connsiteY35" fmla="*/ 2143957 h 2776891"/>
                <a:gd name="connsiteX36" fmla="*/ 1041597 w 1509962"/>
                <a:gd name="connsiteY36" fmla="*/ 2538205 h 2776891"/>
                <a:gd name="connsiteX37" fmla="*/ 880977 w 1509962"/>
                <a:gd name="connsiteY37" fmla="*/ 2543074 h 2776891"/>
                <a:gd name="connsiteX38" fmla="*/ 769029 w 1509962"/>
                <a:gd name="connsiteY38" fmla="*/ 2582012 h 2776891"/>
                <a:gd name="connsiteX39" fmla="*/ 769029 w 1509962"/>
                <a:gd name="connsiteY39" fmla="*/ 2582012 h 2776891"/>
                <a:gd name="connsiteX40" fmla="*/ 885844 w 1509962"/>
                <a:gd name="connsiteY40" fmla="*/ 2766968 h 2776891"/>
                <a:gd name="connsiteX41" fmla="*/ 1026995 w 1509962"/>
                <a:gd name="connsiteY41" fmla="*/ 2742631 h 2776891"/>
                <a:gd name="connsiteX42" fmla="*/ 1065933 w 1509962"/>
                <a:gd name="connsiteY42" fmla="*/ 2655021 h 2776891"/>
                <a:gd name="connsiteX43" fmla="*/ 1061066 w 1509962"/>
                <a:gd name="connsiteY43" fmla="*/ 2557676 h 2776891"/>
                <a:gd name="connsiteX44" fmla="*/ 1041597 w 1509962"/>
                <a:gd name="connsiteY44" fmla="*/ 2538205 h 2776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509962" h="2776891">
                  <a:moveTo>
                    <a:pt x="1508855" y="240852"/>
                  </a:moveTo>
                  <a:cubicBezTo>
                    <a:pt x="1508855" y="231119"/>
                    <a:pt x="1479651" y="153242"/>
                    <a:pt x="1406642" y="89966"/>
                  </a:cubicBezTo>
                  <a:cubicBezTo>
                    <a:pt x="1328766" y="21825"/>
                    <a:pt x="1207084" y="-31715"/>
                    <a:pt x="1056199" y="21825"/>
                  </a:cubicBezTo>
                  <a:cubicBezTo>
                    <a:pt x="905313" y="75365"/>
                    <a:pt x="842038" y="128906"/>
                    <a:pt x="842038" y="128906"/>
                  </a:cubicBezTo>
                  <a:lnTo>
                    <a:pt x="744693" y="99702"/>
                  </a:lnTo>
                  <a:cubicBezTo>
                    <a:pt x="744693" y="99702"/>
                    <a:pt x="725224" y="206782"/>
                    <a:pt x="705755" y="328464"/>
                  </a:cubicBezTo>
                  <a:cubicBezTo>
                    <a:pt x="730091" y="323597"/>
                    <a:pt x="778764" y="323597"/>
                    <a:pt x="866375" y="328464"/>
                  </a:cubicBezTo>
                  <a:cubicBezTo>
                    <a:pt x="978322" y="333330"/>
                    <a:pt x="1085402" y="406339"/>
                    <a:pt x="1100004" y="416075"/>
                  </a:cubicBezTo>
                  <a:cubicBezTo>
                    <a:pt x="1124341" y="391738"/>
                    <a:pt x="1148677" y="372269"/>
                    <a:pt x="1168146" y="362534"/>
                  </a:cubicBezTo>
                  <a:cubicBezTo>
                    <a:pt x="1197350" y="343065"/>
                    <a:pt x="1231420" y="323597"/>
                    <a:pt x="1275226" y="304128"/>
                  </a:cubicBezTo>
                  <a:cubicBezTo>
                    <a:pt x="1289828" y="299260"/>
                    <a:pt x="1304430" y="294393"/>
                    <a:pt x="1319032" y="289525"/>
                  </a:cubicBezTo>
                  <a:cubicBezTo>
                    <a:pt x="1377439" y="265189"/>
                    <a:pt x="1426111" y="240852"/>
                    <a:pt x="1450448" y="245720"/>
                  </a:cubicBezTo>
                  <a:cubicBezTo>
                    <a:pt x="1503988" y="240852"/>
                    <a:pt x="1513723" y="250587"/>
                    <a:pt x="1508855" y="240852"/>
                  </a:cubicBezTo>
                  <a:close/>
                  <a:moveTo>
                    <a:pt x="876110" y="1272715"/>
                  </a:moveTo>
                  <a:cubicBezTo>
                    <a:pt x="880977" y="1374928"/>
                    <a:pt x="885844" y="1520947"/>
                    <a:pt x="885844" y="1666965"/>
                  </a:cubicBezTo>
                  <a:cubicBezTo>
                    <a:pt x="910180" y="1637761"/>
                    <a:pt x="924782" y="1603689"/>
                    <a:pt x="929650" y="1559884"/>
                  </a:cubicBezTo>
                  <a:cubicBezTo>
                    <a:pt x="939384" y="1438202"/>
                    <a:pt x="958853" y="1438202"/>
                    <a:pt x="958853" y="1438202"/>
                  </a:cubicBezTo>
                  <a:cubicBezTo>
                    <a:pt x="958853" y="1438202"/>
                    <a:pt x="973455" y="1418733"/>
                    <a:pt x="992924" y="1394397"/>
                  </a:cubicBezTo>
                  <a:cubicBezTo>
                    <a:pt x="983189" y="1214307"/>
                    <a:pt x="968587" y="1043953"/>
                    <a:pt x="963720" y="907670"/>
                  </a:cubicBezTo>
                  <a:cubicBezTo>
                    <a:pt x="963720" y="907670"/>
                    <a:pt x="963720" y="907670"/>
                    <a:pt x="963720" y="907670"/>
                  </a:cubicBezTo>
                  <a:lnTo>
                    <a:pt x="851773" y="824925"/>
                  </a:lnTo>
                  <a:cubicBezTo>
                    <a:pt x="851773" y="824925"/>
                    <a:pt x="846906" y="644837"/>
                    <a:pt x="812835" y="586429"/>
                  </a:cubicBezTo>
                  <a:cubicBezTo>
                    <a:pt x="778764" y="532889"/>
                    <a:pt x="710622" y="498819"/>
                    <a:pt x="696020" y="459880"/>
                  </a:cubicBezTo>
                  <a:cubicBezTo>
                    <a:pt x="686286" y="547492"/>
                    <a:pt x="681419" y="625367"/>
                    <a:pt x="696020" y="659438"/>
                  </a:cubicBezTo>
                  <a:cubicBezTo>
                    <a:pt x="715489" y="761651"/>
                    <a:pt x="866375" y="1087758"/>
                    <a:pt x="876110" y="1272715"/>
                  </a:cubicBezTo>
                  <a:close/>
                  <a:moveTo>
                    <a:pt x="734959" y="2143957"/>
                  </a:moveTo>
                  <a:cubicBezTo>
                    <a:pt x="657082" y="2202365"/>
                    <a:pt x="564604" y="2231568"/>
                    <a:pt x="515931" y="2236435"/>
                  </a:cubicBezTo>
                  <a:cubicBezTo>
                    <a:pt x="438055" y="2241303"/>
                    <a:pt x="175222" y="2343516"/>
                    <a:pt x="175222" y="2343516"/>
                  </a:cubicBezTo>
                  <a:lnTo>
                    <a:pt x="0" y="2470065"/>
                  </a:lnTo>
                  <a:cubicBezTo>
                    <a:pt x="0" y="2470065"/>
                    <a:pt x="150885" y="2533339"/>
                    <a:pt x="214160" y="2533339"/>
                  </a:cubicBezTo>
                  <a:cubicBezTo>
                    <a:pt x="277435" y="2533339"/>
                    <a:pt x="340709" y="2465196"/>
                    <a:pt x="457524" y="2474931"/>
                  </a:cubicBezTo>
                  <a:cubicBezTo>
                    <a:pt x="515931" y="2479800"/>
                    <a:pt x="588940" y="2489533"/>
                    <a:pt x="647347" y="2509003"/>
                  </a:cubicBezTo>
                  <a:cubicBezTo>
                    <a:pt x="637613" y="2494402"/>
                    <a:pt x="637613" y="2484666"/>
                    <a:pt x="652215" y="2470065"/>
                  </a:cubicBezTo>
                  <a:cubicBezTo>
                    <a:pt x="696020" y="2431128"/>
                    <a:pt x="773896" y="2406791"/>
                    <a:pt x="769029" y="2314312"/>
                  </a:cubicBezTo>
                  <a:cubicBezTo>
                    <a:pt x="764162" y="2221834"/>
                    <a:pt x="773896" y="2212099"/>
                    <a:pt x="744693" y="2163426"/>
                  </a:cubicBezTo>
                  <a:cubicBezTo>
                    <a:pt x="739826" y="2153692"/>
                    <a:pt x="739826" y="2148825"/>
                    <a:pt x="734959" y="2143957"/>
                  </a:cubicBezTo>
                  <a:close/>
                  <a:moveTo>
                    <a:pt x="1041597" y="2538205"/>
                  </a:moveTo>
                  <a:cubicBezTo>
                    <a:pt x="973455" y="2499268"/>
                    <a:pt x="944251" y="2504137"/>
                    <a:pt x="880977" y="2543074"/>
                  </a:cubicBezTo>
                  <a:cubicBezTo>
                    <a:pt x="832304" y="2572277"/>
                    <a:pt x="803100" y="2586878"/>
                    <a:pt x="769029" y="2582012"/>
                  </a:cubicBezTo>
                  <a:cubicBezTo>
                    <a:pt x="769029" y="2582012"/>
                    <a:pt x="769029" y="2582012"/>
                    <a:pt x="769029" y="2582012"/>
                  </a:cubicBezTo>
                  <a:cubicBezTo>
                    <a:pt x="803100" y="2645286"/>
                    <a:pt x="837171" y="2747501"/>
                    <a:pt x="885844" y="2766968"/>
                  </a:cubicBezTo>
                  <a:cubicBezTo>
                    <a:pt x="934517" y="2786438"/>
                    <a:pt x="1007526" y="2776703"/>
                    <a:pt x="1026995" y="2742631"/>
                  </a:cubicBezTo>
                  <a:cubicBezTo>
                    <a:pt x="1046464" y="2708560"/>
                    <a:pt x="1065933" y="2689093"/>
                    <a:pt x="1065933" y="2655021"/>
                  </a:cubicBezTo>
                  <a:cubicBezTo>
                    <a:pt x="1065933" y="2650155"/>
                    <a:pt x="1065933" y="2616083"/>
                    <a:pt x="1061066" y="2557676"/>
                  </a:cubicBezTo>
                  <a:cubicBezTo>
                    <a:pt x="1061066" y="2552810"/>
                    <a:pt x="1051331" y="2543074"/>
                    <a:pt x="1041597" y="2538205"/>
                  </a:cubicBezTo>
                  <a:close/>
                </a:path>
              </a:pathLst>
            </a:custGeom>
            <a:solidFill>
              <a:srgbClr val="DFF2FC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694" name="グラフィックス 1">
              <a:extLst>
                <a:ext uri="{FF2B5EF4-FFF2-40B4-BE49-F238E27FC236}">
                  <a16:creationId xmlns:a16="http://schemas.microsoft.com/office/drawing/2014/main" id="{7384A466-982B-4A72-8116-F372AF43B7F7}"/>
                </a:ext>
              </a:extLst>
            </p:cNvPr>
            <p:cNvGrpSpPr/>
            <p:nvPr/>
          </p:nvGrpSpPr>
          <p:grpSpPr>
            <a:xfrm rot="5400000">
              <a:off x="6479446" y="4125934"/>
              <a:ext cx="1123963" cy="2426583"/>
              <a:chOff x="11128595" y="18670632"/>
              <a:chExt cx="1123963" cy="2426583"/>
            </a:xfrm>
            <a:solidFill>
              <a:srgbClr val="ADDEF8"/>
            </a:solidFill>
          </p:grpSpPr>
          <p:sp>
            <p:nvSpPr>
              <p:cNvPr id="695" name="フリーフォーム: 図形 694">
                <a:extLst>
                  <a:ext uri="{FF2B5EF4-FFF2-40B4-BE49-F238E27FC236}">
                    <a16:creationId xmlns:a16="http://schemas.microsoft.com/office/drawing/2014/main" id="{EDE9CB50-283B-40A9-8CEE-AE1A6C286E4A}"/>
                  </a:ext>
                </a:extLst>
              </p:cNvPr>
              <p:cNvSpPr/>
              <p:nvPr/>
            </p:nvSpPr>
            <p:spPr>
              <a:xfrm>
                <a:off x="11128595" y="18707385"/>
                <a:ext cx="1123963" cy="2161071"/>
              </a:xfrm>
              <a:custGeom>
                <a:avLst/>
                <a:gdLst>
                  <a:gd name="connsiteX0" fmla="*/ 554869 w 1123963"/>
                  <a:gd name="connsiteY0" fmla="*/ 2122131 h 2161071"/>
                  <a:gd name="connsiteX1" fmla="*/ 671684 w 1123963"/>
                  <a:gd name="connsiteY1" fmla="*/ 1966379 h 2161071"/>
                  <a:gd name="connsiteX2" fmla="*/ 647347 w 1123963"/>
                  <a:gd name="connsiteY2" fmla="*/ 1815493 h 2161071"/>
                  <a:gd name="connsiteX3" fmla="*/ 613277 w 1123963"/>
                  <a:gd name="connsiteY3" fmla="*/ 1752219 h 2161071"/>
                  <a:gd name="connsiteX4" fmla="*/ 652215 w 1123963"/>
                  <a:gd name="connsiteY4" fmla="*/ 1625670 h 2161071"/>
                  <a:gd name="connsiteX5" fmla="*/ 647347 w 1123963"/>
                  <a:gd name="connsiteY5" fmla="*/ 1426111 h 2161071"/>
                  <a:gd name="connsiteX6" fmla="*/ 832304 w 1123963"/>
                  <a:gd name="connsiteY6" fmla="*/ 1216819 h 2161071"/>
                  <a:gd name="connsiteX7" fmla="*/ 861508 w 1123963"/>
                  <a:gd name="connsiteY7" fmla="*/ 1095137 h 2161071"/>
                  <a:gd name="connsiteX8" fmla="*/ 978322 w 1123963"/>
                  <a:gd name="connsiteY8" fmla="*/ 924782 h 2161071"/>
                  <a:gd name="connsiteX9" fmla="*/ 1065933 w 1123963"/>
                  <a:gd name="connsiteY9" fmla="*/ 842038 h 2161071"/>
                  <a:gd name="connsiteX10" fmla="*/ 1119473 w 1123963"/>
                  <a:gd name="connsiteY10" fmla="*/ 657082 h 2161071"/>
                  <a:gd name="connsiteX11" fmla="*/ 1031862 w 1123963"/>
                  <a:gd name="connsiteY11" fmla="*/ 525665 h 2161071"/>
                  <a:gd name="connsiteX12" fmla="*/ 866375 w 1123963"/>
                  <a:gd name="connsiteY12" fmla="*/ 564604 h 2161071"/>
                  <a:gd name="connsiteX13" fmla="*/ 754428 w 1123963"/>
                  <a:gd name="connsiteY13" fmla="*/ 481860 h 2161071"/>
                  <a:gd name="connsiteX14" fmla="*/ 715489 w 1123963"/>
                  <a:gd name="connsiteY14" fmla="*/ 243364 h 2161071"/>
                  <a:gd name="connsiteX15" fmla="*/ 593807 w 1123963"/>
                  <a:gd name="connsiteY15" fmla="*/ 102213 h 2161071"/>
                  <a:gd name="connsiteX16" fmla="*/ 588940 w 1123963"/>
                  <a:gd name="connsiteY16" fmla="*/ 0 h 2161071"/>
                  <a:gd name="connsiteX17" fmla="*/ 559737 w 1123963"/>
                  <a:gd name="connsiteY17" fmla="*/ 73009 h 2161071"/>
                  <a:gd name="connsiteX18" fmla="*/ 467258 w 1123963"/>
                  <a:gd name="connsiteY18" fmla="*/ 501329 h 2161071"/>
                  <a:gd name="connsiteX19" fmla="*/ 501329 w 1123963"/>
                  <a:gd name="connsiteY19" fmla="*/ 715490 h 2161071"/>
                  <a:gd name="connsiteX20" fmla="*/ 632746 w 1123963"/>
                  <a:gd name="connsiteY20" fmla="*/ 1323899 h 2161071"/>
                  <a:gd name="connsiteX21" fmla="*/ 608409 w 1123963"/>
                  <a:gd name="connsiteY21" fmla="*/ 1474784 h 2161071"/>
                  <a:gd name="connsiteX22" fmla="*/ 515931 w 1123963"/>
                  <a:gd name="connsiteY22" fmla="*/ 1611068 h 2161071"/>
                  <a:gd name="connsiteX23" fmla="*/ 0 w 1123963"/>
                  <a:gd name="connsiteY23" fmla="*/ 2049122 h 2161071"/>
                  <a:gd name="connsiteX24" fmla="*/ 14602 w 1123963"/>
                  <a:gd name="connsiteY24" fmla="*/ 2049122 h 2161071"/>
                  <a:gd name="connsiteX25" fmla="*/ 550002 w 1123963"/>
                  <a:gd name="connsiteY25" fmla="*/ 2161071 h 2161071"/>
                  <a:gd name="connsiteX26" fmla="*/ 554869 w 1123963"/>
                  <a:gd name="connsiteY26" fmla="*/ 2122131 h 216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3963" h="2161071">
                    <a:moveTo>
                      <a:pt x="554869" y="2122131"/>
                    </a:moveTo>
                    <a:cubicBezTo>
                      <a:pt x="598675" y="2083193"/>
                      <a:pt x="676551" y="2058857"/>
                      <a:pt x="671684" y="1966379"/>
                    </a:cubicBezTo>
                    <a:cubicBezTo>
                      <a:pt x="666817" y="1873901"/>
                      <a:pt x="676551" y="1864166"/>
                      <a:pt x="647347" y="1815493"/>
                    </a:cubicBezTo>
                    <a:cubicBezTo>
                      <a:pt x="618144" y="1761954"/>
                      <a:pt x="613277" y="1752219"/>
                      <a:pt x="613277" y="1752219"/>
                    </a:cubicBezTo>
                    <a:cubicBezTo>
                      <a:pt x="613277" y="1752219"/>
                      <a:pt x="686286" y="1747351"/>
                      <a:pt x="652215" y="1625670"/>
                    </a:cubicBezTo>
                    <a:cubicBezTo>
                      <a:pt x="613277" y="1503988"/>
                      <a:pt x="588940" y="1465050"/>
                      <a:pt x="647347" y="1426111"/>
                    </a:cubicBezTo>
                    <a:cubicBezTo>
                      <a:pt x="705755" y="1387173"/>
                      <a:pt x="817702" y="1338501"/>
                      <a:pt x="832304" y="1216819"/>
                    </a:cubicBezTo>
                    <a:cubicBezTo>
                      <a:pt x="842038" y="1095137"/>
                      <a:pt x="861508" y="1095137"/>
                      <a:pt x="861508" y="1095137"/>
                    </a:cubicBezTo>
                    <a:cubicBezTo>
                      <a:pt x="861508" y="1095137"/>
                      <a:pt x="949119" y="992924"/>
                      <a:pt x="978322" y="924782"/>
                    </a:cubicBezTo>
                    <a:cubicBezTo>
                      <a:pt x="1002659" y="856641"/>
                      <a:pt x="1046464" y="866374"/>
                      <a:pt x="1065933" y="842038"/>
                    </a:cubicBezTo>
                    <a:cubicBezTo>
                      <a:pt x="1090269" y="817702"/>
                      <a:pt x="1138942" y="769029"/>
                      <a:pt x="1119473" y="657082"/>
                    </a:cubicBezTo>
                    <a:cubicBezTo>
                      <a:pt x="1095137" y="545135"/>
                      <a:pt x="1080535" y="530533"/>
                      <a:pt x="1031862" y="525665"/>
                    </a:cubicBezTo>
                    <a:cubicBezTo>
                      <a:pt x="983189" y="520799"/>
                      <a:pt x="866375" y="564604"/>
                      <a:pt x="866375" y="564604"/>
                    </a:cubicBezTo>
                    <a:lnTo>
                      <a:pt x="754428" y="481860"/>
                    </a:lnTo>
                    <a:cubicBezTo>
                      <a:pt x="754428" y="481860"/>
                      <a:pt x="749560" y="301772"/>
                      <a:pt x="715489" y="243364"/>
                    </a:cubicBezTo>
                    <a:cubicBezTo>
                      <a:pt x="676551" y="184956"/>
                      <a:pt x="593807" y="150886"/>
                      <a:pt x="593807" y="102213"/>
                    </a:cubicBezTo>
                    <a:cubicBezTo>
                      <a:pt x="593807" y="68142"/>
                      <a:pt x="588940" y="24336"/>
                      <a:pt x="588940" y="0"/>
                    </a:cubicBezTo>
                    <a:cubicBezTo>
                      <a:pt x="579205" y="19469"/>
                      <a:pt x="569471" y="48673"/>
                      <a:pt x="559737" y="73009"/>
                    </a:cubicBezTo>
                    <a:cubicBezTo>
                      <a:pt x="545135" y="121682"/>
                      <a:pt x="476993" y="384514"/>
                      <a:pt x="467258" y="501329"/>
                    </a:cubicBezTo>
                    <a:cubicBezTo>
                      <a:pt x="457524" y="618145"/>
                      <a:pt x="476993" y="603542"/>
                      <a:pt x="501329" y="715490"/>
                    </a:cubicBezTo>
                    <a:cubicBezTo>
                      <a:pt x="525666" y="822569"/>
                      <a:pt x="627878" y="1241155"/>
                      <a:pt x="632746" y="1323899"/>
                    </a:cubicBezTo>
                    <a:cubicBezTo>
                      <a:pt x="637613" y="1406642"/>
                      <a:pt x="613277" y="1435846"/>
                      <a:pt x="608409" y="1474784"/>
                    </a:cubicBezTo>
                    <a:cubicBezTo>
                      <a:pt x="603542" y="1513723"/>
                      <a:pt x="588940" y="1542927"/>
                      <a:pt x="515931" y="1611068"/>
                    </a:cubicBezTo>
                    <a:cubicBezTo>
                      <a:pt x="442922" y="1679210"/>
                      <a:pt x="0" y="2049122"/>
                      <a:pt x="0" y="2049122"/>
                    </a:cubicBezTo>
                    <a:cubicBezTo>
                      <a:pt x="0" y="2049122"/>
                      <a:pt x="9734" y="2049122"/>
                      <a:pt x="14602" y="2049122"/>
                    </a:cubicBezTo>
                    <a:cubicBezTo>
                      <a:pt x="19469" y="2049122"/>
                      <a:pt x="369913" y="2112399"/>
                      <a:pt x="550002" y="2161071"/>
                    </a:cubicBezTo>
                    <a:cubicBezTo>
                      <a:pt x="540267" y="2151336"/>
                      <a:pt x="540267" y="2136735"/>
                      <a:pt x="554869" y="2122131"/>
                    </a:cubicBezTo>
                    <a:close/>
                  </a:path>
                </a:pathLst>
              </a:custGeom>
              <a:solidFill>
                <a:srgbClr val="ADDEF8"/>
              </a:solidFill>
              <a:ln w="486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96" name="フリーフォーム: 図形 695">
                <a:extLst>
                  <a:ext uri="{FF2B5EF4-FFF2-40B4-BE49-F238E27FC236}">
                    <a16:creationId xmlns:a16="http://schemas.microsoft.com/office/drawing/2014/main" id="{E947012A-1A81-4E48-B8FE-F3B64487E469}"/>
                  </a:ext>
                </a:extLst>
              </p:cNvPr>
              <p:cNvSpPr/>
              <p:nvPr/>
            </p:nvSpPr>
            <p:spPr>
              <a:xfrm>
                <a:off x="11717535" y="18670632"/>
                <a:ext cx="428319" cy="104894"/>
              </a:xfrm>
              <a:custGeom>
                <a:avLst/>
                <a:gdLst>
                  <a:gd name="connsiteX0" fmla="*/ 180089 w 428319"/>
                  <a:gd name="connsiteY0" fmla="*/ 17284 h 104894"/>
                  <a:gd name="connsiteX1" fmla="*/ 413718 w 428319"/>
                  <a:gd name="connsiteY1" fmla="*/ 104895 h 104894"/>
                  <a:gd name="connsiteX2" fmla="*/ 428320 w 428319"/>
                  <a:gd name="connsiteY2" fmla="*/ 90293 h 104894"/>
                  <a:gd name="connsiteX3" fmla="*/ 423453 w 428319"/>
                  <a:gd name="connsiteY3" fmla="*/ 85426 h 104894"/>
                  <a:gd name="connsiteX4" fmla="*/ 214160 w 428319"/>
                  <a:gd name="connsiteY4" fmla="*/ 7549 h 104894"/>
                  <a:gd name="connsiteX5" fmla="*/ 4867 w 428319"/>
                  <a:gd name="connsiteY5" fmla="*/ 12417 h 104894"/>
                  <a:gd name="connsiteX6" fmla="*/ 0 w 428319"/>
                  <a:gd name="connsiteY6" fmla="*/ 27018 h 104894"/>
                  <a:gd name="connsiteX7" fmla="*/ 180089 w 428319"/>
                  <a:gd name="connsiteY7" fmla="*/ 17284 h 10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19" h="104894">
                    <a:moveTo>
                      <a:pt x="180089" y="17284"/>
                    </a:moveTo>
                    <a:cubicBezTo>
                      <a:pt x="301771" y="27018"/>
                      <a:pt x="413718" y="104895"/>
                      <a:pt x="413718" y="104895"/>
                    </a:cubicBezTo>
                    <a:cubicBezTo>
                      <a:pt x="413718" y="104895"/>
                      <a:pt x="418586" y="100027"/>
                      <a:pt x="428320" y="90293"/>
                    </a:cubicBezTo>
                    <a:lnTo>
                      <a:pt x="423453" y="85426"/>
                    </a:lnTo>
                    <a:cubicBezTo>
                      <a:pt x="423453" y="85426"/>
                      <a:pt x="316373" y="27018"/>
                      <a:pt x="214160" y="7549"/>
                    </a:cubicBezTo>
                    <a:cubicBezTo>
                      <a:pt x="111947" y="-11920"/>
                      <a:pt x="4867" y="12417"/>
                      <a:pt x="4867" y="12417"/>
                    </a:cubicBezTo>
                    <a:cubicBezTo>
                      <a:pt x="4867" y="12417"/>
                      <a:pt x="0" y="17284"/>
                      <a:pt x="0" y="27018"/>
                    </a:cubicBezTo>
                    <a:cubicBezTo>
                      <a:pt x="14602" y="22152"/>
                      <a:pt x="63274" y="7549"/>
                      <a:pt x="180089" y="17284"/>
                    </a:cubicBezTo>
                    <a:close/>
                  </a:path>
                </a:pathLst>
              </a:custGeom>
              <a:solidFill>
                <a:srgbClr val="ADDEF8"/>
              </a:solidFill>
              <a:ln w="486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97" name="フリーフォーム: 図形 696">
                <a:extLst>
                  <a:ext uri="{FF2B5EF4-FFF2-40B4-BE49-F238E27FC236}">
                    <a16:creationId xmlns:a16="http://schemas.microsoft.com/office/drawing/2014/main" id="{F47061F5-FE95-4DDF-BC51-9F58DA885C3D}"/>
                  </a:ext>
                </a:extLst>
              </p:cNvPr>
              <p:cNvSpPr/>
              <p:nvPr/>
            </p:nvSpPr>
            <p:spPr>
              <a:xfrm>
                <a:off x="11844085" y="20875642"/>
                <a:ext cx="287169" cy="221573"/>
              </a:xfrm>
              <a:custGeom>
                <a:avLst/>
                <a:gdLst>
                  <a:gd name="connsiteX0" fmla="*/ 228762 w 287169"/>
                  <a:gd name="connsiteY0" fmla="*/ 26883 h 221573"/>
                  <a:gd name="connsiteX1" fmla="*/ 68142 w 287169"/>
                  <a:gd name="connsiteY1" fmla="*/ 31752 h 221573"/>
                  <a:gd name="connsiteX2" fmla="*/ 0 w 287169"/>
                  <a:gd name="connsiteY2" fmla="*/ 65823 h 221573"/>
                  <a:gd name="connsiteX3" fmla="*/ 287169 w 287169"/>
                  <a:gd name="connsiteY3" fmla="*/ 221574 h 221573"/>
                  <a:gd name="connsiteX4" fmla="*/ 228762 w 287169"/>
                  <a:gd name="connsiteY4" fmla="*/ 26883 h 221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169" h="221573">
                    <a:moveTo>
                      <a:pt x="228762" y="26883"/>
                    </a:moveTo>
                    <a:cubicBezTo>
                      <a:pt x="160620" y="-12055"/>
                      <a:pt x="131416" y="-7186"/>
                      <a:pt x="68142" y="31752"/>
                    </a:cubicBezTo>
                    <a:cubicBezTo>
                      <a:pt x="43806" y="46353"/>
                      <a:pt x="19469" y="56088"/>
                      <a:pt x="0" y="65823"/>
                    </a:cubicBezTo>
                    <a:cubicBezTo>
                      <a:pt x="87611" y="109627"/>
                      <a:pt x="204425" y="172901"/>
                      <a:pt x="287169" y="221574"/>
                    </a:cubicBezTo>
                    <a:cubicBezTo>
                      <a:pt x="287169" y="168035"/>
                      <a:pt x="282302" y="56088"/>
                      <a:pt x="228762" y="26883"/>
                    </a:cubicBezTo>
                    <a:close/>
                  </a:path>
                </a:pathLst>
              </a:custGeom>
              <a:solidFill>
                <a:srgbClr val="ADDEF8"/>
              </a:solidFill>
              <a:ln w="486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698" name="フリーフォーム: 図形 697">
              <a:extLst>
                <a:ext uri="{FF2B5EF4-FFF2-40B4-BE49-F238E27FC236}">
                  <a16:creationId xmlns:a16="http://schemas.microsoft.com/office/drawing/2014/main" id="{DCF21615-C9FD-4B92-93FD-A567B163961D}"/>
                </a:ext>
              </a:extLst>
            </p:cNvPr>
            <p:cNvSpPr/>
            <p:nvPr/>
          </p:nvSpPr>
          <p:spPr>
            <a:xfrm rot="5400000">
              <a:off x="5052230" y="2395337"/>
              <a:ext cx="5376597" cy="5970206"/>
            </a:xfrm>
            <a:custGeom>
              <a:avLst/>
              <a:gdLst>
                <a:gd name="connsiteX0" fmla="*/ 3370064 w 5376597"/>
                <a:gd name="connsiteY0" fmla="*/ 1821379 h 5970206"/>
                <a:gd name="connsiteX1" fmla="*/ 3238648 w 5376597"/>
                <a:gd name="connsiteY1" fmla="*/ 1943061 h 5970206"/>
                <a:gd name="connsiteX2" fmla="*/ 3360329 w 5376597"/>
                <a:gd name="connsiteY2" fmla="*/ 2074478 h 5970206"/>
                <a:gd name="connsiteX3" fmla="*/ 3491746 w 5376597"/>
                <a:gd name="connsiteY3" fmla="*/ 1952796 h 5970206"/>
                <a:gd name="connsiteX4" fmla="*/ 3370064 w 5376597"/>
                <a:gd name="connsiteY4" fmla="*/ 1821379 h 5970206"/>
                <a:gd name="connsiteX5" fmla="*/ 3360329 w 5376597"/>
                <a:gd name="connsiteY5" fmla="*/ 2020938 h 5970206"/>
                <a:gd name="connsiteX6" fmla="*/ 3292187 w 5376597"/>
                <a:gd name="connsiteY6" fmla="*/ 1943061 h 5970206"/>
                <a:gd name="connsiteX7" fmla="*/ 3370064 w 5376597"/>
                <a:gd name="connsiteY7" fmla="*/ 1874920 h 5970206"/>
                <a:gd name="connsiteX8" fmla="*/ 3438206 w 5376597"/>
                <a:gd name="connsiteY8" fmla="*/ 1952796 h 5970206"/>
                <a:gd name="connsiteX9" fmla="*/ 3360329 w 5376597"/>
                <a:gd name="connsiteY9" fmla="*/ 2020938 h 5970206"/>
                <a:gd name="connsiteX10" fmla="*/ 2747053 w 5376597"/>
                <a:gd name="connsiteY10" fmla="*/ 4016521 h 5970206"/>
                <a:gd name="connsiteX11" fmla="*/ 2747053 w 5376597"/>
                <a:gd name="connsiteY11" fmla="*/ 4016521 h 5970206"/>
                <a:gd name="connsiteX12" fmla="*/ 2747053 w 5376597"/>
                <a:gd name="connsiteY12" fmla="*/ 4016521 h 5970206"/>
                <a:gd name="connsiteX13" fmla="*/ 2747053 w 5376597"/>
                <a:gd name="connsiteY13" fmla="*/ 4016521 h 5970206"/>
                <a:gd name="connsiteX14" fmla="*/ 5370514 w 5376597"/>
                <a:gd name="connsiteY14" fmla="*/ 5238206 h 5970206"/>
                <a:gd name="connsiteX15" fmla="*/ 4801043 w 5376597"/>
                <a:gd name="connsiteY15" fmla="*/ 4099265 h 5970206"/>
                <a:gd name="connsiteX16" fmla="*/ 4752370 w 5376597"/>
                <a:gd name="connsiteY16" fmla="*/ 3962980 h 5970206"/>
                <a:gd name="connsiteX17" fmla="*/ 4499272 w 5376597"/>
                <a:gd name="connsiteY17" fmla="*/ 2726693 h 5970206"/>
                <a:gd name="connsiteX18" fmla="*/ 4270510 w 5376597"/>
                <a:gd name="connsiteY18" fmla="*/ 2502798 h 5970206"/>
                <a:gd name="connsiteX19" fmla="*/ 4095288 w 5376597"/>
                <a:gd name="connsiteY19" fmla="*/ 2473594 h 5970206"/>
                <a:gd name="connsiteX20" fmla="*/ 4095288 w 5376597"/>
                <a:gd name="connsiteY20" fmla="*/ 2473594 h 5970206"/>
                <a:gd name="connsiteX21" fmla="*/ 3988208 w 5376597"/>
                <a:gd name="connsiteY21" fmla="*/ 2439524 h 5970206"/>
                <a:gd name="connsiteX22" fmla="*/ 3988208 w 5376597"/>
                <a:gd name="connsiteY22" fmla="*/ 2439524 h 5970206"/>
                <a:gd name="connsiteX23" fmla="*/ 3988208 w 5376597"/>
                <a:gd name="connsiteY23" fmla="*/ 2439524 h 5970206"/>
                <a:gd name="connsiteX24" fmla="*/ 3988208 w 5376597"/>
                <a:gd name="connsiteY24" fmla="*/ 2439524 h 5970206"/>
                <a:gd name="connsiteX25" fmla="*/ 3822721 w 5376597"/>
                <a:gd name="connsiteY25" fmla="*/ 2400585 h 5970206"/>
                <a:gd name="connsiteX26" fmla="*/ 3642631 w 5376597"/>
                <a:gd name="connsiteY26" fmla="*/ 2420055 h 5970206"/>
                <a:gd name="connsiteX27" fmla="*/ 3491746 w 5376597"/>
                <a:gd name="connsiteY27" fmla="*/ 2332443 h 5970206"/>
                <a:gd name="connsiteX28" fmla="*/ 3491746 w 5376597"/>
                <a:gd name="connsiteY28" fmla="*/ 2332443 h 5970206"/>
                <a:gd name="connsiteX29" fmla="*/ 3165638 w 5376597"/>
                <a:gd name="connsiteY29" fmla="*/ 2132885 h 5970206"/>
                <a:gd name="connsiteX30" fmla="*/ 2863867 w 5376597"/>
                <a:gd name="connsiteY30" fmla="*/ 2244833 h 5970206"/>
                <a:gd name="connsiteX31" fmla="*/ 2863867 w 5376597"/>
                <a:gd name="connsiteY31" fmla="*/ 2244833 h 5970206"/>
                <a:gd name="connsiteX32" fmla="*/ 2785991 w 5376597"/>
                <a:gd name="connsiteY32" fmla="*/ 2191293 h 5970206"/>
                <a:gd name="connsiteX33" fmla="*/ 2785991 w 5376597"/>
                <a:gd name="connsiteY33" fmla="*/ 2191293 h 5970206"/>
                <a:gd name="connsiteX34" fmla="*/ 2975815 w 5376597"/>
                <a:gd name="connsiteY34" fmla="*/ 1490405 h 5970206"/>
                <a:gd name="connsiteX35" fmla="*/ 3053691 w 5376597"/>
                <a:gd name="connsiteY35" fmla="*/ 1315183 h 5970206"/>
                <a:gd name="connsiteX36" fmla="*/ 3525817 w 5376597"/>
                <a:gd name="connsiteY36" fmla="*/ 585092 h 5970206"/>
                <a:gd name="connsiteX37" fmla="*/ 3472277 w 5376597"/>
                <a:gd name="connsiteY37" fmla="*/ 273586 h 5970206"/>
                <a:gd name="connsiteX38" fmla="*/ 3316524 w 5376597"/>
                <a:gd name="connsiteY38" fmla="*/ 283320 h 5970206"/>
                <a:gd name="connsiteX39" fmla="*/ 2625371 w 5376597"/>
                <a:gd name="connsiteY39" fmla="*/ 974474 h 5970206"/>
                <a:gd name="connsiteX40" fmla="*/ 2498822 w 5376597"/>
                <a:gd name="connsiteY40" fmla="*/ 1139961 h 5970206"/>
                <a:gd name="connsiteX41" fmla="*/ 2226254 w 5376597"/>
                <a:gd name="connsiteY41" fmla="*/ 1607220 h 5970206"/>
                <a:gd name="connsiteX42" fmla="*/ 2192183 w 5376597"/>
                <a:gd name="connsiteY42" fmla="*/ 1597484 h 5970206"/>
                <a:gd name="connsiteX43" fmla="*/ 2245723 w 5376597"/>
                <a:gd name="connsiteY43" fmla="*/ 1052350 h 5970206"/>
                <a:gd name="connsiteX44" fmla="*/ 2328467 w 5376597"/>
                <a:gd name="connsiteY44" fmla="*/ 823588 h 5970206"/>
                <a:gd name="connsiteX45" fmla="*/ 2654574 w 5376597"/>
                <a:gd name="connsiteY45" fmla="*/ 322259 h 5970206"/>
                <a:gd name="connsiteX46" fmla="*/ 2596167 w 5376597"/>
                <a:gd name="connsiteY46" fmla="*/ 20488 h 5970206"/>
                <a:gd name="connsiteX47" fmla="*/ 2430680 w 5376597"/>
                <a:gd name="connsiteY47" fmla="*/ 39956 h 5970206"/>
                <a:gd name="connsiteX48" fmla="*/ 2148378 w 5376597"/>
                <a:gd name="connsiteY48" fmla="*/ 346596 h 5970206"/>
                <a:gd name="connsiteX49" fmla="*/ 2089971 w 5376597"/>
                <a:gd name="connsiteY49" fmla="*/ 336860 h 5970206"/>
                <a:gd name="connsiteX50" fmla="*/ 2041298 w 5376597"/>
                <a:gd name="connsiteY50" fmla="*/ 258984 h 5970206"/>
                <a:gd name="connsiteX51" fmla="*/ 1987758 w 5376597"/>
                <a:gd name="connsiteY51" fmla="*/ 224914 h 5970206"/>
                <a:gd name="connsiteX52" fmla="*/ 1861208 w 5376597"/>
                <a:gd name="connsiteY52" fmla="*/ 258984 h 5970206"/>
                <a:gd name="connsiteX53" fmla="*/ 1364747 w 5376597"/>
                <a:gd name="connsiteY53" fmla="*/ 770048 h 5970206"/>
                <a:gd name="connsiteX54" fmla="*/ 1257667 w 5376597"/>
                <a:gd name="connsiteY54" fmla="*/ 916066 h 5970206"/>
                <a:gd name="connsiteX55" fmla="*/ 1257667 w 5376597"/>
                <a:gd name="connsiteY55" fmla="*/ 916066 h 5970206"/>
                <a:gd name="connsiteX56" fmla="*/ 1194392 w 5376597"/>
                <a:gd name="connsiteY56" fmla="*/ 935536 h 5970206"/>
                <a:gd name="connsiteX57" fmla="*/ 1194392 w 5376597"/>
                <a:gd name="connsiteY57" fmla="*/ 935536 h 5970206"/>
                <a:gd name="connsiteX58" fmla="*/ 1194392 w 5376597"/>
                <a:gd name="connsiteY58" fmla="*/ 935536 h 5970206"/>
                <a:gd name="connsiteX59" fmla="*/ 1194392 w 5376597"/>
                <a:gd name="connsiteY59" fmla="*/ 935536 h 5970206"/>
                <a:gd name="connsiteX60" fmla="*/ 1131117 w 5376597"/>
                <a:gd name="connsiteY60" fmla="*/ 940402 h 5970206"/>
                <a:gd name="connsiteX61" fmla="*/ 1087312 w 5376597"/>
                <a:gd name="connsiteY61" fmla="*/ 984209 h 5970206"/>
                <a:gd name="connsiteX62" fmla="*/ 882886 w 5376597"/>
                <a:gd name="connsiteY62" fmla="*/ 1383325 h 5970206"/>
                <a:gd name="connsiteX63" fmla="*/ 839081 w 5376597"/>
                <a:gd name="connsiteY63" fmla="*/ 1514742 h 5970206"/>
                <a:gd name="connsiteX64" fmla="*/ 717399 w 5376597"/>
                <a:gd name="connsiteY64" fmla="*/ 2458993 h 5970206"/>
                <a:gd name="connsiteX65" fmla="*/ 478902 w 5376597"/>
                <a:gd name="connsiteY65" fmla="*/ 4250149 h 5970206"/>
                <a:gd name="connsiteX66" fmla="*/ 449699 w 5376597"/>
                <a:gd name="connsiteY66" fmla="*/ 4357230 h 5970206"/>
                <a:gd name="connsiteX67" fmla="*/ 1909 w 5376597"/>
                <a:gd name="connsiteY67" fmla="*/ 5442632 h 5970206"/>
                <a:gd name="connsiteX68" fmla="*/ 11644 w 5376597"/>
                <a:gd name="connsiteY68" fmla="*/ 5481569 h 5970206"/>
                <a:gd name="connsiteX69" fmla="*/ 55449 w 5376597"/>
                <a:gd name="connsiteY69" fmla="*/ 5466968 h 5970206"/>
                <a:gd name="connsiteX70" fmla="*/ 503239 w 5376597"/>
                <a:gd name="connsiteY70" fmla="*/ 4371831 h 5970206"/>
                <a:gd name="connsiteX71" fmla="*/ 532443 w 5376597"/>
                <a:gd name="connsiteY71" fmla="*/ 4264752 h 5970206"/>
                <a:gd name="connsiteX72" fmla="*/ 775806 w 5376597"/>
                <a:gd name="connsiteY72" fmla="*/ 2463860 h 5970206"/>
                <a:gd name="connsiteX73" fmla="*/ 897488 w 5376597"/>
                <a:gd name="connsiteY73" fmla="*/ 1519609 h 5970206"/>
                <a:gd name="connsiteX74" fmla="*/ 931559 w 5376597"/>
                <a:gd name="connsiteY74" fmla="*/ 1407661 h 5970206"/>
                <a:gd name="connsiteX75" fmla="*/ 1135985 w 5376597"/>
                <a:gd name="connsiteY75" fmla="*/ 1008545 h 5970206"/>
                <a:gd name="connsiteX76" fmla="*/ 1155454 w 5376597"/>
                <a:gd name="connsiteY76" fmla="*/ 993943 h 5970206"/>
                <a:gd name="connsiteX77" fmla="*/ 1179790 w 5376597"/>
                <a:gd name="connsiteY77" fmla="*/ 998810 h 5970206"/>
                <a:gd name="connsiteX78" fmla="*/ 1189525 w 5376597"/>
                <a:gd name="connsiteY78" fmla="*/ 1023147 h 5970206"/>
                <a:gd name="connsiteX79" fmla="*/ 1174923 w 5376597"/>
                <a:gd name="connsiteY79" fmla="*/ 1154564 h 5970206"/>
                <a:gd name="connsiteX80" fmla="*/ 1174923 w 5376597"/>
                <a:gd name="connsiteY80" fmla="*/ 1154564 h 5970206"/>
                <a:gd name="connsiteX81" fmla="*/ 1082445 w 5376597"/>
                <a:gd name="connsiteY81" fmla="*/ 2001469 h 5970206"/>
                <a:gd name="connsiteX82" fmla="*/ 1111648 w 5376597"/>
                <a:gd name="connsiteY82" fmla="*/ 2035539 h 5970206"/>
                <a:gd name="connsiteX83" fmla="*/ 1145719 w 5376597"/>
                <a:gd name="connsiteY83" fmla="*/ 2006337 h 5970206"/>
                <a:gd name="connsiteX84" fmla="*/ 1223595 w 5376597"/>
                <a:gd name="connsiteY84" fmla="*/ 1324918 h 5970206"/>
                <a:gd name="connsiteX85" fmla="*/ 1243065 w 5376597"/>
                <a:gd name="connsiteY85" fmla="*/ 1159430 h 5970206"/>
                <a:gd name="connsiteX86" fmla="*/ 1408552 w 5376597"/>
                <a:gd name="connsiteY86" fmla="*/ 808987 h 5970206"/>
                <a:gd name="connsiteX87" fmla="*/ 1905014 w 5376597"/>
                <a:gd name="connsiteY87" fmla="*/ 297923 h 5970206"/>
                <a:gd name="connsiteX88" fmla="*/ 1958554 w 5376597"/>
                <a:gd name="connsiteY88" fmla="*/ 278454 h 5970206"/>
                <a:gd name="connsiteX89" fmla="*/ 1997492 w 5376597"/>
                <a:gd name="connsiteY89" fmla="*/ 297923 h 5970206"/>
                <a:gd name="connsiteX90" fmla="*/ 1997492 w 5376597"/>
                <a:gd name="connsiteY90" fmla="*/ 502347 h 5970206"/>
                <a:gd name="connsiteX91" fmla="*/ 1909881 w 5376597"/>
                <a:gd name="connsiteY91" fmla="*/ 594827 h 5970206"/>
                <a:gd name="connsiteX92" fmla="*/ 1909881 w 5376597"/>
                <a:gd name="connsiteY92" fmla="*/ 594827 h 5970206"/>
                <a:gd name="connsiteX93" fmla="*/ 1637314 w 5376597"/>
                <a:gd name="connsiteY93" fmla="*/ 1125360 h 5970206"/>
                <a:gd name="connsiteX94" fmla="*/ 1466959 w 5376597"/>
                <a:gd name="connsiteY94" fmla="*/ 1831114 h 5970206"/>
                <a:gd name="connsiteX95" fmla="*/ 1491296 w 5376597"/>
                <a:gd name="connsiteY95" fmla="*/ 1870052 h 5970206"/>
                <a:gd name="connsiteX96" fmla="*/ 1530234 w 5376597"/>
                <a:gd name="connsiteY96" fmla="*/ 1845716 h 5970206"/>
                <a:gd name="connsiteX97" fmla="*/ 1700589 w 5376597"/>
                <a:gd name="connsiteY97" fmla="*/ 1139961 h 5970206"/>
                <a:gd name="connsiteX98" fmla="*/ 1987758 w 5376597"/>
                <a:gd name="connsiteY98" fmla="*/ 604561 h 5970206"/>
                <a:gd name="connsiteX99" fmla="*/ 2479353 w 5376597"/>
                <a:gd name="connsiteY99" fmla="*/ 74028 h 5970206"/>
                <a:gd name="connsiteX100" fmla="*/ 2562096 w 5376597"/>
                <a:gd name="connsiteY100" fmla="*/ 64293 h 5970206"/>
                <a:gd name="connsiteX101" fmla="*/ 2605902 w 5376597"/>
                <a:gd name="connsiteY101" fmla="*/ 288188 h 5970206"/>
                <a:gd name="connsiteX102" fmla="*/ 2279794 w 5376597"/>
                <a:gd name="connsiteY102" fmla="*/ 779783 h 5970206"/>
                <a:gd name="connsiteX103" fmla="*/ 2187316 w 5376597"/>
                <a:gd name="connsiteY103" fmla="*/ 1037748 h 5970206"/>
                <a:gd name="connsiteX104" fmla="*/ 2119174 w 5376597"/>
                <a:gd name="connsiteY104" fmla="*/ 1724034 h 5970206"/>
                <a:gd name="connsiteX105" fmla="*/ 2055899 w 5376597"/>
                <a:gd name="connsiteY105" fmla="*/ 1831114 h 5970206"/>
                <a:gd name="connsiteX106" fmla="*/ 1987758 w 5376597"/>
                <a:gd name="connsiteY106" fmla="*/ 1874920 h 5970206"/>
                <a:gd name="connsiteX107" fmla="*/ 1978023 w 5376597"/>
                <a:gd name="connsiteY107" fmla="*/ 1918725 h 5970206"/>
                <a:gd name="connsiteX108" fmla="*/ 2021829 w 5376597"/>
                <a:gd name="connsiteY108" fmla="*/ 1928460 h 5970206"/>
                <a:gd name="connsiteX109" fmla="*/ 2080236 w 5376597"/>
                <a:gd name="connsiteY109" fmla="*/ 1894388 h 5970206"/>
                <a:gd name="connsiteX110" fmla="*/ 2221387 w 5376597"/>
                <a:gd name="connsiteY110" fmla="*/ 1748370 h 5970206"/>
                <a:gd name="connsiteX111" fmla="*/ 2557229 w 5376597"/>
                <a:gd name="connsiteY111" fmla="*/ 1174032 h 5970206"/>
                <a:gd name="connsiteX112" fmla="*/ 2674044 w 5376597"/>
                <a:gd name="connsiteY112" fmla="*/ 1023147 h 5970206"/>
                <a:gd name="connsiteX113" fmla="*/ 3365197 w 5376597"/>
                <a:gd name="connsiteY113" fmla="*/ 331993 h 5970206"/>
                <a:gd name="connsiteX114" fmla="*/ 3438206 w 5376597"/>
                <a:gd name="connsiteY114" fmla="*/ 327127 h 5970206"/>
                <a:gd name="connsiteX115" fmla="*/ 3477144 w 5376597"/>
                <a:gd name="connsiteY115" fmla="*/ 555888 h 5970206"/>
                <a:gd name="connsiteX116" fmla="*/ 3005018 w 5376597"/>
                <a:gd name="connsiteY116" fmla="*/ 1285979 h 5970206"/>
                <a:gd name="connsiteX117" fmla="*/ 2917407 w 5376597"/>
                <a:gd name="connsiteY117" fmla="*/ 1480670 h 5970206"/>
                <a:gd name="connsiteX118" fmla="*/ 2722716 w 5376597"/>
                <a:gd name="connsiteY118" fmla="*/ 2205894 h 5970206"/>
                <a:gd name="connsiteX119" fmla="*/ 2722716 w 5376597"/>
                <a:gd name="connsiteY119" fmla="*/ 2205894 h 5970206"/>
                <a:gd name="connsiteX120" fmla="*/ 2722716 w 5376597"/>
                <a:gd name="connsiteY120" fmla="*/ 2215629 h 5970206"/>
                <a:gd name="connsiteX121" fmla="*/ 2717849 w 5376597"/>
                <a:gd name="connsiteY121" fmla="*/ 2239965 h 5970206"/>
                <a:gd name="connsiteX122" fmla="*/ 2712982 w 5376597"/>
                <a:gd name="connsiteY122" fmla="*/ 2264302 h 5970206"/>
                <a:gd name="connsiteX123" fmla="*/ 2708114 w 5376597"/>
                <a:gd name="connsiteY123" fmla="*/ 2274037 h 5970206"/>
                <a:gd name="connsiteX124" fmla="*/ 2693513 w 5376597"/>
                <a:gd name="connsiteY124" fmla="*/ 2322710 h 5970206"/>
                <a:gd name="connsiteX125" fmla="*/ 2610769 w 5376597"/>
                <a:gd name="connsiteY125" fmla="*/ 2609879 h 5970206"/>
                <a:gd name="connsiteX126" fmla="*/ 2571831 w 5376597"/>
                <a:gd name="connsiteY126" fmla="*/ 2770498 h 5970206"/>
                <a:gd name="connsiteX127" fmla="*/ 2542627 w 5376597"/>
                <a:gd name="connsiteY127" fmla="*/ 2926251 h 5970206"/>
                <a:gd name="connsiteX128" fmla="*/ 2542627 w 5376597"/>
                <a:gd name="connsiteY128" fmla="*/ 2926251 h 5970206"/>
                <a:gd name="connsiteX129" fmla="*/ 2479353 w 5376597"/>
                <a:gd name="connsiteY129" fmla="*/ 3369174 h 5970206"/>
                <a:gd name="connsiteX130" fmla="*/ 2503689 w 5376597"/>
                <a:gd name="connsiteY130" fmla="*/ 3403244 h 5970206"/>
                <a:gd name="connsiteX131" fmla="*/ 2508556 w 5376597"/>
                <a:gd name="connsiteY131" fmla="*/ 3403244 h 5970206"/>
                <a:gd name="connsiteX132" fmla="*/ 2542627 w 5376597"/>
                <a:gd name="connsiteY132" fmla="*/ 3378907 h 5970206"/>
                <a:gd name="connsiteX133" fmla="*/ 2552362 w 5376597"/>
                <a:gd name="connsiteY133" fmla="*/ 3315633 h 5970206"/>
                <a:gd name="connsiteX134" fmla="*/ 2571831 w 5376597"/>
                <a:gd name="connsiteY134" fmla="*/ 3310766 h 5970206"/>
                <a:gd name="connsiteX135" fmla="*/ 2571831 w 5376597"/>
                <a:gd name="connsiteY135" fmla="*/ 3310766 h 5970206"/>
                <a:gd name="connsiteX136" fmla="*/ 2683778 w 5376597"/>
                <a:gd name="connsiteY136" fmla="*/ 3782892 h 5970206"/>
                <a:gd name="connsiteX137" fmla="*/ 2576698 w 5376597"/>
                <a:gd name="connsiteY137" fmla="*/ 4104131 h 5970206"/>
                <a:gd name="connsiteX138" fmla="*/ 1924483 w 5376597"/>
                <a:gd name="connsiteY138" fmla="*/ 4654133 h 5970206"/>
                <a:gd name="connsiteX139" fmla="*/ 1695721 w 5376597"/>
                <a:gd name="connsiteY139" fmla="*/ 4951038 h 5970206"/>
                <a:gd name="connsiteX140" fmla="*/ 1320941 w 5376597"/>
                <a:gd name="connsiteY140" fmla="*/ 5724933 h 5970206"/>
                <a:gd name="connsiteX141" fmla="*/ 1330676 w 5376597"/>
                <a:gd name="connsiteY141" fmla="*/ 5763874 h 5970206"/>
                <a:gd name="connsiteX142" fmla="*/ 1374481 w 5376597"/>
                <a:gd name="connsiteY142" fmla="*/ 5754139 h 5970206"/>
                <a:gd name="connsiteX143" fmla="*/ 1749261 w 5376597"/>
                <a:gd name="connsiteY143" fmla="*/ 4975375 h 5970206"/>
                <a:gd name="connsiteX144" fmla="*/ 1866076 w 5376597"/>
                <a:gd name="connsiteY144" fmla="*/ 4795285 h 5970206"/>
                <a:gd name="connsiteX145" fmla="*/ 2104572 w 5376597"/>
                <a:gd name="connsiteY145" fmla="*/ 4727142 h 5970206"/>
                <a:gd name="connsiteX146" fmla="*/ 2109440 w 5376597"/>
                <a:gd name="connsiteY146" fmla="*/ 4727142 h 5970206"/>
                <a:gd name="connsiteX147" fmla="*/ 2138643 w 5376597"/>
                <a:gd name="connsiteY147" fmla="*/ 4732011 h 5970206"/>
                <a:gd name="connsiteX148" fmla="*/ 2187316 w 5376597"/>
                <a:gd name="connsiteY148" fmla="*/ 4736877 h 5970206"/>
                <a:gd name="connsiteX149" fmla="*/ 2372272 w 5376597"/>
                <a:gd name="connsiteY149" fmla="*/ 4702805 h 5970206"/>
                <a:gd name="connsiteX150" fmla="*/ 2601035 w 5376597"/>
                <a:gd name="connsiteY150" fmla="*/ 4712541 h 5970206"/>
                <a:gd name="connsiteX151" fmla="*/ 2727584 w 5376597"/>
                <a:gd name="connsiteY151" fmla="*/ 4780684 h 5970206"/>
                <a:gd name="connsiteX152" fmla="*/ 2790858 w 5376597"/>
                <a:gd name="connsiteY152" fmla="*/ 4863428 h 5970206"/>
                <a:gd name="connsiteX153" fmla="*/ 2936877 w 5376597"/>
                <a:gd name="connsiteY153" fmla="*/ 4980241 h 5970206"/>
                <a:gd name="connsiteX154" fmla="*/ 2995284 w 5376597"/>
                <a:gd name="connsiteY154" fmla="*/ 4970506 h 5970206"/>
                <a:gd name="connsiteX155" fmla="*/ 3092629 w 5376597"/>
                <a:gd name="connsiteY155" fmla="*/ 4980241 h 5970206"/>
                <a:gd name="connsiteX156" fmla="*/ 3248382 w 5376597"/>
                <a:gd name="connsiteY156" fmla="*/ 5062985 h 5970206"/>
                <a:gd name="connsiteX157" fmla="*/ 3623162 w 5376597"/>
                <a:gd name="connsiteY157" fmla="*/ 5379358 h 5970206"/>
                <a:gd name="connsiteX158" fmla="*/ 4080686 w 5376597"/>
                <a:gd name="connsiteY158" fmla="*/ 5958565 h 5970206"/>
                <a:gd name="connsiteX159" fmla="*/ 4119624 w 5376597"/>
                <a:gd name="connsiteY159" fmla="*/ 5968297 h 5970206"/>
                <a:gd name="connsiteX160" fmla="*/ 4129359 w 5376597"/>
                <a:gd name="connsiteY160" fmla="*/ 5924493 h 5970206"/>
                <a:gd name="connsiteX161" fmla="*/ 3666968 w 5376597"/>
                <a:gd name="connsiteY161" fmla="*/ 5345286 h 5970206"/>
                <a:gd name="connsiteX162" fmla="*/ 3272718 w 5376597"/>
                <a:gd name="connsiteY162" fmla="*/ 5014312 h 5970206"/>
                <a:gd name="connsiteX163" fmla="*/ 3155904 w 5376597"/>
                <a:gd name="connsiteY163" fmla="*/ 4951038 h 5970206"/>
                <a:gd name="connsiteX164" fmla="*/ 3097496 w 5376597"/>
                <a:gd name="connsiteY164" fmla="*/ 4843958 h 5970206"/>
                <a:gd name="connsiteX165" fmla="*/ 3097496 w 5376597"/>
                <a:gd name="connsiteY165" fmla="*/ 4829356 h 5970206"/>
                <a:gd name="connsiteX166" fmla="*/ 2970947 w 5376597"/>
                <a:gd name="connsiteY166" fmla="*/ 4668737 h 5970206"/>
                <a:gd name="connsiteX167" fmla="*/ 2834664 w 5376597"/>
                <a:gd name="connsiteY167" fmla="*/ 4702805 h 5970206"/>
                <a:gd name="connsiteX168" fmla="*/ 2717849 w 5376597"/>
                <a:gd name="connsiteY168" fmla="*/ 4712541 h 5970206"/>
                <a:gd name="connsiteX169" fmla="*/ 2688645 w 5376597"/>
                <a:gd name="connsiteY169" fmla="*/ 4693073 h 5970206"/>
                <a:gd name="connsiteX170" fmla="*/ 2683778 w 5376597"/>
                <a:gd name="connsiteY170" fmla="*/ 4634665 h 5970206"/>
                <a:gd name="connsiteX171" fmla="*/ 2795726 w 5376597"/>
                <a:gd name="connsiteY171" fmla="*/ 4483780 h 5970206"/>
                <a:gd name="connsiteX172" fmla="*/ 2727584 w 5376597"/>
                <a:gd name="connsiteY172" fmla="*/ 4289089 h 5970206"/>
                <a:gd name="connsiteX173" fmla="*/ 2771389 w 5376597"/>
                <a:gd name="connsiteY173" fmla="*/ 4196611 h 5970206"/>
                <a:gd name="connsiteX174" fmla="*/ 2747053 w 5376597"/>
                <a:gd name="connsiteY174" fmla="*/ 4070061 h 5970206"/>
                <a:gd name="connsiteX175" fmla="*/ 2747053 w 5376597"/>
                <a:gd name="connsiteY175" fmla="*/ 4070061 h 5970206"/>
                <a:gd name="connsiteX176" fmla="*/ 2800593 w 5376597"/>
                <a:gd name="connsiteY176" fmla="*/ 3933776 h 5970206"/>
                <a:gd name="connsiteX177" fmla="*/ 2800593 w 5376597"/>
                <a:gd name="connsiteY177" fmla="*/ 3933776 h 5970206"/>
                <a:gd name="connsiteX178" fmla="*/ 2859000 w 5376597"/>
                <a:gd name="connsiteY178" fmla="*/ 3899706 h 5970206"/>
                <a:gd name="connsiteX179" fmla="*/ 2863867 w 5376597"/>
                <a:gd name="connsiteY179" fmla="*/ 3894839 h 5970206"/>
                <a:gd name="connsiteX180" fmla="*/ 2883336 w 5376597"/>
                <a:gd name="connsiteY180" fmla="*/ 3875370 h 5970206"/>
                <a:gd name="connsiteX181" fmla="*/ 2893071 w 5376597"/>
                <a:gd name="connsiteY181" fmla="*/ 3865635 h 5970206"/>
                <a:gd name="connsiteX182" fmla="*/ 2961213 w 5376597"/>
                <a:gd name="connsiteY182" fmla="*/ 3680679 h 5970206"/>
                <a:gd name="connsiteX183" fmla="*/ 2961213 w 5376597"/>
                <a:gd name="connsiteY183" fmla="*/ 3680679 h 5970206"/>
                <a:gd name="connsiteX184" fmla="*/ 2985549 w 5376597"/>
                <a:gd name="connsiteY184" fmla="*/ 3632006 h 5970206"/>
                <a:gd name="connsiteX185" fmla="*/ 3078027 w 5376597"/>
                <a:gd name="connsiteY185" fmla="*/ 3495722 h 5970206"/>
                <a:gd name="connsiteX186" fmla="*/ 3155904 w 5376597"/>
                <a:gd name="connsiteY186" fmla="*/ 3403244 h 5970206"/>
                <a:gd name="connsiteX187" fmla="*/ 3253249 w 5376597"/>
                <a:gd name="connsiteY187" fmla="*/ 3213420 h 5970206"/>
                <a:gd name="connsiteX188" fmla="*/ 3058558 w 5376597"/>
                <a:gd name="connsiteY188" fmla="*/ 3033331 h 5970206"/>
                <a:gd name="connsiteX189" fmla="*/ 2951478 w 5376597"/>
                <a:gd name="connsiteY189" fmla="*/ 3062535 h 5970206"/>
                <a:gd name="connsiteX190" fmla="*/ 2888204 w 5376597"/>
                <a:gd name="connsiteY190" fmla="*/ 3023597 h 5970206"/>
                <a:gd name="connsiteX191" fmla="*/ 2849265 w 5376597"/>
                <a:gd name="connsiteY191" fmla="*/ 2955455 h 5970206"/>
                <a:gd name="connsiteX192" fmla="*/ 2849265 w 5376597"/>
                <a:gd name="connsiteY192" fmla="*/ 2955455 h 5970206"/>
                <a:gd name="connsiteX193" fmla="*/ 2747053 w 5376597"/>
                <a:gd name="connsiteY193" fmla="*/ 2682888 h 5970206"/>
                <a:gd name="connsiteX194" fmla="*/ 2747053 w 5376597"/>
                <a:gd name="connsiteY194" fmla="*/ 2682888 h 5970206"/>
                <a:gd name="connsiteX195" fmla="*/ 2703247 w 5376597"/>
                <a:gd name="connsiteY195" fmla="*/ 2561206 h 5970206"/>
                <a:gd name="connsiteX196" fmla="*/ 2727584 w 5376597"/>
                <a:gd name="connsiteY196" fmla="*/ 2532002 h 5970206"/>
                <a:gd name="connsiteX197" fmla="*/ 2727584 w 5376597"/>
                <a:gd name="connsiteY197" fmla="*/ 2532002 h 5970206"/>
                <a:gd name="connsiteX198" fmla="*/ 2761654 w 5376597"/>
                <a:gd name="connsiteY198" fmla="*/ 2527134 h 5970206"/>
                <a:gd name="connsiteX199" fmla="*/ 3073160 w 5376597"/>
                <a:gd name="connsiteY199" fmla="*/ 2643949 h 5970206"/>
                <a:gd name="connsiteX200" fmla="*/ 3233780 w 5376597"/>
                <a:gd name="connsiteY200" fmla="*/ 2882446 h 5970206"/>
                <a:gd name="connsiteX201" fmla="*/ 3277586 w 5376597"/>
                <a:gd name="connsiteY201" fmla="*/ 2892180 h 5970206"/>
                <a:gd name="connsiteX202" fmla="*/ 3287320 w 5376597"/>
                <a:gd name="connsiteY202" fmla="*/ 2848375 h 5970206"/>
                <a:gd name="connsiteX203" fmla="*/ 3160771 w 5376597"/>
                <a:gd name="connsiteY203" fmla="*/ 2653684 h 5970206"/>
                <a:gd name="connsiteX204" fmla="*/ 3160771 w 5376597"/>
                <a:gd name="connsiteY204" fmla="*/ 2653684 h 5970206"/>
                <a:gd name="connsiteX205" fmla="*/ 3175373 w 5376597"/>
                <a:gd name="connsiteY205" fmla="*/ 2561206 h 5970206"/>
                <a:gd name="connsiteX206" fmla="*/ 3292187 w 5376597"/>
                <a:gd name="connsiteY206" fmla="*/ 2497930 h 5970206"/>
                <a:gd name="connsiteX207" fmla="*/ 3666968 w 5376597"/>
                <a:gd name="connsiteY207" fmla="*/ 2590410 h 5970206"/>
                <a:gd name="connsiteX208" fmla="*/ 3793517 w 5376597"/>
                <a:gd name="connsiteY208" fmla="*/ 2814303 h 5970206"/>
                <a:gd name="connsiteX209" fmla="*/ 3837322 w 5376597"/>
                <a:gd name="connsiteY209" fmla="*/ 2824038 h 5970206"/>
                <a:gd name="connsiteX210" fmla="*/ 3847057 w 5376597"/>
                <a:gd name="connsiteY210" fmla="*/ 2780233 h 5970206"/>
                <a:gd name="connsiteX211" fmla="*/ 3720508 w 5376597"/>
                <a:gd name="connsiteY211" fmla="*/ 2556338 h 5970206"/>
                <a:gd name="connsiteX212" fmla="*/ 3720508 w 5376597"/>
                <a:gd name="connsiteY212" fmla="*/ 2556338 h 5970206"/>
                <a:gd name="connsiteX213" fmla="*/ 3705906 w 5376597"/>
                <a:gd name="connsiteY213" fmla="*/ 2536869 h 5970206"/>
                <a:gd name="connsiteX214" fmla="*/ 3705906 w 5376597"/>
                <a:gd name="connsiteY214" fmla="*/ 2536869 h 5970206"/>
                <a:gd name="connsiteX215" fmla="*/ 3720508 w 5376597"/>
                <a:gd name="connsiteY215" fmla="*/ 2493064 h 5970206"/>
                <a:gd name="connsiteX216" fmla="*/ 3832455 w 5376597"/>
                <a:gd name="connsiteY216" fmla="*/ 2483329 h 5970206"/>
                <a:gd name="connsiteX217" fmla="*/ 3832455 w 5376597"/>
                <a:gd name="connsiteY217" fmla="*/ 2483329 h 5970206"/>
                <a:gd name="connsiteX218" fmla="*/ 4143961 w 5376597"/>
                <a:gd name="connsiteY218" fmla="*/ 2687755 h 5970206"/>
                <a:gd name="connsiteX219" fmla="*/ 4231572 w 5376597"/>
                <a:gd name="connsiteY219" fmla="*/ 2867844 h 5970206"/>
                <a:gd name="connsiteX220" fmla="*/ 4270510 w 5376597"/>
                <a:gd name="connsiteY220" fmla="*/ 2882446 h 5970206"/>
                <a:gd name="connsiteX221" fmla="*/ 4285112 w 5376597"/>
                <a:gd name="connsiteY221" fmla="*/ 2843507 h 5970206"/>
                <a:gd name="connsiteX222" fmla="*/ 4197501 w 5376597"/>
                <a:gd name="connsiteY222" fmla="*/ 2663419 h 5970206"/>
                <a:gd name="connsiteX223" fmla="*/ 4168297 w 5376597"/>
                <a:gd name="connsiteY223" fmla="*/ 2614746 h 5970206"/>
                <a:gd name="connsiteX224" fmla="*/ 4168297 w 5376597"/>
                <a:gd name="connsiteY224" fmla="*/ 2614746 h 5970206"/>
                <a:gd name="connsiteX225" fmla="*/ 4187766 w 5376597"/>
                <a:gd name="connsiteY225" fmla="*/ 2575807 h 5970206"/>
                <a:gd name="connsiteX226" fmla="*/ 4275377 w 5376597"/>
                <a:gd name="connsiteY226" fmla="*/ 2590410 h 5970206"/>
                <a:gd name="connsiteX227" fmla="*/ 4455466 w 5376597"/>
                <a:gd name="connsiteY227" fmla="*/ 2765630 h 5970206"/>
                <a:gd name="connsiteX228" fmla="*/ 4708565 w 5376597"/>
                <a:gd name="connsiteY228" fmla="*/ 4001919 h 5970206"/>
                <a:gd name="connsiteX229" fmla="*/ 4762105 w 5376597"/>
                <a:gd name="connsiteY229" fmla="*/ 4152804 h 5970206"/>
                <a:gd name="connsiteX230" fmla="*/ 5331576 w 5376597"/>
                <a:gd name="connsiteY230" fmla="*/ 5291747 h 5970206"/>
                <a:gd name="connsiteX231" fmla="*/ 5375381 w 5376597"/>
                <a:gd name="connsiteY231" fmla="*/ 5301483 h 5970206"/>
                <a:gd name="connsiteX232" fmla="*/ 5370514 w 5376597"/>
                <a:gd name="connsiteY232" fmla="*/ 5238206 h 5970206"/>
                <a:gd name="connsiteX233" fmla="*/ 2941744 w 5376597"/>
                <a:gd name="connsiteY233" fmla="*/ 4697939 h 5970206"/>
                <a:gd name="connsiteX234" fmla="*/ 3043957 w 5376597"/>
                <a:gd name="connsiteY234" fmla="*/ 4809886 h 5970206"/>
                <a:gd name="connsiteX235" fmla="*/ 3019620 w 5376597"/>
                <a:gd name="connsiteY235" fmla="*/ 4873160 h 5970206"/>
                <a:gd name="connsiteX236" fmla="*/ 2932009 w 5376597"/>
                <a:gd name="connsiteY236" fmla="*/ 4912101 h 5970206"/>
                <a:gd name="connsiteX237" fmla="*/ 2829796 w 5376597"/>
                <a:gd name="connsiteY237" fmla="*/ 4800151 h 5970206"/>
                <a:gd name="connsiteX238" fmla="*/ 2941744 w 5376597"/>
                <a:gd name="connsiteY238" fmla="*/ 4697939 h 5970206"/>
                <a:gd name="connsiteX239" fmla="*/ 2737318 w 5376597"/>
                <a:gd name="connsiteY239" fmla="*/ 4478912 h 5970206"/>
                <a:gd name="connsiteX240" fmla="*/ 2596167 w 5376597"/>
                <a:gd name="connsiteY240" fmla="*/ 4590859 h 5970206"/>
                <a:gd name="connsiteX241" fmla="*/ 2532893 w 5376597"/>
                <a:gd name="connsiteY241" fmla="*/ 4585993 h 5970206"/>
                <a:gd name="connsiteX242" fmla="*/ 2528025 w 5376597"/>
                <a:gd name="connsiteY242" fmla="*/ 4571391 h 5970206"/>
                <a:gd name="connsiteX243" fmla="*/ 2547495 w 5376597"/>
                <a:gd name="connsiteY243" fmla="*/ 4547055 h 5970206"/>
                <a:gd name="connsiteX244" fmla="*/ 2537760 w 5376597"/>
                <a:gd name="connsiteY244" fmla="*/ 4508116 h 5970206"/>
                <a:gd name="connsiteX245" fmla="*/ 2503689 w 5376597"/>
                <a:gd name="connsiteY245" fmla="*/ 4517850 h 5970206"/>
                <a:gd name="connsiteX246" fmla="*/ 2143511 w 5376597"/>
                <a:gd name="connsiteY246" fmla="*/ 4668737 h 5970206"/>
                <a:gd name="connsiteX247" fmla="*/ 2051032 w 5376597"/>
                <a:gd name="connsiteY247" fmla="*/ 4639531 h 5970206"/>
                <a:gd name="connsiteX248" fmla="*/ 2046165 w 5376597"/>
                <a:gd name="connsiteY248" fmla="*/ 4615195 h 5970206"/>
                <a:gd name="connsiteX249" fmla="*/ 2615636 w 5376597"/>
                <a:gd name="connsiteY249" fmla="*/ 4133335 h 5970206"/>
                <a:gd name="connsiteX250" fmla="*/ 2669176 w 5376597"/>
                <a:gd name="connsiteY250" fmla="*/ 4074929 h 5970206"/>
                <a:gd name="connsiteX251" fmla="*/ 2688645 w 5376597"/>
                <a:gd name="connsiteY251" fmla="*/ 4074929 h 5970206"/>
                <a:gd name="connsiteX252" fmla="*/ 2717849 w 5376597"/>
                <a:gd name="connsiteY252" fmla="*/ 4177140 h 5970206"/>
                <a:gd name="connsiteX253" fmla="*/ 2669176 w 5376597"/>
                <a:gd name="connsiteY253" fmla="*/ 4259885 h 5970206"/>
                <a:gd name="connsiteX254" fmla="*/ 2664309 w 5376597"/>
                <a:gd name="connsiteY254" fmla="*/ 4264752 h 5970206"/>
                <a:gd name="connsiteX255" fmla="*/ 2664309 w 5376597"/>
                <a:gd name="connsiteY255" fmla="*/ 4264752 h 5970206"/>
                <a:gd name="connsiteX256" fmla="*/ 2664309 w 5376597"/>
                <a:gd name="connsiteY256" fmla="*/ 4269620 h 5970206"/>
                <a:gd name="connsiteX257" fmla="*/ 2664309 w 5376597"/>
                <a:gd name="connsiteY257" fmla="*/ 4269620 h 5970206"/>
                <a:gd name="connsiteX258" fmla="*/ 2664309 w 5376597"/>
                <a:gd name="connsiteY258" fmla="*/ 4269620 h 5970206"/>
                <a:gd name="connsiteX259" fmla="*/ 2664309 w 5376597"/>
                <a:gd name="connsiteY259" fmla="*/ 4298822 h 5970206"/>
                <a:gd name="connsiteX260" fmla="*/ 2664309 w 5376597"/>
                <a:gd name="connsiteY260" fmla="*/ 4298822 h 5970206"/>
                <a:gd name="connsiteX261" fmla="*/ 2664309 w 5376597"/>
                <a:gd name="connsiteY261" fmla="*/ 4298822 h 5970206"/>
                <a:gd name="connsiteX262" fmla="*/ 2669176 w 5376597"/>
                <a:gd name="connsiteY262" fmla="*/ 4303690 h 5970206"/>
                <a:gd name="connsiteX263" fmla="*/ 2669176 w 5376597"/>
                <a:gd name="connsiteY263" fmla="*/ 4303690 h 5970206"/>
                <a:gd name="connsiteX264" fmla="*/ 2669176 w 5376597"/>
                <a:gd name="connsiteY264" fmla="*/ 4303690 h 5970206"/>
                <a:gd name="connsiteX265" fmla="*/ 2737318 w 5376597"/>
                <a:gd name="connsiteY265" fmla="*/ 4478912 h 5970206"/>
                <a:gd name="connsiteX266" fmla="*/ 2795726 w 5376597"/>
                <a:gd name="connsiteY266" fmla="*/ 2926251 h 5970206"/>
                <a:gd name="connsiteX267" fmla="*/ 2790858 w 5376597"/>
                <a:gd name="connsiteY267" fmla="*/ 2965189 h 5970206"/>
                <a:gd name="connsiteX268" fmla="*/ 2742186 w 5376597"/>
                <a:gd name="connsiteY268" fmla="*/ 2960321 h 5970206"/>
                <a:gd name="connsiteX269" fmla="*/ 2712982 w 5376597"/>
                <a:gd name="connsiteY269" fmla="*/ 2984658 h 5970206"/>
                <a:gd name="connsiteX270" fmla="*/ 2737318 w 5376597"/>
                <a:gd name="connsiteY270" fmla="*/ 3013862 h 5970206"/>
                <a:gd name="connsiteX271" fmla="*/ 2932009 w 5376597"/>
                <a:gd name="connsiteY271" fmla="*/ 3091738 h 5970206"/>
                <a:gd name="connsiteX272" fmla="*/ 2946611 w 5376597"/>
                <a:gd name="connsiteY272" fmla="*/ 3096606 h 5970206"/>
                <a:gd name="connsiteX273" fmla="*/ 2966080 w 5376597"/>
                <a:gd name="connsiteY273" fmla="*/ 3091738 h 5970206"/>
                <a:gd name="connsiteX274" fmla="*/ 3058558 w 5376597"/>
                <a:gd name="connsiteY274" fmla="*/ 3067402 h 5970206"/>
                <a:gd name="connsiteX275" fmla="*/ 3199709 w 5376597"/>
                <a:gd name="connsiteY275" fmla="*/ 3208553 h 5970206"/>
                <a:gd name="connsiteX276" fmla="*/ 3073160 w 5376597"/>
                <a:gd name="connsiteY276" fmla="*/ 3364306 h 5970206"/>
                <a:gd name="connsiteX277" fmla="*/ 3073160 w 5376597"/>
                <a:gd name="connsiteY277" fmla="*/ 3364306 h 5970206"/>
                <a:gd name="connsiteX278" fmla="*/ 3073160 w 5376597"/>
                <a:gd name="connsiteY278" fmla="*/ 3364306 h 5970206"/>
                <a:gd name="connsiteX279" fmla="*/ 3073160 w 5376597"/>
                <a:gd name="connsiteY279" fmla="*/ 3364306 h 5970206"/>
                <a:gd name="connsiteX280" fmla="*/ 3068293 w 5376597"/>
                <a:gd name="connsiteY280" fmla="*/ 3364306 h 5970206"/>
                <a:gd name="connsiteX281" fmla="*/ 3068293 w 5376597"/>
                <a:gd name="connsiteY281" fmla="*/ 3364306 h 5970206"/>
                <a:gd name="connsiteX282" fmla="*/ 3063426 w 5376597"/>
                <a:gd name="connsiteY282" fmla="*/ 3364306 h 5970206"/>
                <a:gd name="connsiteX283" fmla="*/ 3063426 w 5376597"/>
                <a:gd name="connsiteY283" fmla="*/ 3364306 h 5970206"/>
                <a:gd name="connsiteX284" fmla="*/ 3058558 w 5376597"/>
                <a:gd name="connsiteY284" fmla="*/ 3364306 h 5970206"/>
                <a:gd name="connsiteX285" fmla="*/ 3058558 w 5376597"/>
                <a:gd name="connsiteY285" fmla="*/ 3364306 h 5970206"/>
                <a:gd name="connsiteX286" fmla="*/ 3053691 w 5376597"/>
                <a:gd name="connsiteY286" fmla="*/ 3369174 h 5970206"/>
                <a:gd name="connsiteX287" fmla="*/ 3053691 w 5376597"/>
                <a:gd name="connsiteY287" fmla="*/ 3369174 h 5970206"/>
                <a:gd name="connsiteX288" fmla="*/ 3053691 w 5376597"/>
                <a:gd name="connsiteY288" fmla="*/ 3374040 h 5970206"/>
                <a:gd name="connsiteX289" fmla="*/ 3053691 w 5376597"/>
                <a:gd name="connsiteY289" fmla="*/ 3374040 h 5970206"/>
                <a:gd name="connsiteX290" fmla="*/ 3053691 w 5376597"/>
                <a:gd name="connsiteY290" fmla="*/ 3378907 h 5970206"/>
                <a:gd name="connsiteX291" fmla="*/ 3053691 w 5376597"/>
                <a:gd name="connsiteY291" fmla="*/ 3378907 h 5970206"/>
                <a:gd name="connsiteX292" fmla="*/ 3053691 w 5376597"/>
                <a:gd name="connsiteY292" fmla="*/ 3383775 h 5970206"/>
                <a:gd name="connsiteX293" fmla="*/ 2956345 w 5376597"/>
                <a:gd name="connsiteY293" fmla="*/ 3573598 h 5970206"/>
                <a:gd name="connsiteX294" fmla="*/ 2956345 w 5376597"/>
                <a:gd name="connsiteY294" fmla="*/ 3563865 h 5970206"/>
                <a:gd name="connsiteX295" fmla="*/ 2922275 w 5376597"/>
                <a:gd name="connsiteY295" fmla="*/ 3544394 h 5970206"/>
                <a:gd name="connsiteX296" fmla="*/ 2902805 w 5376597"/>
                <a:gd name="connsiteY296" fmla="*/ 3578466 h 5970206"/>
                <a:gd name="connsiteX297" fmla="*/ 2912540 w 5376597"/>
                <a:gd name="connsiteY297" fmla="*/ 3666076 h 5970206"/>
                <a:gd name="connsiteX298" fmla="*/ 2815195 w 5376597"/>
                <a:gd name="connsiteY298" fmla="*/ 3865635 h 5970206"/>
                <a:gd name="connsiteX299" fmla="*/ 2776256 w 5376597"/>
                <a:gd name="connsiteY299" fmla="*/ 3855901 h 5970206"/>
                <a:gd name="connsiteX300" fmla="*/ 2747053 w 5376597"/>
                <a:gd name="connsiteY300" fmla="*/ 3734219 h 5970206"/>
                <a:gd name="connsiteX301" fmla="*/ 2630238 w 5376597"/>
                <a:gd name="connsiteY301" fmla="*/ 3262093 h 5970206"/>
                <a:gd name="connsiteX302" fmla="*/ 2635105 w 5376597"/>
                <a:gd name="connsiteY302" fmla="*/ 2780233 h 5970206"/>
                <a:gd name="connsiteX303" fmla="*/ 2659442 w 5376597"/>
                <a:gd name="connsiteY303" fmla="*/ 2687755 h 5970206"/>
                <a:gd name="connsiteX304" fmla="*/ 2688645 w 5376597"/>
                <a:gd name="connsiteY304" fmla="*/ 2678020 h 5970206"/>
                <a:gd name="connsiteX305" fmla="*/ 2795726 w 5376597"/>
                <a:gd name="connsiteY305" fmla="*/ 2926251 h 5970206"/>
                <a:gd name="connsiteX306" fmla="*/ 3438206 w 5376597"/>
                <a:gd name="connsiteY306" fmla="*/ 2376248 h 5970206"/>
                <a:gd name="connsiteX307" fmla="*/ 3253249 w 5376597"/>
                <a:gd name="connsiteY307" fmla="*/ 2420055 h 5970206"/>
                <a:gd name="connsiteX308" fmla="*/ 3087762 w 5376597"/>
                <a:gd name="connsiteY308" fmla="*/ 2512533 h 5970206"/>
                <a:gd name="connsiteX309" fmla="*/ 3048824 w 5376597"/>
                <a:gd name="connsiteY309" fmla="*/ 2507665 h 5970206"/>
                <a:gd name="connsiteX310" fmla="*/ 2747053 w 5376597"/>
                <a:gd name="connsiteY310" fmla="*/ 2439524 h 5970206"/>
                <a:gd name="connsiteX311" fmla="*/ 2727584 w 5376597"/>
                <a:gd name="connsiteY311" fmla="*/ 2410320 h 5970206"/>
                <a:gd name="connsiteX312" fmla="*/ 2727584 w 5376597"/>
                <a:gd name="connsiteY312" fmla="*/ 2410320 h 5970206"/>
                <a:gd name="connsiteX313" fmla="*/ 2747053 w 5376597"/>
                <a:gd name="connsiteY313" fmla="*/ 2342178 h 5970206"/>
                <a:gd name="connsiteX314" fmla="*/ 2771389 w 5376597"/>
                <a:gd name="connsiteY314" fmla="*/ 2322710 h 5970206"/>
                <a:gd name="connsiteX315" fmla="*/ 2776256 w 5376597"/>
                <a:gd name="connsiteY315" fmla="*/ 2322710 h 5970206"/>
                <a:gd name="connsiteX316" fmla="*/ 2966080 w 5376597"/>
                <a:gd name="connsiteY316" fmla="*/ 2415188 h 5970206"/>
                <a:gd name="connsiteX317" fmla="*/ 2985549 w 5376597"/>
                <a:gd name="connsiteY317" fmla="*/ 2424921 h 5970206"/>
                <a:gd name="connsiteX318" fmla="*/ 3005018 w 5376597"/>
                <a:gd name="connsiteY318" fmla="*/ 2415188 h 5970206"/>
                <a:gd name="connsiteX319" fmla="*/ 3005018 w 5376597"/>
                <a:gd name="connsiteY319" fmla="*/ 2376248 h 5970206"/>
                <a:gd name="connsiteX320" fmla="*/ 2902805 w 5376597"/>
                <a:gd name="connsiteY320" fmla="*/ 2303239 h 5970206"/>
                <a:gd name="connsiteX321" fmla="*/ 2897938 w 5376597"/>
                <a:gd name="connsiteY321" fmla="*/ 2283771 h 5970206"/>
                <a:gd name="connsiteX322" fmla="*/ 3165638 w 5376597"/>
                <a:gd name="connsiteY322" fmla="*/ 2181557 h 5970206"/>
                <a:gd name="connsiteX323" fmla="*/ 3452808 w 5376597"/>
                <a:gd name="connsiteY323" fmla="*/ 2361647 h 5970206"/>
                <a:gd name="connsiteX324" fmla="*/ 3438206 w 5376597"/>
                <a:gd name="connsiteY324" fmla="*/ 2376248 h 597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</a:cxnLst>
              <a:rect l="l" t="t" r="r" b="b"/>
              <a:pathLst>
                <a:path w="5376597" h="5970206">
                  <a:moveTo>
                    <a:pt x="3370064" y="1821379"/>
                  </a:moveTo>
                  <a:cubicBezTo>
                    <a:pt x="3301922" y="1816512"/>
                    <a:pt x="3238648" y="1870052"/>
                    <a:pt x="3238648" y="1943061"/>
                  </a:cubicBezTo>
                  <a:cubicBezTo>
                    <a:pt x="3233780" y="2011203"/>
                    <a:pt x="3287320" y="2074478"/>
                    <a:pt x="3360329" y="2074478"/>
                  </a:cubicBezTo>
                  <a:cubicBezTo>
                    <a:pt x="3428471" y="2079346"/>
                    <a:pt x="3491746" y="2025805"/>
                    <a:pt x="3491746" y="1952796"/>
                  </a:cubicBezTo>
                  <a:cubicBezTo>
                    <a:pt x="3491746" y="1884655"/>
                    <a:pt x="3438206" y="1826247"/>
                    <a:pt x="3370064" y="1821379"/>
                  </a:cubicBezTo>
                  <a:close/>
                  <a:moveTo>
                    <a:pt x="3360329" y="2020938"/>
                  </a:moveTo>
                  <a:cubicBezTo>
                    <a:pt x="3321391" y="2020938"/>
                    <a:pt x="3287320" y="1982000"/>
                    <a:pt x="3292187" y="1943061"/>
                  </a:cubicBezTo>
                  <a:cubicBezTo>
                    <a:pt x="3297055" y="1904124"/>
                    <a:pt x="3331126" y="1870052"/>
                    <a:pt x="3370064" y="1874920"/>
                  </a:cubicBezTo>
                  <a:cubicBezTo>
                    <a:pt x="3409002" y="1879787"/>
                    <a:pt x="3443073" y="1913857"/>
                    <a:pt x="3438206" y="1952796"/>
                  </a:cubicBezTo>
                  <a:cubicBezTo>
                    <a:pt x="3433339" y="1991734"/>
                    <a:pt x="3399268" y="2025805"/>
                    <a:pt x="3360329" y="2020938"/>
                  </a:cubicBezTo>
                  <a:close/>
                  <a:moveTo>
                    <a:pt x="2747053" y="4016521"/>
                  </a:moveTo>
                  <a:cubicBezTo>
                    <a:pt x="2747053" y="4016521"/>
                    <a:pt x="2747053" y="4016521"/>
                    <a:pt x="2747053" y="4016521"/>
                  </a:cubicBezTo>
                  <a:lnTo>
                    <a:pt x="2747053" y="4016521"/>
                  </a:lnTo>
                  <a:lnTo>
                    <a:pt x="2747053" y="4016521"/>
                  </a:lnTo>
                  <a:close/>
                  <a:moveTo>
                    <a:pt x="5370514" y="5238206"/>
                  </a:moveTo>
                  <a:lnTo>
                    <a:pt x="4801043" y="4099265"/>
                  </a:lnTo>
                  <a:cubicBezTo>
                    <a:pt x="4781574" y="4055458"/>
                    <a:pt x="4762105" y="4011653"/>
                    <a:pt x="4752370" y="3962980"/>
                  </a:cubicBezTo>
                  <a:lnTo>
                    <a:pt x="4499272" y="2726693"/>
                  </a:lnTo>
                  <a:cubicBezTo>
                    <a:pt x="4474935" y="2609879"/>
                    <a:pt x="4387325" y="2522267"/>
                    <a:pt x="4270510" y="2502798"/>
                  </a:cubicBezTo>
                  <a:lnTo>
                    <a:pt x="4095288" y="2473594"/>
                  </a:lnTo>
                  <a:lnTo>
                    <a:pt x="4095288" y="2473594"/>
                  </a:lnTo>
                  <a:cubicBezTo>
                    <a:pt x="4061217" y="2468728"/>
                    <a:pt x="4022279" y="2454125"/>
                    <a:pt x="3988208" y="2439524"/>
                  </a:cubicBezTo>
                  <a:cubicBezTo>
                    <a:pt x="3988208" y="2439524"/>
                    <a:pt x="3988208" y="2439524"/>
                    <a:pt x="3988208" y="2439524"/>
                  </a:cubicBezTo>
                  <a:cubicBezTo>
                    <a:pt x="3988208" y="2439524"/>
                    <a:pt x="3988208" y="2439524"/>
                    <a:pt x="3988208" y="2439524"/>
                  </a:cubicBezTo>
                  <a:lnTo>
                    <a:pt x="3988208" y="2439524"/>
                  </a:lnTo>
                  <a:cubicBezTo>
                    <a:pt x="3939535" y="2415188"/>
                    <a:pt x="3881128" y="2400585"/>
                    <a:pt x="3822721" y="2400585"/>
                  </a:cubicBezTo>
                  <a:lnTo>
                    <a:pt x="3642631" y="2420055"/>
                  </a:lnTo>
                  <a:cubicBezTo>
                    <a:pt x="3593959" y="2424921"/>
                    <a:pt x="3516082" y="2376248"/>
                    <a:pt x="3491746" y="2332443"/>
                  </a:cubicBezTo>
                  <a:lnTo>
                    <a:pt x="3491746" y="2332443"/>
                  </a:lnTo>
                  <a:cubicBezTo>
                    <a:pt x="3423604" y="2215629"/>
                    <a:pt x="3301922" y="2142620"/>
                    <a:pt x="3165638" y="2132885"/>
                  </a:cubicBezTo>
                  <a:cubicBezTo>
                    <a:pt x="3053691" y="2128019"/>
                    <a:pt x="2946611" y="2166956"/>
                    <a:pt x="2863867" y="2244833"/>
                  </a:cubicBezTo>
                  <a:cubicBezTo>
                    <a:pt x="2863867" y="2244833"/>
                    <a:pt x="2863867" y="2244833"/>
                    <a:pt x="2863867" y="2244833"/>
                  </a:cubicBezTo>
                  <a:cubicBezTo>
                    <a:pt x="2815195" y="2283771"/>
                    <a:pt x="2771389" y="2244833"/>
                    <a:pt x="2785991" y="2191293"/>
                  </a:cubicBezTo>
                  <a:lnTo>
                    <a:pt x="2785991" y="2191293"/>
                  </a:lnTo>
                  <a:lnTo>
                    <a:pt x="2975815" y="1490405"/>
                  </a:lnTo>
                  <a:cubicBezTo>
                    <a:pt x="2990417" y="1427130"/>
                    <a:pt x="3019620" y="1368723"/>
                    <a:pt x="3053691" y="1315183"/>
                  </a:cubicBezTo>
                  <a:lnTo>
                    <a:pt x="3525817" y="585092"/>
                  </a:lnTo>
                  <a:cubicBezTo>
                    <a:pt x="3589091" y="482879"/>
                    <a:pt x="3569622" y="346596"/>
                    <a:pt x="3472277" y="273586"/>
                  </a:cubicBezTo>
                  <a:cubicBezTo>
                    <a:pt x="3423604" y="239515"/>
                    <a:pt x="3360329" y="244382"/>
                    <a:pt x="3316524" y="283320"/>
                  </a:cubicBezTo>
                  <a:lnTo>
                    <a:pt x="2625371" y="974474"/>
                  </a:lnTo>
                  <a:cubicBezTo>
                    <a:pt x="2576698" y="1023147"/>
                    <a:pt x="2532893" y="1076687"/>
                    <a:pt x="2498822" y="1139961"/>
                  </a:cubicBezTo>
                  <a:lnTo>
                    <a:pt x="2226254" y="1607220"/>
                  </a:lnTo>
                  <a:cubicBezTo>
                    <a:pt x="2216520" y="1626688"/>
                    <a:pt x="2192183" y="1616955"/>
                    <a:pt x="2192183" y="1597484"/>
                  </a:cubicBezTo>
                  <a:lnTo>
                    <a:pt x="2245723" y="1052350"/>
                  </a:lnTo>
                  <a:cubicBezTo>
                    <a:pt x="2255458" y="969606"/>
                    <a:pt x="2279794" y="891729"/>
                    <a:pt x="2328467" y="823588"/>
                  </a:cubicBezTo>
                  <a:lnTo>
                    <a:pt x="2654574" y="322259"/>
                  </a:lnTo>
                  <a:cubicBezTo>
                    <a:pt x="2717849" y="220046"/>
                    <a:pt x="2693513" y="88629"/>
                    <a:pt x="2596167" y="20488"/>
                  </a:cubicBezTo>
                  <a:cubicBezTo>
                    <a:pt x="2547495" y="-13582"/>
                    <a:pt x="2474485" y="-3849"/>
                    <a:pt x="2430680" y="39956"/>
                  </a:cubicBezTo>
                  <a:lnTo>
                    <a:pt x="2148378" y="346596"/>
                  </a:lnTo>
                  <a:cubicBezTo>
                    <a:pt x="2128909" y="366064"/>
                    <a:pt x="2099705" y="361197"/>
                    <a:pt x="2089971" y="336860"/>
                  </a:cubicBezTo>
                  <a:cubicBezTo>
                    <a:pt x="2080236" y="307656"/>
                    <a:pt x="2065634" y="283320"/>
                    <a:pt x="2041298" y="258984"/>
                  </a:cubicBezTo>
                  <a:cubicBezTo>
                    <a:pt x="2026696" y="244382"/>
                    <a:pt x="2007227" y="229781"/>
                    <a:pt x="1987758" y="224914"/>
                  </a:cubicBezTo>
                  <a:cubicBezTo>
                    <a:pt x="1939085" y="210311"/>
                    <a:pt x="1895280" y="224914"/>
                    <a:pt x="1861208" y="258984"/>
                  </a:cubicBezTo>
                  <a:lnTo>
                    <a:pt x="1364747" y="770048"/>
                  </a:lnTo>
                  <a:cubicBezTo>
                    <a:pt x="1320941" y="813854"/>
                    <a:pt x="1286870" y="862527"/>
                    <a:pt x="1257667" y="916066"/>
                  </a:cubicBezTo>
                  <a:cubicBezTo>
                    <a:pt x="1257667" y="916066"/>
                    <a:pt x="1257667" y="916066"/>
                    <a:pt x="1257667" y="916066"/>
                  </a:cubicBezTo>
                  <a:cubicBezTo>
                    <a:pt x="1243065" y="945270"/>
                    <a:pt x="1228463" y="945270"/>
                    <a:pt x="1194392" y="935536"/>
                  </a:cubicBezTo>
                  <a:cubicBezTo>
                    <a:pt x="1194392" y="935536"/>
                    <a:pt x="1194392" y="935536"/>
                    <a:pt x="1194392" y="935536"/>
                  </a:cubicBezTo>
                  <a:cubicBezTo>
                    <a:pt x="1194392" y="935536"/>
                    <a:pt x="1194392" y="935536"/>
                    <a:pt x="1194392" y="935536"/>
                  </a:cubicBezTo>
                  <a:lnTo>
                    <a:pt x="1194392" y="935536"/>
                  </a:lnTo>
                  <a:cubicBezTo>
                    <a:pt x="1174923" y="930669"/>
                    <a:pt x="1155454" y="930669"/>
                    <a:pt x="1131117" y="940402"/>
                  </a:cubicBezTo>
                  <a:cubicBezTo>
                    <a:pt x="1111648" y="950137"/>
                    <a:pt x="1097046" y="964739"/>
                    <a:pt x="1087312" y="984209"/>
                  </a:cubicBezTo>
                  <a:lnTo>
                    <a:pt x="882886" y="1383325"/>
                  </a:lnTo>
                  <a:cubicBezTo>
                    <a:pt x="863417" y="1427130"/>
                    <a:pt x="848815" y="1470936"/>
                    <a:pt x="839081" y="1514742"/>
                  </a:cubicBezTo>
                  <a:lnTo>
                    <a:pt x="717399" y="2458993"/>
                  </a:lnTo>
                  <a:lnTo>
                    <a:pt x="478902" y="4250149"/>
                  </a:lnTo>
                  <a:cubicBezTo>
                    <a:pt x="474035" y="4284221"/>
                    <a:pt x="464301" y="4323159"/>
                    <a:pt x="449699" y="4357230"/>
                  </a:cubicBezTo>
                  <a:lnTo>
                    <a:pt x="1909" y="5442632"/>
                  </a:lnTo>
                  <a:cubicBezTo>
                    <a:pt x="-2958" y="5457233"/>
                    <a:pt x="1909" y="5471837"/>
                    <a:pt x="11644" y="5481569"/>
                  </a:cubicBezTo>
                  <a:cubicBezTo>
                    <a:pt x="26246" y="5491305"/>
                    <a:pt x="50582" y="5486438"/>
                    <a:pt x="55449" y="5466968"/>
                  </a:cubicBezTo>
                  <a:lnTo>
                    <a:pt x="503239" y="4371831"/>
                  </a:lnTo>
                  <a:cubicBezTo>
                    <a:pt x="517841" y="4337761"/>
                    <a:pt x="527575" y="4303690"/>
                    <a:pt x="532443" y="4264752"/>
                  </a:cubicBezTo>
                  <a:lnTo>
                    <a:pt x="775806" y="2463860"/>
                  </a:lnTo>
                  <a:lnTo>
                    <a:pt x="897488" y="1519609"/>
                  </a:lnTo>
                  <a:cubicBezTo>
                    <a:pt x="902355" y="1480670"/>
                    <a:pt x="912090" y="1441732"/>
                    <a:pt x="931559" y="1407661"/>
                  </a:cubicBezTo>
                  <a:lnTo>
                    <a:pt x="1135985" y="1008545"/>
                  </a:lnTo>
                  <a:cubicBezTo>
                    <a:pt x="1140852" y="998810"/>
                    <a:pt x="1145719" y="993943"/>
                    <a:pt x="1155454" y="993943"/>
                  </a:cubicBezTo>
                  <a:cubicBezTo>
                    <a:pt x="1165188" y="993943"/>
                    <a:pt x="1170056" y="993943"/>
                    <a:pt x="1179790" y="998810"/>
                  </a:cubicBezTo>
                  <a:cubicBezTo>
                    <a:pt x="1184657" y="1003678"/>
                    <a:pt x="1189525" y="1013411"/>
                    <a:pt x="1189525" y="1023147"/>
                  </a:cubicBezTo>
                  <a:lnTo>
                    <a:pt x="1174923" y="1154564"/>
                  </a:lnTo>
                  <a:cubicBezTo>
                    <a:pt x="1174923" y="1154564"/>
                    <a:pt x="1174923" y="1154564"/>
                    <a:pt x="1174923" y="1154564"/>
                  </a:cubicBezTo>
                  <a:lnTo>
                    <a:pt x="1082445" y="2001469"/>
                  </a:lnTo>
                  <a:cubicBezTo>
                    <a:pt x="1082445" y="2016070"/>
                    <a:pt x="1092179" y="2035539"/>
                    <a:pt x="1111648" y="2035539"/>
                  </a:cubicBezTo>
                  <a:cubicBezTo>
                    <a:pt x="1126250" y="2035539"/>
                    <a:pt x="1145719" y="2025805"/>
                    <a:pt x="1145719" y="2006337"/>
                  </a:cubicBezTo>
                  <a:lnTo>
                    <a:pt x="1223595" y="1324918"/>
                  </a:lnTo>
                  <a:lnTo>
                    <a:pt x="1243065" y="1159430"/>
                  </a:lnTo>
                  <a:cubicBezTo>
                    <a:pt x="1257667" y="1028014"/>
                    <a:pt x="1316074" y="901465"/>
                    <a:pt x="1408552" y="808987"/>
                  </a:cubicBezTo>
                  <a:lnTo>
                    <a:pt x="1905014" y="297923"/>
                  </a:lnTo>
                  <a:cubicBezTo>
                    <a:pt x="1919616" y="283320"/>
                    <a:pt x="1939085" y="278454"/>
                    <a:pt x="1958554" y="278454"/>
                  </a:cubicBezTo>
                  <a:cubicBezTo>
                    <a:pt x="1973156" y="278454"/>
                    <a:pt x="1987758" y="288188"/>
                    <a:pt x="1997492" y="297923"/>
                  </a:cubicBezTo>
                  <a:cubicBezTo>
                    <a:pt x="2051032" y="356329"/>
                    <a:pt x="2051032" y="443941"/>
                    <a:pt x="1997492" y="502347"/>
                  </a:cubicBezTo>
                  <a:lnTo>
                    <a:pt x="1909881" y="594827"/>
                  </a:lnTo>
                  <a:lnTo>
                    <a:pt x="1909881" y="594827"/>
                  </a:lnTo>
                  <a:cubicBezTo>
                    <a:pt x="1778465" y="745711"/>
                    <a:pt x="1681119" y="930669"/>
                    <a:pt x="1637314" y="1125360"/>
                  </a:cubicBezTo>
                  <a:lnTo>
                    <a:pt x="1466959" y="1831114"/>
                  </a:lnTo>
                  <a:cubicBezTo>
                    <a:pt x="1462092" y="1845716"/>
                    <a:pt x="1471826" y="1865185"/>
                    <a:pt x="1491296" y="1870052"/>
                  </a:cubicBezTo>
                  <a:cubicBezTo>
                    <a:pt x="1505898" y="1874920"/>
                    <a:pt x="1525367" y="1865185"/>
                    <a:pt x="1530234" y="1845716"/>
                  </a:cubicBezTo>
                  <a:lnTo>
                    <a:pt x="1700589" y="1139961"/>
                  </a:lnTo>
                  <a:cubicBezTo>
                    <a:pt x="1749261" y="940402"/>
                    <a:pt x="1846607" y="755446"/>
                    <a:pt x="1987758" y="604561"/>
                  </a:cubicBezTo>
                  <a:lnTo>
                    <a:pt x="2479353" y="74028"/>
                  </a:lnTo>
                  <a:cubicBezTo>
                    <a:pt x="2498822" y="49691"/>
                    <a:pt x="2532893" y="49691"/>
                    <a:pt x="2562096" y="64293"/>
                  </a:cubicBezTo>
                  <a:cubicBezTo>
                    <a:pt x="2635105" y="112965"/>
                    <a:pt x="2654574" y="215179"/>
                    <a:pt x="2605902" y="288188"/>
                  </a:cubicBezTo>
                  <a:lnTo>
                    <a:pt x="2279794" y="779783"/>
                  </a:lnTo>
                  <a:cubicBezTo>
                    <a:pt x="2231122" y="857659"/>
                    <a:pt x="2197051" y="945270"/>
                    <a:pt x="2187316" y="1037748"/>
                  </a:cubicBezTo>
                  <a:lnTo>
                    <a:pt x="2119174" y="1724034"/>
                  </a:lnTo>
                  <a:cubicBezTo>
                    <a:pt x="2114307" y="1767839"/>
                    <a:pt x="2089971" y="1806778"/>
                    <a:pt x="2055899" y="1831114"/>
                  </a:cubicBezTo>
                  <a:lnTo>
                    <a:pt x="1987758" y="1874920"/>
                  </a:lnTo>
                  <a:cubicBezTo>
                    <a:pt x="1973156" y="1884655"/>
                    <a:pt x="1968289" y="1904124"/>
                    <a:pt x="1978023" y="1918725"/>
                  </a:cubicBezTo>
                  <a:cubicBezTo>
                    <a:pt x="1987758" y="1933328"/>
                    <a:pt x="2007227" y="1938194"/>
                    <a:pt x="2021829" y="1928460"/>
                  </a:cubicBezTo>
                  <a:lnTo>
                    <a:pt x="2080236" y="1894388"/>
                  </a:lnTo>
                  <a:cubicBezTo>
                    <a:pt x="2138643" y="1855451"/>
                    <a:pt x="2187316" y="1806778"/>
                    <a:pt x="2221387" y="1748370"/>
                  </a:cubicBezTo>
                  <a:lnTo>
                    <a:pt x="2557229" y="1174032"/>
                  </a:lnTo>
                  <a:cubicBezTo>
                    <a:pt x="2591300" y="1120492"/>
                    <a:pt x="2630238" y="1066952"/>
                    <a:pt x="2674044" y="1023147"/>
                  </a:cubicBezTo>
                  <a:lnTo>
                    <a:pt x="3365197" y="331993"/>
                  </a:lnTo>
                  <a:cubicBezTo>
                    <a:pt x="3384666" y="312524"/>
                    <a:pt x="3418737" y="307656"/>
                    <a:pt x="3438206" y="327127"/>
                  </a:cubicBezTo>
                  <a:cubicBezTo>
                    <a:pt x="3506348" y="380666"/>
                    <a:pt x="3525817" y="482879"/>
                    <a:pt x="3477144" y="555888"/>
                  </a:cubicBezTo>
                  <a:lnTo>
                    <a:pt x="3005018" y="1285979"/>
                  </a:lnTo>
                  <a:cubicBezTo>
                    <a:pt x="2966080" y="1344387"/>
                    <a:pt x="2936877" y="1412529"/>
                    <a:pt x="2917407" y="1480670"/>
                  </a:cubicBezTo>
                  <a:lnTo>
                    <a:pt x="2722716" y="2205894"/>
                  </a:lnTo>
                  <a:cubicBezTo>
                    <a:pt x="2722716" y="2205894"/>
                    <a:pt x="2722716" y="2205894"/>
                    <a:pt x="2722716" y="2205894"/>
                  </a:cubicBezTo>
                  <a:cubicBezTo>
                    <a:pt x="2722716" y="2205894"/>
                    <a:pt x="2722716" y="2210761"/>
                    <a:pt x="2722716" y="2215629"/>
                  </a:cubicBezTo>
                  <a:lnTo>
                    <a:pt x="2717849" y="2239965"/>
                  </a:lnTo>
                  <a:cubicBezTo>
                    <a:pt x="2717849" y="2249700"/>
                    <a:pt x="2712982" y="2254567"/>
                    <a:pt x="2712982" y="2264302"/>
                  </a:cubicBezTo>
                  <a:lnTo>
                    <a:pt x="2708114" y="2274037"/>
                  </a:lnTo>
                  <a:cubicBezTo>
                    <a:pt x="2703247" y="2293506"/>
                    <a:pt x="2698380" y="2312974"/>
                    <a:pt x="2693513" y="2322710"/>
                  </a:cubicBezTo>
                  <a:cubicBezTo>
                    <a:pt x="2693513" y="2322710"/>
                    <a:pt x="2610769" y="2605011"/>
                    <a:pt x="2610769" y="2609879"/>
                  </a:cubicBezTo>
                  <a:cubicBezTo>
                    <a:pt x="2605902" y="2619612"/>
                    <a:pt x="2571831" y="2770498"/>
                    <a:pt x="2571831" y="2770498"/>
                  </a:cubicBezTo>
                  <a:cubicBezTo>
                    <a:pt x="2557229" y="2819171"/>
                    <a:pt x="2547495" y="2872711"/>
                    <a:pt x="2542627" y="2926251"/>
                  </a:cubicBezTo>
                  <a:cubicBezTo>
                    <a:pt x="2542627" y="2926251"/>
                    <a:pt x="2542627" y="2926251"/>
                    <a:pt x="2542627" y="2926251"/>
                  </a:cubicBezTo>
                  <a:lnTo>
                    <a:pt x="2479353" y="3369174"/>
                  </a:lnTo>
                  <a:cubicBezTo>
                    <a:pt x="2479353" y="3383775"/>
                    <a:pt x="2489087" y="3403244"/>
                    <a:pt x="2503689" y="3403244"/>
                  </a:cubicBezTo>
                  <a:cubicBezTo>
                    <a:pt x="2503689" y="3403244"/>
                    <a:pt x="2503689" y="3403244"/>
                    <a:pt x="2508556" y="3403244"/>
                  </a:cubicBezTo>
                  <a:cubicBezTo>
                    <a:pt x="2523158" y="3403244"/>
                    <a:pt x="2537760" y="3393510"/>
                    <a:pt x="2542627" y="3378907"/>
                  </a:cubicBezTo>
                  <a:lnTo>
                    <a:pt x="2552362" y="3315633"/>
                  </a:lnTo>
                  <a:cubicBezTo>
                    <a:pt x="2557229" y="3291297"/>
                    <a:pt x="2566963" y="3291297"/>
                    <a:pt x="2571831" y="3310766"/>
                  </a:cubicBezTo>
                  <a:cubicBezTo>
                    <a:pt x="2571831" y="3310766"/>
                    <a:pt x="2571831" y="3310766"/>
                    <a:pt x="2571831" y="3310766"/>
                  </a:cubicBezTo>
                  <a:lnTo>
                    <a:pt x="2683778" y="3782892"/>
                  </a:lnTo>
                  <a:cubicBezTo>
                    <a:pt x="2712982" y="3899706"/>
                    <a:pt x="2674044" y="4026256"/>
                    <a:pt x="2576698" y="4104131"/>
                  </a:cubicBezTo>
                  <a:lnTo>
                    <a:pt x="1924483" y="4654133"/>
                  </a:lnTo>
                  <a:cubicBezTo>
                    <a:pt x="1827138" y="4736877"/>
                    <a:pt x="1749261" y="4834222"/>
                    <a:pt x="1695721" y="4951038"/>
                  </a:cubicBezTo>
                  <a:lnTo>
                    <a:pt x="1320941" y="5724933"/>
                  </a:lnTo>
                  <a:cubicBezTo>
                    <a:pt x="1316074" y="5739537"/>
                    <a:pt x="1316074" y="5754139"/>
                    <a:pt x="1330676" y="5763874"/>
                  </a:cubicBezTo>
                  <a:cubicBezTo>
                    <a:pt x="1345277" y="5773606"/>
                    <a:pt x="1369614" y="5768740"/>
                    <a:pt x="1374481" y="5754139"/>
                  </a:cubicBezTo>
                  <a:lnTo>
                    <a:pt x="1749261" y="4975375"/>
                  </a:lnTo>
                  <a:cubicBezTo>
                    <a:pt x="1778465" y="4912101"/>
                    <a:pt x="1822270" y="4848824"/>
                    <a:pt x="1866076" y="4795285"/>
                  </a:cubicBezTo>
                  <a:cubicBezTo>
                    <a:pt x="1924483" y="4732011"/>
                    <a:pt x="2026696" y="4717410"/>
                    <a:pt x="2104572" y="4727142"/>
                  </a:cubicBezTo>
                  <a:cubicBezTo>
                    <a:pt x="2104572" y="4727142"/>
                    <a:pt x="2104572" y="4727142"/>
                    <a:pt x="2109440" y="4727142"/>
                  </a:cubicBezTo>
                  <a:cubicBezTo>
                    <a:pt x="2119174" y="4727142"/>
                    <a:pt x="2128909" y="4732011"/>
                    <a:pt x="2138643" y="4732011"/>
                  </a:cubicBezTo>
                  <a:cubicBezTo>
                    <a:pt x="2153245" y="4736877"/>
                    <a:pt x="2172714" y="4736877"/>
                    <a:pt x="2187316" y="4736877"/>
                  </a:cubicBezTo>
                  <a:cubicBezTo>
                    <a:pt x="2250591" y="4741746"/>
                    <a:pt x="2313865" y="4727142"/>
                    <a:pt x="2372272" y="4702805"/>
                  </a:cubicBezTo>
                  <a:cubicBezTo>
                    <a:pt x="2445282" y="4673603"/>
                    <a:pt x="2528025" y="4678469"/>
                    <a:pt x="2601035" y="4712541"/>
                  </a:cubicBezTo>
                  <a:lnTo>
                    <a:pt x="2727584" y="4780684"/>
                  </a:lnTo>
                  <a:cubicBezTo>
                    <a:pt x="2756787" y="4795285"/>
                    <a:pt x="2781124" y="4829356"/>
                    <a:pt x="2790858" y="4863428"/>
                  </a:cubicBezTo>
                  <a:cubicBezTo>
                    <a:pt x="2810327" y="4926702"/>
                    <a:pt x="2863867" y="4975375"/>
                    <a:pt x="2936877" y="4980241"/>
                  </a:cubicBezTo>
                  <a:cubicBezTo>
                    <a:pt x="2956345" y="4980241"/>
                    <a:pt x="2975815" y="4980241"/>
                    <a:pt x="2995284" y="4970506"/>
                  </a:cubicBezTo>
                  <a:cubicBezTo>
                    <a:pt x="3029355" y="4960773"/>
                    <a:pt x="3063426" y="4960773"/>
                    <a:pt x="3092629" y="4980241"/>
                  </a:cubicBezTo>
                  <a:lnTo>
                    <a:pt x="3248382" y="5062985"/>
                  </a:lnTo>
                  <a:cubicBezTo>
                    <a:pt x="3394400" y="5140860"/>
                    <a:pt x="3520950" y="5247941"/>
                    <a:pt x="3623162" y="5379358"/>
                  </a:cubicBezTo>
                  <a:lnTo>
                    <a:pt x="4080686" y="5958565"/>
                  </a:lnTo>
                  <a:cubicBezTo>
                    <a:pt x="4090421" y="5968297"/>
                    <a:pt x="4105023" y="5973166"/>
                    <a:pt x="4119624" y="5968297"/>
                  </a:cubicBezTo>
                  <a:cubicBezTo>
                    <a:pt x="4134226" y="5958565"/>
                    <a:pt x="4139093" y="5939094"/>
                    <a:pt x="4129359" y="5924493"/>
                  </a:cubicBezTo>
                  <a:lnTo>
                    <a:pt x="3666968" y="5345286"/>
                  </a:lnTo>
                  <a:cubicBezTo>
                    <a:pt x="3559888" y="5209003"/>
                    <a:pt x="3423604" y="5097056"/>
                    <a:pt x="3272718" y="5014312"/>
                  </a:cubicBezTo>
                  <a:lnTo>
                    <a:pt x="3155904" y="4951038"/>
                  </a:lnTo>
                  <a:cubicBezTo>
                    <a:pt x="3116966" y="4931568"/>
                    <a:pt x="3092629" y="4887764"/>
                    <a:pt x="3097496" y="4843958"/>
                  </a:cubicBezTo>
                  <a:cubicBezTo>
                    <a:pt x="3097496" y="4839091"/>
                    <a:pt x="3097496" y="4834222"/>
                    <a:pt x="3097496" y="4829356"/>
                  </a:cubicBezTo>
                  <a:cubicBezTo>
                    <a:pt x="3102364" y="4751478"/>
                    <a:pt x="3048824" y="4683338"/>
                    <a:pt x="2970947" y="4668737"/>
                  </a:cubicBezTo>
                  <a:cubicBezTo>
                    <a:pt x="2917407" y="4659002"/>
                    <a:pt x="2868735" y="4673603"/>
                    <a:pt x="2834664" y="4702805"/>
                  </a:cubicBezTo>
                  <a:cubicBezTo>
                    <a:pt x="2800593" y="4732011"/>
                    <a:pt x="2756787" y="4736877"/>
                    <a:pt x="2717849" y="4712541"/>
                  </a:cubicBezTo>
                  <a:lnTo>
                    <a:pt x="2688645" y="4693073"/>
                  </a:lnTo>
                  <a:cubicBezTo>
                    <a:pt x="2659442" y="4678469"/>
                    <a:pt x="2659442" y="4644400"/>
                    <a:pt x="2683778" y="4634665"/>
                  </a:cubicBezTo>
                  <a:cubicBezTo>
                    <a:pt x="2742186" y="4605460"/>
                    <a:pt x="2785991" y="4551921"/>
                    <a:pt x="2795726" y="4483780"/>
                  </a:cubicBezTo>
                  <a:cubicBezTo>
                    <a:pt x="2810327" y="4410770"/>
                    <a:pt x="2781124" y="4337761"/>
                    <a:pt x="2727584" y="4289089"/>
                  </a:cubicBezTo>
                  <a:cubicBezTo>
                    <a:pt x="2751920" y="4264752"/>
                    <a:pt x="2766522" y="4230681"/>
                    <a:pt x="2771389" y="4196611"/>
                  </a:cubicBezTo>
                  <a:cubicBezTo>
                    <a:pt x="2781124" y="4152804"/>
                    <a:pt x="2766522" y="4104131"/>
                    <a:pt x="2747053" y="4070061"/>
                  </a:cubicBezTo>
                  <a:lnTo>
                    <a:pt x="2747053" y="4070061"/>
                  </a:lnTo>
                  <a:cubicBezTo>
                    <a:pt x="2727584" y="4031122"/>
                    <a:pt x="2756787" y="3958113"/>
                    <a:pt x="2800593" y="3933776"/>
                  </a:cubicBezTo>
                  <a:cubicBezTo>
                    <a:pt x="2800593" y="3933776"/>
                    <a:pt x="2800593" y="3933776"/>
                    <a:pt x="2800593" y="3933776"/>
                  </a:cubicBezTo>
                  <a:cubicBezTo>
                    <a:pt x="2820062" y="3924043"/>
                    <a:pt x="2839531" y="3914308"/>
                    <a:pt x="2859000" y="3899706"/>
                  </a:cubicBezTo>
                  <a:cubicBezTo>
                    <a:pt x="2859000" y="3899706"/>
                    <a:pt x="2863867" y="3894839"/>
                    <a:pt x="2863867" y="3894839"/>
                  </a:cubicBezTo>
                  <a:cubicBezTo>
                    <a:pt x="2868735" y="3889971"/>
                    <a:pt x="2878469" y="3880238"/>
                    <a:pt x="2883336" y="3875370"/>
                  </a:cubicBezTo>
                  <a:cubicBezTo>
                    <a:pt x="2888204" y="3870502"/>
                    <a:pt x="2888204" y="3865635"/>
                    <a:pt x="2893071" y="3865635"/>
                  </a:cubicBezTo>
                  <a:cubicBezTo>
                    <a:pt x="2932009" y="3812095"/>
                    <a:pt x="2956345" y="3748821"/>
                    <a:pt x="2961213" y="3680679"/>
                  </a:cubicBezTo>
                  <a:lnTo>
                    <a:pt x="2961213" y="3680679"/>
                  </a:lnTo>
                  <a:cubicBezTo>
                    <a:pt x="2961213" y="3661210"/>
                    <a:pt x="2970947" y="3641740"/>
                    <a:pt x="2985549" y="3632006"/>
                  </a:cubicBezTo>
                  <a:cubicBezTo>
                    <a:pt x="3024487" y="3593067"/>
                    <a:pt x="3058558" y="3544394"/>
                    <a:pt x="3078027" y="3495722"/>
                  </a:cubicBezTo>
                  <a:cubicBezTo>
                    <a:pt x="3092629" y="3456784"/>
                    <a:pt x="3116966" y="3422713"/>
                    <a:pt x="3155904" y="3403244"/>
                  </a:cubicBezTo>
                  <a:cubicBezTo>
                    <a:pt x="3219178" y="3364306"/>
                    <a:pt x="3262984" y="3291297"/>
                    <a:pt x="3253249" y="3213420"/>
                  </a:cubicBezTo>
                  <a:cubicBezTo>
                    <a:pt x="3243515" y="3111207"/>
                    <a:pt x="3160771" y="3033331"/>
                    <a:pt x="3058558" y="3033331"/>
                  </a:cubicBezTo>
                  <a:cubicBezTo>
                    <a:pt x="3019620" y="3033331"/>
                    <a:pt x="2985549" y="3043066"/>
                    <a:pt x="2951478" y="3062535"/>
                  </a:cubicBezTo>
                  <a:cubicBezTo>
                    <a:pt x="2932009" y="3047933"/>
                    <a:pt x="2912540" y="3033331"/>
                    <a:pt x="2888204" y="3023597"/>
                  </a:cubicBezTo>
                  <a:cubicBezTo>
                    <a:pt x="2863867" y="3008994"/>
                    <a:pt x="2849265" y="2984658"/>
                    <a:pt x="2849265" y="2955455"/>
                  </a:cubicBezTo>
                  <a:lnTo>
                    <a:pt x="2849265" y="2955455"/>
                  </a:lnTo>
                  <a:cubicBezTo>
                    <a:pt x="2854133" y="2853242"/>
                    <a:pt x="2815195" y="2751029"/>
                    <a:pt x="2747053" y="2682888"/>
                  </a:cubicBezTo>
                  <a:lnTo>
                    <a:pt x="2747053" y="2682888"/>
                  </a:lnTo>
                  <a:cubicBezTo>
                    <a:pt x="2722716" y="2658551"/>
                    <a:pt x="2703247" y="2605011"/>
                    <a:pt x="2703247" y="2561206"/>
                  </a:cubicBezTo>
                  <a:cubicBezTo>
                    <a:pt x="2703247" y="2546603"/>
                    <a:pt x="2712982" y="2536869"/>
                    <a:pt x="2727584" y="2532002"/>
                  </a:cubicBezTo>
                  <a:lnTo>
                    <a:pt x="2727584" y="2532002"/>
                  </a:lnTo>
                  <a:lnTo>
                    <a:pt x="2761654" y="2527134"/>
                  </a:lnTo>
                  <a:cubicBezTo>
                    <a:pt x="2878469" y="2502798"/>
                    <a:pt x="3000151" y="2546603"/>
                    <a:pt x="3073160" y="2643949"/>
                  </a:cubicBezTo>
                  <a:lnTo>
                    <a:pt x="3233780" y="2882446"/>
                  </a:lnTo>
                  <a:cubicBezTo>
                    <a:pt x="3243515" y="2897047"/>
                    <a:pt x="3262984" y="2901915"/>
                    <a:pt x="3277586" y="2892180"/>
                  </a:cubicBezTo>
                  <a:cubicBezTo>
                    <a:pt x="3292187" y="2882446"/>
                    <a:pt x="3297055" y="2862976"/>
                    <a:pt x="3287320" y="2848375"/>
                  </a:cubicBezTo>
                  <a:lnTo>
                    <a:pt x="3160771" y="2653684"/>
                  </a:lnTo>
                  <a:lnTo>
                    <a:pt x="3160771" y="2653684"/>
                  </a:lnTo>
                  <a:cubicBezTo>
                    <a:pt x="3136435" y="2614746"/>
                    <a:pt x="3141302" y="2580675"/>
                    <a:pt x="3175373" y="2561206"/>
                  </a:cubicBezTo>
                  <a:lnTo>
                    <a:pt x="3292187" y="2497930"/>
                  </a:lnTo>
                  <a:cubicBezTo>
                    <a:pt x="3423604" y="2424921"/>
                    <a:pt x="3589091" y="2468728"/>
                    <a:pt x="3666968" y="2590410"/>
                  </a:cubicBezTo>
                  <a:lnTo>
                    <a:pt x="3793517" y="2814303"/>
                  </a:lnTo>
                  <a:cubicBezTo>
                    <a:pt x="3803251" y="2828906"/>
                    <a:pt x="3822721" y="2833773"/>
                    <a:pt x="3837322" y="2824038"/>
                  </a:cubicBezTo>
                  <a:cubicBezTo>
                    <a:pt x="3851924" y="2814303"/>
                    <a:pt x="3856791" y="2794834"/>
                    <a:pt x="3847057" y="2780233"/>
                  </a:cubicBezTo>
                  <a:lnTo>
                    <a:pt x="3720508" y="2556338"/>
                  </a:lnTo>
                  <a:lnTo>
                    <a:pt x="3720508" y="2556338"/>
                  </a:lnTo>
                  <a:cubicBezTo>
                    <a:pt x="3715641" y="2546603"/>
                    <a:pt x="3710773" y="2541737"/>
                    <a:pt x="3705906" y="2536869"/>
                  </a:cubicBezTo>
                  <a:lnTo>
                    <a:pt x="3705906" y="2536869"/>
                  </a:lnTo>
                  <a:cubicBezTo>
                    <a:pt x="3681569" y="2507665"/>
                    <a:pt x="3696171" y="2497930"/>
                    <a:pt x="3720508" y="2493064"/>
                  </a:cubicBezTo>
                  <a:lnTo>
                    <a:pt x="3832455" y="2483329"/>
                  </a:lnTo>
                  <a:lnTo>
                    <a:pt x="3832455" y="2483329"/>
                  </a:lnTo>
                  <a:cubicBezTo>
                    <a:pt x="3963872" y="2488197"/>
                    <a:pt x="4085553" y="2566073"/>
                    <a:pt x="4143961" y="2687755"/>
                  </a:cubicBezTo>
                  <a:lnTo>
                    <a:pt x="4231572" y="2867844"/>
                  </a:lnTo>
                  <a:cubicBezTo>
                    <a:pt x="4241307" y="2882446"/>
                    <a:pt x="4255908" y="2887312"/>
                    <a:pt x="4270510" y="2882446"/>
                  </a:cubicBezTo>
                  <a:cubicBezTo>
                    <a:pt x="4285112" y="2872711"/>
                    <a:pt x="4289979" y="2858110"/>
                    <a:pt x="4285112" y="2843507"/>
                  </a:cubicBezTo>
                  <a:lnTo>
                    <a:pt x="4197501" y="2663419"/>
                  </a:lnTo>
                  <a:cubicBezTo>
                    <a:pt x="4187766" y="2643949"/>
                    <a:pt x="4178032" y="2629347"/>
                    <a:pt x="4168297" y="2614746"/>
                  </a:cubicBezTo>
                  <a:lnTo>
                    <a:pt x="4168297" y="2614746"/>
                  </a:lnTo>
                  <a:cubicBezTo>
                    <a:pt x="4148828" y="2585542"/>
                    <a:pt x="4158563" y="2570939"/>
                    <a:pt x="4187766" y="2575807"/>
                  </a:cubicBezTo>
                  <a:lnTo>
                    <a:pt x="4275377" y="2590410"/>
                  </a:lnTo>
                  <a:cubicBezTo>
                    <a:pt x="4367855" y="2605011"/>
                    <a:pt x="4435998" y="2678020"/>
                    <a:pt x="4455466" y="2765630"/>
                  </a:cubicBezTo>
                  <a:lnTo>
                    <a:pt x="4708565" y="4001919"/>
                  </a:lnTo>
                  <a:cubicBezTo>
                    <a:pt x="4718299" y="4055458"/>
                    <a:pt x="4737769" y="4104131"/>
                    <a:pt x="4762105" y="4152804"/>
                  </a:cubicBezTo>
                  <a:lnTo>
                    <a:pt x="5331576" y="5291747"/>
                  </a:lnTo>
                  <a:cubicBezTo>
                    <a:pt x="5341310" y="5306349"/>
                    <a:pt x="5360780" y="5316084"/>
                    <a:pt x="5375381" y="5301483"/>
                  </a:cubicBezTo>
                  <a:cubicBezTo>
                    <a:pt x="5375381" y="5267411"/>
                    <a:pt x="5380249" y="5252810"/>
                    <a:pt x="5370514" y="5238206"/>
                  </a:cubicBezTo>
                  <a:close/>
                  <a:moveTo>
                    <a:pt x="2941744" y="4697939"/>
                  </a:moveTo>
                  <a:cubicBezTo>
                    <a:pt x="3000151" y="4702805"/>
                    <a:pt x="3043957" y="4751478"/>
                    <a:pt x="3043957" y="4809886"/>
                  </a:cubicBezTo>
                  <a:cubicBezTo>
                    <a:pt x="3043957" y="4834222"/>
                    <a:pt x="3034222" y="4853693"/>
                    <a:pt x="3019620" y="4873160"/>
                  </a:cubicBezTo>
                  <a:cubicBezTo>
                    <a:pt x="3000151" y="4897496"/>
                    <a:pt x="2966080" y="4912101"/>
                    <a:pt x="2932009" y="4912101"/>
                  </a:cubicBezTo>
                  <a:cubicBezTo>
                    <a:pt x="2873602" y="4907232"/>
                    <a:pt x="2829796" y="4858559"/>
                    <a:pt x="2829796" y="4800151"/>
                  </a:cubicBezTo>
                  <a:cubicBezTo>
                    <a:pt x="2834664" y="4741746"/>
                    <a:pt x="2883336" y="4697939"/>
                    <a:pt x="2941744" y="4697939"/>
                  </a:cubicBezTo>
                  <a:close/>
                  <a:moveTo>
                    <a:pt x="2737318" y="4478912"/>
                  </a:moveTo>
                  <a:cubicBezTo>
                    <a:pt x="2717849" y="4542186"/>
                    <a:pt x="2664309" y="4585993"/>
                    <a:pt x="2596167" y="4590859"/>
                  </a:cubicBezTo>
                  <a:cubicBezTo>
                    <a:pt x="2571831" y="4590859"/>
                    <a:pt x="2552362" y="4590859"/>
                    <a:pt x="2532893" y="4585993"/>
                  </a:cubicBezTo>
                  <a:cubicBezTo>
                    <a:pt x="2528025" y="4585993"/>
                    <a:pt x="2523158" y="4576257"/>
                    <a:pt x="2528025" y="4571391"/>
                  </a:cubicBezTo>
                  <a:cubicBezTo>
                    <a:pt x="2532893" y="4561656"/>
                    <a:pt x="2542627" y="4556787"/>
                    <a:pt x="2547495" y="4547055"/>
                  </a:cubicBezTo>
                  <a:cubicBezTo>
                    <a:pt x="2557229" y="4532451"/>
                    <a:pt x="2552362" y="4517850"/>
                    <a:pt x="2537760" y="4508116"/>
                  </a:cubicBezTo>
                  <a:cubicBezTo>
                    <a:pt x="2528025" y="4503248"/>
                    <a:pt x="2513423" y="4508116"/>
                    <a:pt x="2503689" y="4517850"/>
                  </a:cubicBezTo>
                  <a:cubicBezTo>
                    <a:pt x="2425813" y="4629796"/>
                    <a:pt x="2284662" y="4688204"/>
                    <a:pt x="2143511" y="4668737"/>
                  </a:cubicBezTo>
                  <a:cubicBezTo>
                    <a:pt x="2109440" y="4663868"/>
                    <a:pt x="2080236" y="4654133"/>
                    <a:pt x="2051032" y="4639531"/>
                  </a:cubicBezTo>
                  <a:cubicBezTo>
                    <a:pt x="2041298" y="4634665"/>
                    <a:pt x="2041298" y="4620064"/>
                    <a:pt x="2046165" y="4615195"/>
                  </a:cubicBezTo>
                  <a:lnTo>
                    <a:pt x="2615636" y="4133335"/>
                  </a:lnTo>
                  <a:cubicBezTo>
                    <a:pt x="2635105" y="4113866"/>
                    <a:pt x="2654574" y="4094397"/>
                    <a:pt x="2669176" y="4074929"/>
                  </a:cubicBezTo>
                  <a:cubicBezTo>
                    <a:pt x="2674044" y="4070061"/>
                    <a:pt x="2683778" y="4070061"/>
                    <a:pt x="2688645" y="4074929"/>
                  </a:cubicBezTo>
                  <a:cubicBezTo>
                    <a:pt x="2712982" y="4104131"/>
                    <a:pt x="2722716" y="4138203"/>
                    <a:pt x="2717849" y="4177140"/>
                  </a:cubicBezTo>
                  <a:cubicBezTo>
                    <a:pt x="2712982" y="4211212"/>
                    <a:pt x="2693513" y="4240416"/>
                    <a:pt x="2669176" y="4259885"/>
                  </a:cubicBezTo>
                  <a:cubicBezTo>
                    <a:pt x="2669176" y="4259885"/>
                    <a:pt x="2664309" y="4259885"/>
                    <a:pt x="2664309" y="4264752"/>
                  </a:cubicBezTo>
                  <a:cubicBezTo>
                    <a:pt x="2664309" y="4264752"/>
                    <a:pt x="2664309" y="4264752"/>
                    <a:pt x="2664309" y="4264752"/>
                  </a:cubicBezTo>
                  <a:cubicBezTo>
                    <a:pt x="2664309" y="4264752"/>
                    <a:pt x="2664309" y="4264752"/>
                    <a:pt x="2664309" y="4269620"/>
                  </a:cubicBezTo>
                  <a:cubicBezTo>
                    <a:pt x="2664309" y="4269620"/>
                    <a:pt x="2664309" y="4269620"/>
                    <a:pt x="2664309" y="4269620"/>
                  </a:cubicBezTo>
                  <a:cubicBezTo>
                    <a:pt x="2664309" y="4269620"/>
                    <a:pt x="2664309" y="4269620"/>
                    <a:pt x="2664309" y="4269620"/>
                  </a:cubicBezTo>
                  <a:cubicBezTo>
                    <a:pt x="2659442" y="4279353"/>
                    <a:pt x="2659442" y="4289089"/>
                    <a:pt x="2664309" y="4298822"/>
                  </a:cubicBezTo>
                  <a:cubicBezTo>
                    <a:pt x="2664309" y="4298822"/>
                    <a:pt x="2664309" y="4298822"/>
                    <a:pt x="2664309" y="4298822"/>
                  </a:cubicBezTo>
                  <a:cubicBezTo>
                    <a:pt x="2664309" y="4298822"/>
                    <a:pt x="2664309" y="4298822"/>
                    <a:pt x="2664309" y="4298822"/>
                  </a:cubicBezTo>
                  <a:cubicBezTo>
                    <a:pt x="2664309" y="4298822"/>
                    <a:pt x="2664309" y="4303690"/>
                    <a:pt x="2669176" y="4303690"/>
                  </a:cubicBezTo>
                  <a:cubicBezTo>
                    <a:pt x="2669176" y="4303690"/>
                    <a:pt x="2669176" y="4303690"/>
                    <a:pt x="2669176" y="4303690"/>
                  </a:cubicBezTo>
                  <a:cubicBezTo>
                    <a:pt x="2669176" y="4303690"/>
                    <a:pt x="2669176" y="4303690"/>
                    <a:pt x="2669176" y="4303690"/>
                  </a:cubicBezTo>
                  <a:cubicBezTo>
                    <a:pt x="2732451" y="4332894"/>
                    <a:pt x="2761654" y="4405903"/>
                    <a:pt x="2737318" y="4478912"/>
                  </a:cubicBezTo>
                  <a:close/>
                  <a:moveTo>
                    <a:pt x="2795726" y="2926251"/>
                  </a:moveTo>
                  <a:cubicBezTo>
                    <a:pt x="2795726" y="2940853"/>
                    <a:pt x="2795726" y="2950588"/>
                    <a:pt x="2790858" y="2965189"/>
                  </a:cubicBezTo>
                  <a:cubicBezTo>
                    <a:pt x="2776256" y="2960321"/>
                    <a:pt x="2756787" y="2960321"/>
                    <a:pt x="2742186" y="2960321"/>
                  </a:cubicBezTo>
                  <a:cubicBezTo>
                    <a:pt x="2727584" y="2960321"/>
                    <a:pt x="2717849" y="2970057"/>
                    <a:pt x="2712982" y="2984658"/>
                  </a:cubicBezTo>
                  <a:cubicBezTo>
                    <a:pt x="2712982" y="2999261"/>
                    <a:pt x="2722716" y="3008994"/>
                    <a:pt x="2737318" y="3013862"/>
                  </a:cubicBezTo>
                  <a:cubicBezTo>
                    <a:pt x="2810327" y="3018729"/>
                    <a:pt x="2873602" y="3043066"/>
                    <a:pt x="2932009" y="3091738"/>
                  </a:cubicBezTo>
                  <a:cubicBezTo>
                    <a:pt x="2936877" y="3096606"/>
                    <a:pt x="2941744" y="3096606"/>
                    <a:pt x="2946611" y="3096606"/>
                  </a:cubicBezTo>
                  <a:cubicBezTo>
                    <a:pt x="2951478" y="3096606"/>
                    <a:pt x="2961213" y="3096606"/>
                    <a:pt x="2966080" y="3091738"/>
                  </a:cubicBezTo>
                  <a:cubicBezTo>
                    <a:pt x="2995284" y="3072270"/>
                    <a:pt x="3024487" y="3062535"/>
                    <a:pt x="3058558" y="3067402"/>
                  </a:cubicBezTo>
                  <a:cubicBezTo>
                    <a:pt x="3131568" y="3072270"/>
                    <a:pt x="3194842" y="3135544"/>
                    <a:pt x="3199709" y="3208553"/>
                  </a:cubicBezTo>
                  <a:cubicBezTo>
                    <a:pt x="3204577" y="3286429"/>
                    <a:pt x="3146169" y="3354571"/>
                    <a:pt x="3073160" y="3364306"/>
                  </a:cubicBezTo>
                  <a:cubicBezTo>
                    <a:pt x="3073160" y="3364306"/>
                    <a:pt x="3073160" y="3364306"/>
                    <a:pt x="3073160" y="3364306"/>
                  </a:cubicBezTo>
                  <a:cubicBezTo>
                    <a:pt x="3073160" y="3364306"/>
                    <a:pt x="3073160" y="3364306"/>
                    <a:pt x="3073160" y="3364306"/>
                  </a:cubicBezTo>
                  <a:cubicBezTo>
                    <a:pt x="3073160" y="3364306"/>
                    <a:pt x="3073160" y="3364306"/>
                    <a:pt x="3073160" y="3364306"/>
                  </a:cubicBezTo>
                  <a:cubicBezTo>
                    <a:pt x="3073160" y="3364306"/>
                    <a:pt x="3068293" y="3364306"/>
                    <a:pt x="3068293" y="3364306"/>
                  </a:cubicBezTo>
                  <a:cubicBezTo>
                    <a:pt x="3068293" y="3364306"/>
                    <a:pt x="3068293" y="3364306"/>
                    <a:pt x="3068293" y="3364306"/>
                  </a:cubicBezTo>
                  <a:cubicBezTo>
                    <a:pt x="3068293" y="3364306"/>
                    <a:pt x="3068293" y="3364306"/>
                    <a:pt x="3063426" y="3364306"/>
                  </a:cubicBezTo>
                  <a:cubicBezTo>
                    <a:pt x="3063426" y="3364306"/>
                    <a:pt x="3063426" y="3364306"/>
                    <a:pt x="3063426" y="3364306"/>
                  </a:cubicBezTo>
                  <a:cubicBezTo>
                    <a:pt x="3063426" y="3364306"/>
                    <a:pt x="3063426" y="3364306"/>
                    <a:pt x="3058558" y="3364306"/>
                  </a:cubicBezTo>
                  <a:cubicBezTo>
                    <a:pt x="3058558" y="3364306"/>
                    <a:pt x="3058558" y="3364306"/>
                    <a:pt x="3058558" y="3364306"/>
                  </a:cubicBezTo>
                  <a:cubicBezTo>
                    <a:pt x="3058558" y="3364306"/>
                    <a:pt x="3058558" y="3364306"/>
                    <a:pt x="3053691" y="3369174"/>
                  </a:cubicBezTo>
                  <a:cubicBezTo>
                    <a:pt x="3053691" y="3369174"/>
                    <a:pt x="3053691" y="3369174"/>
                    <a:pt x="3053691" y="3369174"/>
                  </a:cubicBezTo>
                  <a:cubicBezTo>
                    <a:pt x="3053691" y="3369174"/>
                    <a:pt x="3053691" y="3369174"/>
                    <a:pt x="3053691" y="3374040"/>
                  </a:cubicBezTo>
                  <a:cubicBezTo>
                    <a:pt x="3053691" y="3374040"/>
                    <a:pt x="3053691" y="3374040"/>
                    <a:pt x="3053691" y="3374040"/>
                  </a:cubicBezTo>
                  <a:cubicBezTo>
                    <a:pt x="3053691" y="3374040"/>
                    <a:pt x="3053691" y="3374040"/>
                    <a:pt x="3053691" y="3378907"/>
                  </a:cubicBezTo>
                  <a:cubicBezTo>
                    <a:pt x="3053691" y="3378907"/>
                    <a:pt x="3053691" y="3378907"/>
                    <a:pt x="3053691" y="3378907"/>
                  </a:cubicBezTo>
                  <a:cubicBezTo>
                    <a:pt x="3053691" y="3378907"/>
                    <a:pt x="3053691" y="3378907"/>
                    <a:pt x="3053691" y="3383775"/>
                  </a:cubicBezTo>
                  <a:cubicBezTo>
                    <a:pt x="3043957" y="3456784"/>
                    <a:pt x="3009886" y="3524926"/>
                    <a:pt x="2956345" y="3573598"/>
                  </a:cubicBezTo>
                  <a:cubicBezTo>
                    <a:pt x="2956345" y="3568731"/>
                    <a:pt x="2956345" y="3568731"/>
                    <a:pt x="2956345" y="3563865"/>
                  </a:cubicBezTo>
                  <a:cubicBezTo>
                    <a:pt x="2951478" y="3549262"/>
                    <a:pt x="2936877" y="3539528"/>
                    <a:pt x="2922275" y="3544394"/>
                  </a:cubicBezTo>
                  <a:cubicBezTo>
                    <a:pt x="2907673" y="3549262"/>
                    <a:pt x="2897938" y="3563865"/>
                    <a:pt x="2902805" y="3578466"/>
                  </a:cubicBezTo>
                  <a:cubicBezTo>
                    <a:pt x="2907673" y="3607670"/>
                    <a:pt x="2912540" y="3636874"/>
                    <a:pt x="2912540" y="3666076"/>
                  </a:cubicBezTo>
                  <a:cubicBezTo>
                    <a:pt x="2907673" y="3743953"/>
                    <a:pt x="2873602" y="3816962"/>
                    <a:pt x="2815195" y="3865635"/>
                  </a:cubicBezTo>
                  <a:cubicBezTo>
                    <a:pt x="2800593" y="3875370"/>
                    <a:pt x="2781124" y="3870502"/>
                    <a:pt x="2776256" y="3855901"/>
                  </a:cubicBezTo>
                  <a:lnTo>
                    <a:pt x="2747053" y="3734219"/>
                  </a:lnTo>
                  <a:lnTo>
                    <a:pt x="2630238" y="3262093"/>
                  </a:lnTo>
                  <a:cubicBezTo>
                    <a:pt x="2591300" y="3101474"/>
                    <a:pt x="2591300" y="2935985"/>
                    <a:pt x="2635105" y="2780233"/>
                  </a:cubicBezTo>
                  <a:lnTo>
                    <a:pt x="2659442" y="2687755"/>
                  </a:lnTo>
                  <a:cubicBezTo>
                    <a:pt x="2664309" y="2678020"/>
                    <a:pt x="2678911" y="2673153"/>
                    <a:pt x="2688645" y="2678020"/>
                  </a:cubicBezTo>
                  <a:cubicBezTo>
                    <a:pt x="2756787" y="2731560"/>
                    <a:pt x="2800593" y="2824038"/>
                    <a:pt x="2795726" y="2926251"/>
                  </a:cubicBezTo>
                  <a:close/>
                  <a:moveTo>
                    <a:pt x="3438206" y="2376248"/>
                  </a:moveTo>
                  <a:cubicBezTo>
                    <a:pt x="3374931" y="2371382"/>
                    <a:pt x="3311657" y="2385984"/>
                    <a:pt x="3253249" y="2420055"/>
                  </a:cubicBezTo>
                  <a:lnTo>
                    <a:pt x="3087762" y="2512533"/>
                  </a:lnTo>
                  <a:cubicBezTo>
                    <a:pt x="3073160" y="2517401"/>
                    <a:pt x="3058558" y="2517401"/>
                    <a:pt x="3048824" y="2507665"/>
                  </a:cubicBezTo>
                  <a:cubicBezTo>
                    <a:pt x="2966080" y="2444391"/>
                    <a:pt x="2854133" y="2415188"/>
                    <a:pt x="2747053" y="2439524"/>
                  </a:cubicBezTo>
                  <a:cubicBezTo>
                    <a:pt x="2722716" y="2444391"/>
                    <a:pt x="2722716" y="2429789"/>
                    <a:pt x="2727584" y="2410320"/>
                  </a:cubicBezTo>
                  <a:lnTo>
                    <a:pt x="2727584" y="2410320"/>
                  </a:lnTo>
                  <a:lnTo>
                    <a:pt x="2747053" y="2342178"/>
                  </a:lnTo>
                  <a:cubicBezTo>
                    <a:pt x="2751920" y="2332443"/>
                    <a:pt x="2761654" y="2322710"/>
                    <a:pt x="2771389" y="2322710"/>
                  </a:cubicBezTo>
                  <a:cubicBezTo>
                    <a:pt x="2771389" y="2322710"/>
                    <a:pt x="2776256" y="2322710"/>
                    <a:pt x="2776256" y="2322710"/>
                  </a:cubicBezTo>
                  <a:cubicBezTo>
                    <a:pt x="2849265" y="2327576"/>
                    <a:pt x="2917407" y="2356780"/>
                    <a:pt x="2966080" y="2415188"/>
                  </a:cubicBezTo>
                  <a:cubicBezTo>
                    <a:pt x="2970947" y="2420055"/>
                    <a:pt x="2975815" y="2424921"/>
                    <a:pt x="2985549" y="2424921"/>
                  </a:cubicBezTo>
                  <a:cubicBezTo>
                    <a:pt x="2995284" y="2424921"/>
                    <a:pt x="3000151" y="2424921"/>
                    <a:pt x="3005018" y="2415188"/>
                  </a:cubicBezTo>
                  <a:cubicBezTo>
                    <a:pt x="3014753" y="2405452"/>
                    <a:pt x="3014753" y="2390851"/>
                    <a:pt x="3005018" y="2376248"/>
                  </a:cubicBezTo>
                  <a:cubicBezTo>
                    <a:pt x="2975815" y="2342178"/>
                    <a:pt x="2941744" y="2317842"/>
                    <a:pt x="2902805" y="2303239"/>
                  </a:cubicBezTo>
                  <a:cubicBezTo>
                    <a:pt x="2893071" y="2298373"/>
                    <a:pt x="2893071" y="2288638"/>
                    <a:pt x="2897938" y="2283771"/>
                  </a:cubicBezTo>
                  <a:cubicBezTo>
                    <a:pt x="2966080" y="2215629"/>
                    <a:pt x="3063426" y="2176691"/>
                    <a:pt x="3165638" y="2181557"/>
                  </a:cubicBezTo>
                  <a:cubicBezTo>
                    <a:pt x="3287320" y="2186425"/>
                    <a:pt x="3394400" y="2254567"/>
                    <a:pt x="3452808" y="2361647"/>
                  </a:cubicBezTo>
                  <a:cubicBezTo>
                    <a:pt x="3457675" y="2366515"/>
                    <a:pt x="3447940" y="2376248"/>
                    <a:pt x="3438206" y="2376248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699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GrpSpPr/>
          <p:nvPr/>
        </p:nvGrpSpPr>
        <p:grpSpPr>
          <a:xfrm>
            <a:off x="1607417" y="4728786"/>
            <a:ext cx="1567262" cy="1382306"/>
            <a:chOff x="7663095" y="-3915708"/>
            <a:chExt cx="1567262" cy="1382306"/>
          </a:xfrm>
          <a:solidFill>
            <a:srgbClr val="004B86"/>
          </a:solidFill>
        </p:grpSpPr>
        <p:sp>
          <p:nvSpPr>
            <p:cNvPr id="700" name="フリーフォーム: 図形 699">
              <a:extLst>
                <a:ext uri="{FF2B5EF4-FFF2-40B4-BE49-F238E27FC236}">
                  <a16:creationId xmlns:a16="http://schemas.microsoft.com/office/drawing/2014/main" id="{8F26FB6A-58FB-4194-9665-1D65DAC8B91E}"/>
                </a:ext>
              </a:extLst>
            </p:cNvPr>
            <p:cNvSpPr/>
            <p:nvPr/>
          </p:nvSpPr>
          <p:spPr>
            <a:xfrm>
              <a:off x="7663095" y="-3915708"/>
              <a:ext cx="846905" cy="1382306"/>
            </a:xfrm>
            <a:custGeom>
              <a:avLst/>
              <a:gdLst>
                <a:gd name="connsiteX0" fmla="*/ 423453 w 846905"/>
                <a:gd name="connsiteY0" fmla="*/ 1382306 h 1382306"/>
                <a:gd name="connsiteX1" fmla="*/ 0 w 846905"/>
                <a:gd name="connsiteY1" fmla="*/ 968588 h 1382306"/>
                <a:gd name="connsiteX2" fmla="*/ 0 w 846905"/>
                <a:gd name="connsiteY2" fmla="*/ 413718 h 1382306"/>
                <a:gd name="connsiteX3" fmla="*/ 423453 w 846905"/>
                <a:gd name="connsiteY3" fmla="*/ 0 h 1382306"/>
                <a:gd name="connsiteX4" fmla="*/ 846906 w 846905"/>
                <a:gd name="connsiteY4" fmla="*/ 408851 h 1382306"/>
                <a:gd name="connsiteX5" fmla="*/ 846906 w 846905"/>
                <a:gd name="connsiteY5" fmla="*/ 968588 h 1382306"/>
                <a:gd name="connsiteX6" fmla="*/ 423453 w 846905"/>
                <a:gd name="connsiteY6" fmla="*/ 1382306 h 1382306"/>
                <a:gd name="connsiteX7" fmla="*/ 423453 w 846905"/>
                <a:gd name="connsiteY7" fmla="*/ 194691 h 1382306"/>
                <a:gd name="connsiteX8" fmla="*/ 223895 w 846905"/>
                <a:gd name="connsiteY8" fmla="*/ 423453 h 1382306"/>
                <a:gd name="connsiteX9" fmla="*/ 223895 w 846905"/>
                <a:gd name="connsiteY9" fmla="*/ 953986 h 1382306"/>
                <a:gd name="connsiteX10" fmla="*/ 423453 w 846905"/>
                <a:gd name="connsiteY10" fmla="*/ 1182748 h 1382306"/>
                <a:gd name="connsiteX11" fmla="*/ 623011 w 846905"/>
                <a:gd name="connsiteY11" fmla="*/ 953986 h 1382306"/>
                <a:gd name="connsiteX12" fmla="*/ 623011 w 846905"/>
                <a:gd name="connsiteY12" fmla="*/ 423453 h 1382306"/>
                <a:gd name="connsiteX13" fmla="*/ 423453 w 846905"/>
                <a:gd name="connsiteY13" fmla="*/ 194691 h 138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905" h="1382306">
                  <a:moveTo>
                    <a:pt x="423453" y="1382306"/>
                  </a:moveTo>
                  <a:cubicBezTo>
                    <a:pt x="199558" y="1382306"/>
                    <a:pt x="0" y="1250890"/>
                    <a:pt x="0" y="968588"/>
                  </a:cubicBezTo>
                  <a:lnTo>
                    <a:pt x="0" y="413718"/>
                  </a:lnTo>
                  <a:cubicBezTo>
                    <a:pt x="0" y="126549"/>
                    <a:pt x="199558" y="0"/>
                    <a:pt x="423453" y="0"/>
                  </a:cubicBezTo>
                  <a:cubicBezTo>
                    <a:pt x="647348" y="0"/>
                    <a:pt x="846906" y="126549"/>
                    <a:pt x="846906" y="408851"/>
                  </a:cubicBezTo>
                  <a:lnTo>
                    <a:pt x="846906" y="968588"/>
                  </a:lnTo>
                  <a:cubicBezTo>
                    <a:pt x="846906" y="1246022"/>
                    <a:pt x="647348" y="1382306"/>
                    <a:pt x="423453" y="1382306"/>
                  </a:cubicBezTo>
                  <a:close/>
                  <a:moveTo>
                    <a:pt x="423453" y="194691"/>
                  </a:moveTo>
                  <a:cubicBezTo>
                    <a:pt x="301771" y="194691"/>
                    <a:pt x="223895" y="277435"/>
                    <a:pt x="223895" y="423453"/>
                  </a:cubicBezTo>
                  <a:lnTo>
                    <a:pt x="223895" y="953986"/>
                  </a:lnTo>
                  <a:cubicBezTo>
                    <a:pt x="223895" y="1100004"/>
                    <a:pt x="301771" y="1182748"/>
                    <a:pt x="423453" y="1182748"/>
                  </a:cubicBezTo>
                  <a:cubicBezTo>
                    <a:pt x="545135" y="1182748"/>
                    <a:pt x="623011" y="1100004"/>
                    <a:pt x="623011" y="953986"/>
                  </a:cubicBezTo>
                  <a:lnTo>
                    <a:pt x="623011" y="423453"/>
                  </a:lnTo>
                  <a:cubicBezTo>
                    <a:pt x="623011" y="277435"/>
                    <a:pt x="545135" y="194691"/>
                    <a:pt x="423453" y="194691"/>
                  </a:cubicBez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01" name="フリーフォーム: 図形 700">
              <a:extLst>
                <a:ext uri="{FF2B5EF4-FFF2-40B4-BE49-F238E27FC236}">
                  <a16:creationId xmlns:a16="http://schemas.microsoft.com/office/drawing/2014/main" id="{5F8EF248-4654-43E3-9E22-6879BD54973C}"/>
                </a:ext>
              </a:extLst>
            </p:cNvPr>
            <p:cNvSpPr/>
            <p:nvPr/>
          </p:nvSpPr>
          <p:spPr>
            <a:xfrm>
              <a:off x="8806905" y="-3901106"/>
              <a:ext cx="423452" cy="1348235"/>
            </a:xfrm>
            <a:custGeom>
              <a:avLst/>
              <a:gdLst>
                <a:gd name="connsiteX0" fmla="*/ 423453 w 423452"/>
                <a:gd name="connsiteY0" fmla="*/ 1348235 h 1348235"/>
                <a:gd name="connsiteX1" fmla="*/ 194691 w 423452"/>
                <a:gd name="connsiteY1" fmla="*/ 1348235 h 1348235"/>
                <a:gd name="connsiteX2" fmla="*/ 194691 w 423452"/>
                <a:gd name="connsiteY2" fmla="*/ 243364 h 1348235"/>
                <a:gd name="connsiteX3" fmla="*/ 0 w 423452"/>
                <a:gd name="connsiteY3" fmla="*/ 374780 h 1348235"/>
                <a:gd name="connsiteX4" fmla="*/ 0 w 423452"/>
                <a:gd name="connsiteY4" fmla="*/ 150886 h 1348235"/>
                <a:gd name="connsiteX5" fmla="*/ 209293 w 423452"/>
                <a:gd name="connsiteY5" fmla="*/ 0 h 1348235"/>
                <a:gd name="connsiteX6" fmla="*/ 423453 w 423452"/>
                <a:gd name="connsiteY6" fmla="*/ 0 h 1348235"/>
                <a:gd name="connsiteX7" fmla="*/ 423453 w 423452"/>
                <a:gd name="connsiteY7" fmla="*/ 1348235 h 134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3452" h="1348235">
                  <a:moveTo>
                    <a:pt x="423453" y="1348235"/>
                  </a:moveTo>
                  <a:lnTo>
                    <a:pt x="194691" y="1348235"/>
                  </a:lnTo>
                  <a:lnTo>
                    <a:pt x="194691" y="243364"/>
                  </a:lnTo>
                  <a:lnTo>
                    <a:pt x="0" y="374780"/>
                  </a:lnTo>
                  <a:lnTo>
                    <a:pt x="0" y="150886"/>
                  </a:lnTo>
                  <a:lnTo>
                    <a:pt x="209293" y="0"/>
                  </a:lnTo>
                  <a:lnTo>
                    <a:pt x="423453" y="0"/>
                  </a:lnTo>
                  <a:lnTo>
                    <a:pt x="423453" y="1348235"/>
                  </a:lnTo>
                  <a:close/>
                </a:path>
              </a:pathLst>
            </a:custGeom>
            <a:solidFill>
              <a:srgbClr val="004B86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58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