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E74"/>
    <a:srgbClr val="BB0516"/>
    <a:srgbClr val="FF5B5F"/>
    <a:srgbClr val="F0E7E0"/>
    <a:srgbClr val="DFCBBB"/>
    <a:srgbClr val="7A000A"/>
    <a:srgbClr val="FF7C80"/>
    <a:srgbClr val="315562"/>
    <a:srgbClr val="E8F173"/>
    <a:srgbClr val="C9D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376920B2-A7F2-4B72-9213-BF3C13A574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905624" y="18497074"/>
            <a:ext cx="406400" cy="406400"/>
          </a:xfrm>
          <a:prstGeom prst="rect">
            <a:avLst/>
          </a:prstGeom>
        </p:spPr>
      </p:pic>
      <p:pic>
        <p:nvPicPr>
          <p:cNvPr id="60" name="グラフィックス 59">
            <a:extLst>
              <a:ext uri="{FF2B5EF4-FFF2-40B4-BE49-F238E27FC236}">
                <a16:creationId xmlns:a16="http://schemas.microsoft.com/office/drawing/2014/main" id="{DE0C7CAE-C17D-4B4D-A78A-06B1F53A82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1002" y="-8001001"/>
            <a:ext cx="20573999" cy="36576002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78A8AE61-C98C-4016-9715-262CAD61441B}"/>
              </a:ext>
            </a:extLst>
          </p:cNvPr>
          <p:cNvSpPr txBox="1"/>
          <p:nvPr/>
        </p:nvSpPr>
        <p:spPr>
          <a:xfrm>
            <a:off x="14069552" y="1879671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DEC39E2-12F5-4389-B2AB-D0EDB8EB74C0}"/>
              </a:ext>
            </a:extLst>
          </p:cNvPr>
          <p:cNvSpPr txBox="1"/>
          <p:nvPr/>
        </p:nvSpPr>
        <p:spPr>
          <a:xfrm>
            <a:off x="11082533" y="1181477"/>
            <a:ext cx="14410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r>
              <a:rPr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3" name="フリーフォーム: 図形 62">
            <a:extLst>
              <a:ext uri="{FF2B5EF4-FFF2-40B4-BE49-F238E27FC236}">
                <a16:creationId xmlns:a16="http://schemas.microsoft.com/office/drawing/2014/main" id="{485D81F4-2754-4209-AF0C-883A9E9103F5}"/>
              </a:ext>
            </a:extLst>
          </p:cNvPr>
          <p:cNvSpPr/>
          <p:nvPr/>
        </p:nvSpPr>
        <p:spPr>
          <a:xfrm rot="16200000">
            <a:off x="17217092" y="10410729"/>
            <a:ext cx="2032086" cy="1976113"/>
          </a:xfrm>
          <a:custGeom>
            <a:avLst/>
            <a:gdLst>
              <a:gd name="connsiteX0" fmla="*/ 1751002 w 2032086"/>
              <a:gd name="connsiteY0" fmla="*/ 773897 h 1976113"/>
              <a:gd name="connsiteX1" fmla="*/ 1181531 w 2032086"/>
              <a:gd name="connsiteY1" fmla="*/ 1343368 h 1976113"/>
              <a:gd name="connsiteX2" fmla="*/ 1181531 w 2032086"/>
              <a:gd name="connsiteY2" fmla="*/ 165488 h 1976113"/>
              <a:gd name="connsiteX3" fmla="*/ 1016043 w 2032086"/>
              <a:gd name="connsiteY3" fmla="*/ 0 h 1976113"/>
              <a:gd name="connsiteX4" fmla="*/ 1016043 w 2032086"/>
              <a:gd name="connsiteY4" fmla="*/ 0 h 1976113"/>
              <a:gd name="connsiteX5" fmla="*/ 850556 w 2032086"/>
              <a:gd name="connsiteY5" fmla="*/ 165488 h 1976113"/>
              <a:gd name="connsiteX6" fmla="*/ 850556 w 2032086"/>
              <a:gd name="connsiteY6" fmla="*/ 1343368 h 1976113"/>
              <a:gd name="connsiteX7" fmla="*/ 281085 w 2032086"/>
              <a:gd name="connsiteY7" fmla="*/ 773897 h 1976113"/>
              <a:gd name="connsiteX8" fmla="*/ 47456 w 2032086"/>
              <a:gd name="connsiteY8" fmla="*/ 773897 h 1976113"/>
              <a:gd name="connsiteX9" fmla="*/ 47456 w 2032086"/>
              <a:gd name="connsiteY9" fmla="*/ 773897 h 1976113"/>
              <a:gd name="connsiteX10" fmla="*/ 47456 w 2032086"/>
              <a:gd name="connsiteY10" fmla="*/ 1007526 h 1976113"/>
              <a:gd name="connsiteX11" fmla="*/ 1016043 w 2032086"/>
              <a:gd name="connsiteY11" fmla="*/ 1976113 h 1976113"/>
              <a:gd name="connsiteX12" fmla="*/ 1984631 w 2032086"/>
              <a:gd name="connsiteY12" fmla="*/ 1007526 h 1976113"/>
              <a:gd name="connsiteX13" fmla="*/ 1984631 w 2032086"/>
              <a:gd name="connsiteY13" fmla="*/ 773897 h 1976113"/>
              <a:gd name="connsiteX14" fmla="*/ 1984631 w 2032086"/>
              <a:gd name="connsiteY14" fmla="*/ 773897 h 1976113"/>
              <a:gd name="connsiteX15" fmla="*/ 1751002 w 2032086"/>
              <a:gd name="connsiteY15" fmla="*/ 773897 h 19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32086" h="1976113">
                <a:moveTo>
                  <a:pt x="1751002" y="773897"/>
                </a:moveTo>
                <a:lnTo>
                  <a:pt x="1181531" y="1343368"/>
                </a:lnTo>
                <a:lnTo>
                  <a:pt x="1181531" y="165488"/>
                </a:lnTo>
                <a:cubicBezTo>
                  <a:pt x="1181531" y="73009"/>
                  <a:pt x="1108521" y="0"/>
                  <a:pt x="1016043" y="0"/>
                </a:cubicBezTo>
                <a:lnTo>
                  <a:pt x="1016043" y="0"/>
                </a:lnTo>
                <a:cubicBezTo>
                  <a:pt x="923566" y="0"/>
                  <a:pt x="850556" y="73009"/>
                  <a:pt x="850556" y="165488"/>
                </a:cubicBezTo>
                <a:lnTo>
                  <a:pt x="850556" y="1343368"/>
                </a:lnTo>
                <a:lnTo>
                  <a:pt x="281085" y="773897"/>
                </a:lnTo>
                <a:cubicBezTo>
                  <a:pt x="217811" y="710622"/>
                  <a:pt x="115598" y="710622"/>
                  <a:pt x="47456" y="773897"/>
                </a:cubicBezTo>
                <a:lnTo>
                  <a:pt x="47456" y="773897"/>
                </a:lnTo>
                <a:cubicBezTo>
                  <a:pt x="-15819" y="837171"/>
                  <a:pt x="-15819" y="939384"/>
                  <a:pt x="47456" y="1007526"/>
                </a:cubicBezTo>
                <a:lnTo>
                  <a:pt x="1016043" y="1976113"/>
                </a:lnTo>
                <a:lnTo>
                  <a:pt x="1984631" y="1007526"/>
                </a:lnTo>
                <a:cubicBezTo>
                  <a:pt x="2047906" y="944252"/>
                  <a:pt x="2047906" y="842039"/>
                  <a:pt x="1984631" y="773897"/>
                </a:cubicBezTo>
                <a:lnTo>
                  <a:pt x="1984631" y="773897"/>
                </a:lnTo>
                <a:cubicBezTo>
                  <a:pt x="1921357" y="710622"/>
                  <a:pt x="1814276" y="710622"/>
                  <a:pt x="1751002" y="773897"/>
                </a:cubicBezTo>
                <a:close/>
              </a:path>
            </a:pathLst>
          </a:custGeom>
          <a:solidFill>
            <a:srgbClr val="9C453D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25" name="グループ化 724">
            <a:extLst>
              <a:ext uri="{FF2B5EF4-FFF2-40B4-BE49-F238E27FC236}">
                <a16:creationId xmlns:a16="http://schemas.microsoft.com/office/drawing/2014/main" id="{13013437-5B92-42CE-A09A-46E8157A82A2}"/>
              </a:ext>
            </a:extLst>
          </p:cNvPr>
          <p:cNvGrpSpPr/>
          <p:nvPr/>
        </p:nvGrpSpPr>
        <p:grpSpPr>
          <a:xfrm>
            <a:off x="1282275" y="3734272"/>
            <a:ext cx="15277533" cy="14082781"/>
            <a:chOff x="1282275" y="3405019"/>
            <a:chExt cx="15277533" cy="14082781"/>
          </a:xfrm>
        </p:grpSpPr>
        <p:sp>
          <p:nvSpPr>
            <p:cNvPr id="65" name="フリーフォーム: 図形 64">
              <a:extLst>
                <a:ext uri="{FF2B5EF4-FFF2-40B4-BE49-F238E27FC236}">
                  <a16:creationId xmlns:a16="http://schemas.microsoft.com/office/drawing/2014/main" id="{2173AB6B-F9A7-43A7-8D37-C2C6FF5FEE1A}"/>
                </a:ext>
              </a:extLst>
            </p:cNvPr>
            <p:cNvSpPr/>
            <p:nvPr/>
          </p:nvSpPr>
          <p:spPr>
            <a:xfrm>
              <a:off x="1282275" y="3830227"/>
              <a:ext cx="15277533" cy="13657573"/>
            </a:xfrm>
            <a:custGeom>
              <a:avLst/>
              <a:gdLst>
                <a:gd name="connsiteX0" fmla="*/ 0 w 19600516"/>
                <a:gd name="connsiteY0" fmla="*/ 0 h 13657573"/>
                <a:gd name="connsiteX1" fmla="*/ 19600516 w 19600516"/>
                <a:gd name="connsiteY1" fmla="*/ 0 h 13657573"/>
                <a:gd name="connsiteX2" fmla="*/ 19600516 w 19600516"/>
                <a:gd name="connsiteY2" fmla="*/ 13657574 h 13657573"/>
                <a:gd name="connsiteX3" fmla="*/ 1 w 19600516"/>
                <a:gd name="connsiteY3" fmla="*/ 13657574 h 1365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3657573">
                  <a:moveTo>
                    <a:pt x="0" y="0"/>
                  </a:moveTo>
                  <a:lnTo>
                    <a:pt x="19600516" y="0"/>
                  </a:lnTo>
                  <a:lnTo>
                    <a:pt x="19600516" y="13657574"/>
                  </a:lnTo>
                  <a:lnTo>
                    <a:pt x="1" y="13657574"/>
                  </a:lnTo>
                  <a:close/>
                </a:path>
              </a:pathLst>
            </a:custGeom>
            <a:solidFill>
              <a:srgbClr val="FFFFFF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6" name="フリーフォーム: 図形 65">
              <a:extLst>
                <a:ext uri="{FF2B5EF4-FFF2-40B4-BE49-F238E27FC236}">
                  <a16:creationId xmlns:a16="http://schemas.microsoft.com/office/drawing/2014/main" id="{F05027E1-CBFE-4A88-9764-12991A963349}"/>
                </a:ext>
              </a:extLst>
            </p:cNvPr>
            <p:cNvSpPr/>
            <p:nvPr/>
          </p:nvSpPr>
          <p:spPr>
            <a:xfrm>
              <a:off x="1282275" y="3405019"/>
              <a:ext cx="15277533" cy="1842176"/>
            </a:xfrm>
            <a:custGeom>
              <a:avLst/>
              <a:gdLst>
                <a:gd name="connsiteX0" fmla="*/ 0 w 19600516"/>
                <a:gd name="connsiteY0" fmla="*/ 0 h 2847355"/>
                <a:gd name="connsiteX1" fmla="*/ 19600516 w 19600516"/>
                <a:gd name="connsiteY1" fmla="*/ 0 h 2847355"/>
                <a:gd name="connsiteX2" fmla="*/ 19600516 w 19600516"/>
                <a:gd name="connsiteY2" fmla="*/ 2847356 h 2847355"/>
                <a:gd name="connsiteX3" fmla="*/ 1 w 19600516"/>
                <a:gd name="connsiteY3" fmla="*/ 2847356 h 284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2847355">
                  <a:moveTo>
                    <a:pt x="0" y="0"/>
                  </a:moveTo>
                  <a:lnTo>
                    <a:pt x="19600516" y="0"/>
                  </a:lnTo>
                  <a:lnTo>
                    <a:pt x="19600516" y="2847356"/>
                  </a:lnTo>
                  <a:lnTo>
                    <a:pt x="1" y="2847356"/>
                  </a:lnTo>
                  <a:close/>
                </a:path>
              </a:pathLst>
            </a:custGeom>
            <a:solidFill>
              <a:srgbClr val="E83E3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7" name="フリーフォーム: 図形 66">
              <a:extLst>
                <a:ext uri="{FF2B5EF4-FFF2-40B4-BE49-F238E27FC236}">
                  <a16:creationId xmlns:a16="http://schemas.microsoft.com/office/drawing/2014/main" id="{04A16ECC-D886-41D9-B68F-538EBC434989}"/>
                </a:ext>
              </a:extLst>
            </p:cNvPr>
            <p:cNvSpPr/>
            <p:nvPr/>
          </p:nvSpPr>
          <p:spPr>
            <a:xfrm>
              <a:off x="1282275" y="5241283"/>
              <a:ext cx="15277533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8" name="フリーフォーム: 図形 67">
              <a:extLst>
                <a:ext uri="{FF2B5EF4-FFF2-40B4-BE49-F238E27FC236}">
                  <a16:creationId xmlns:a16="http://schemas.microsoft.com/office/drawing/2014/main" id="{A17B9753-D7DE-48D4-9A21-13AECFE1CD44}"/>
                </a:ext>
              </a:extLst>
            </p:cNvPr>
            <p:cNvSpPr/>
            <p:nvPr/>
          </p:nvSpPr>
          <p:spPr>
            <a:xfrm>
              <a:off x="1282275" y="11108976"/>
              <a:ext cx="15277533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8D11179A-6035-4C5F-A1F3-7C9E724CAB29}"/>
              </a:ext>
            </a:extLst>
          </p:cNvPr>
          <p:cNvSpPr txBox="1"/>
          <p:nvPr/>
        </p:nvSpPr>
        <p:spPr>
          <a:xfrm>
            <a:off x="7318703" y="5700719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114B54AA-5202-4EBA-9BDA-331A4E006F77}"/>
              </a:ext>
            </a:extLst>
          </p:cNvPr>
          <p:cNvSpPr txBox="1"/>
          <p:nvPr/>
        </p:nvSpPr>
        <p:spPr>
          <a:xfrm>
            <a:off x="7318703" y="11564778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D0DA2D3D-D83D-4D82-9ADE-E97C78F3372C}"/>
              </a:ext>
            </a:extLst>
          </p:cNvPr>
          <p:cNvSpPr txBox="1"/>
          <p:nvPr/>
        </p:nvSpPr>
        <p:spPr>
          <a:xfrm>
            <a:off x="7597602" y="4189278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705" name="フリーフォーム: 図形 704">
            <a:extLst>
              <a:ext uri="{FF2B5EF4-FFF2-40B4-BE49-F238E27FC236}">
                <a16:creationId xmlns:a16="http://schemas.microsoft.com/office/drawing/2014/main" id="{7F9FAEB5-261F-4FBB-A471-B4029046B009}"/>
              </a:ext>
            </a:extLst>
          </p:cNvPr>
          <p:cNvSpPr/>
          <p:nvPr/>
        </p:nvSpPr>
        <p:spPr>
          <a:xfrm>
            <a:off x="3036833" y="13626896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73014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06" name="フリーフォーム: 図形 705">
            <a:extLst>
              <a:ext uri="{FF2B5EF4-FFF2-40B4-BE49-F238E27FC236}">
                <a16:creationId xmlns:a16="http://schemas.microsoft.com/office/drawing/2014/main" id="{A09713F2-1720-4657-B0C2-6919206A7E54}"/>
              </a:ext>
            </a:extLst>
          </p:cNvPr>
          <p:cNvSpPr/>
          <p:nvPr/>
        </p:nvSpPr>
        <p:spPr>
          <a:xfrm>
            <a:off x="3082512" y="15715115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2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37C1E0EC-2F37-40A1-8744-29623A0D0566}"/>
              </a:ext>
            </a:extLst>
          </p:cNvPr>
          <p:cNvSpPr txBox="1"/>
          <p:nvPr/>
        </p:nvSpPr>
        <p:spPr>
          <a:xfrm>
            <a:off x="6774087" y="13424565"/>
            <a:ext cx="8489577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C245800-74A7-4D5E-BF92-4A2FE3843915}"/>
              </a:ext>
            </a:extLst>
          </p:cNvPr>
          <p:cNvSpPr txBox="1"/>
          <p:nvPr/>
        </p:nvSpPr>
        <p:spPr>
          <a:xfrm>
            <a:off x="6774087" y="15525126"/>
            <a:ext cx="8489577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93" name="フリーフォーム: 図形 92">
            <a:extLst>
              <a:ext uri="{FF2B5EF4-FFF2-40B4-BE49-F238E27FC236}">
                <a16:creationId xmlns:a16="http://schemas.microsoft.com/office/drawing/2014/main" id="{29365DE8-02D9-42FA-B63C-B0AA97FAD01C}"/>
              </a:ext>
            </a:extLst>
          </p:cNvPr>
          <p:cNvSpPr/>
          <p:nvPr/>
        </p:nvSpPr>
        <p:spPr>
          <a:xfrm>
            <a:off x="3036833" y="7414510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73014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9" name="フリーフォーム: 図形 98">
            <a:extLst>
              <a:ext uri="{FF2B5EF4-FFF2-40B4-BE49-F238E27FC236}">
                <a16:creationId xmlns:a16="http://schemas.microsoft.com/office/drawing/2014/main" id="{458F8A30-D3EE-4B4A-B7A0-AA901CA7FE9F}"/>
              </a:ext>
            </a:extLst>
          </p:cNvPr>
          <p:cNvSpPr/>
          <p:nvPr/>
        </p:nvSpPr>
        <p:spPr>
          <a:xfrm>
            <a:off x="3082512" y="9502729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2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A954C987-F119-4862-8BBC-0818DBB8F7F8}"/>
              </a:ext>
            </a:extLst>
          </p:cNvPr>
          <p:cNvSpPr txBox="1"/>
          <p:nvPr/>
        </p:nvSpPr>
        <p:spPr>
          <a:xfrm>
            <a:off x="6774087" y="7212179"/>
            <a:ext cx="8489577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6FF46EB4-7E60-4FC9-9AAF-0212D478AA29}"/>
              </a:ext>
            </a:extLst>
          </p:cNvPr>
          <p:cNvSpPr txBox="1"/>
          <p:nvPr/>
        </p:nvSpPr>
        <p:spPr>
          <a:xfrm>
            <a:off x="6774087" y="9312740"/>
            <a:ext cx="8489577" cy="1631216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0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0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grpSp>
        <p:nvGrpSpPr>
          <p:cNvPr id="107" name="グループ化 106">
            <a:extLst>
              <a:ext uri="{FF2B5EF4-FFF2-40B4-BE49-F238E27FC236}">
                <a16:creationId xmlns:a16="http://schemas.microsoft.com/office/drawing/2014/main" id="{5FE764B1-BA11-43E3-BF9E-65211A52CAFB}"/>
              </a:ext>
            </a:extLst>
          </p:cNvPr>
          <p:cNvGrpSpPr/>
          <p:nvPr/>
        </p:nvGrpSpPr>
        <p:grpSpPr>
          <a:xfrm>
            <a:off x="19875075" y="3734272"/>
            <a:ext cx="15277533" cy="14082781"/>
            <a:chOff x="1282275" y="3405019"/>
            <a:chExt cx="15277533" cy="14082781"/>
          </a:xfrm>
        </p:grpSpPr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E51ED468-0B55-4A49-8F7E-2229BA7DE30B}"/>
                </a:ext>
              </a:extLst>
            </p:cNvPr>
            <p:cNvSpPr/>
            <p:nvPr/>
          </p:nvSpPr>
          <p:spPr>
            <a:xfrm>
              <a:off x="1282275" y="3830227"/>
              <a:ext cx="15277533" cy="13657573"/>
            </a:xfrm>
            <a:custGeom>
              <a:avLst/>
              <a:gdLst>
                <a:gd name="connsiteX0" fmla="*/ 0 w 19600516"/>
                <a:gd name="connsiteY0" fmla="*/ 0 h 13657573"/>
                <a:gd name="connsiteX1" fmla="*/ 19600516 w 19600516"/>
                <a:gd name="connsiteY1" fmla="*/ 0 h 13657573"/>
                <a:gd name="connsiteX2" fmla="*/ 19600516 w 19600516"/>
                <a:gd name="connsiteY2" fmla="*/ 13657574 h 13657573"/>
                <a:gd name="connsiteX3" fmla="*/ 1 w 19600516"/>
                <a:gd name="connsiteY3" fmla="*/ 13657574 h 1365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3657573">
                  <a:moveTo>
                    <a:pt x="0" y="0"/>
                  </a:moveTo>
                  <a:lnTo>
                    <a:pt x="19600516" y="0"/>
                  </a:lnTo>
                  <a:lnTo>
                    <a:pt x="19600516" y="13657574"/>
                  </a:lnTo>
                  <a:lnTo>
                    <a:pt x="1" y="13657574"/>
                  </a:lnTo>
                  <a:close/>
                </a:path>
              </a:pathLst>
            </a:custGeom>
            <a:solidFill>
              <a:srgbClr val="FFFFFF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17FC139E-59C1-435C-B2A5-F1F719172D07}"/>
                </a:ext>
              </a:extLst>
            </p:cNvPr>
            <p:cNvSpPr/>
            <p:nvPr/>
          </p:nvSpPr>
          <p:spPr>
            <a:xfrm>
              <a:off x="1282275" y="3405019"/>
              <a:ext cx="15277533" cy="1842176"/>
            </a:xfrm>
            <a:custGeom>
              <a:avLst/>
              <a:gdLst>
                <a:gd name="connsiteX0" fmla="*/ 0 w 19600516"/>
                <a:gd name="connsiteY0" fmla="*/ 0 h 2847355"/>
                <a:gd name="connsiteX1" fmla="*/ 19600516 w 19600516"/>
                <a:gd name="connsiteY1" fmla="*/ 0 h 2847355"/>
                <a:gd name="connsiteX2" fmla="*/ 19600516 w 19600516"/>
                <a:gd name="connsiteY2" fmla="*/ 2847356 h 2847355"/>
                <a:gd name="connsiteX3" fmla="*/ 1 w 19600516"/>
                <a:gd name="connsiteY3" fmla="*/ 2847356 h 284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2847355">
                  <a:moveTo>
                    <a:pt x="0" y="0"/>
                  </a:moveTo>
                  <a:lnTo>
                    <a:pt x="19600516" y="0"/>
                  </a:lnTo>
                  <a:lnTo>
                    <a:pt x="19600516" y="2847356"/>
                  </a:lnTo>
                  <a:lnTo>
                    <a:pt x="1" y="2847356"/>
                  </a:lnTo>
                  <a:close/>
                </a:path>
              </a:pathLst>
            </a:custGeom>
            <a:solidFill>
              <a:srgbClr val="E83E3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76CFC8B8-D4B3-489A-A9F7-B1F98F83298A}"/>
                </a:ext>
              </a:extLst>
            </p:cNvPr>
            <p:cNvSpPr/>
            <p:nvPr/>
          </p:nvSpPr>
          <p:spPr>
            <a:xfrm>
              <a:off x="1282275" y="5241283"/>
              <a:ext cx="15277533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AC518861-66D2-47EA-BED3-BCA116AA9B98}"/>
                </a:ext>
              </a:extLst>
            </p:cNvPr>
            <p:cNvSpPr/>
            <p:nvPr/>
          </p:nvSpPr>
          <p:spPr>
            <a:xfrm>
              <a:off x="1282275" y="11108976"/>
              <a:ext cx="15277533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FA4B51E7-BB79-4347-A678-E7325FDD3E1D}"/>
              </a:ext>
            </a:extLst>
          </p:cNvPr>
          <p:cNvSpPr txBox="1"/>
          <p:nvPr/>
        </p:nvSpPr>
        <p:spPr>
          <a:xfrm>
            <a:off x="25911503" y="5700719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D51623FE-8FF7-45CD-8A00-7B060E3F25A6}"/>
              </a:ext>
            </a:extLst>
          </p:cNvPr>
          <p:cNvSpPr txBox="1"/>
          <p:nvPr/>
        </p:nvSpPr>
        <p:spPr>
          <a:xfrm>
            <a:off x="25911503" y="11564778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46D587D5-A462-4C7C-9BD9-ACDA0EFCE1B3}"/>
              </a:ext>
            </a:extLst>
          </p:cNvPr>
          <p:cNvSpPr txBox="1"/>
          <p:nvPr/>
        </p:nvSpPr>
        <p:spPr>
          <a:xfrm>
            <a:off x="26190402" y="4159480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  <p:sp>
        <p:nvSpPr>
          <p:cNvPr id="116" name="フリーフォーム: 図形 115">
            <a:extLst>
              <a:ext uri="{FF2B5EF4-FFF2-40B4-BE49-F238E27FC236}">
                <a16:creationId xmlns:a16="http://schemas.microsoft.com/office/drawing/2014/main" id="{FA363193-C0DE-49EB-B23D-6E2EA7F0C5DE}"/>
              </a:ext>
            </a:extLst>
          </p:cNvPr>
          <p:cNvSpPr/>
          <p:nvPr/>
        </p:nvSpPr>
        <p:spPr>
          <a:xfrm>
            <a:off x="20481383" y="13626896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73014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2" name="フリーフォーム: 図形 121">
            <a:extLst>
              <a:ext uri="{FF2B5EF4-FFF2-40B4-BE49-F238E27FC236}">
                <a16:creationId xmlns:a16="http://schemas.microsoft.com/office/drawing/2014/main" id="{12584BBD-F679-45A5-AE4E-79A5146ED172}"/>
              </a:ext>
            </a:extLst>
          </p:cNvPr>
          <p:cNvSpPr/>
          <p:nvPr/>
        </p:nvSpPr>
        <p:spPr>
          <a:xfrm>
            <a:off x="20527062" y="15715115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2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9" name="フリーフォーム: 図形 128">
            <a:extLst>
              <a:ext uri="{FF2B5EF4-FFF2-40B4-BE49-F238E27FC236}">
                <a16:creationId xmlns:a16="http://schemas.microsoft.com/office/drawing/2014/main" id="{AC1BA843-8BA3-49EA-865E-5DA10C0BCB94}"/>
              </a:ext>
            </a:extLst>
          </p:cNvPr>
          <p:cNvSpPr/>
          <p:nvPr/>
        </p:nvSpPr>
        <p:spPr>
          <a:xfrm>
            <a:off x="20481383" y="7414510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4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73014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5" name="フリーフォーム: 図形 134">
            <a:extLst>
              <a:ext uri="{FF2B5EF4-FFF2-40B4-BE49-F238E27FC236}">
                <a16:creationId xmlns:a16="http://schemas.microsoft.com/office/drawing/2014/main" id="{D2A6EE9C-2D92-446F-8B8F-3AE0A89AF812}"/>
              </a:ext>
            </a:extLst>
          </p:cNvPr>
          <p:cNvSpPr/>
          <p:nvPr/>
        </p:nvSpPr>
        <p:spPr>
          <a:xfrm>
            <a:off x="20527062" y="9502729"/>
            <a:ext cx="3470367" cy="1226553"/>
          </a:xfrm>
          <a:custGeom>
            <a:avLst/>
            <a:gdLst>
              <a:gd name="connsiteX0" fmla="*/ 121682 w 3470367"/>
              <a:gd name="connsiteY0" fmla="*/ 1226554 h 1226553"/>
              <a:gd name="connsiteX1" fmla="*/ 3348686 w 3470367"/>
              <a:gd name="connsiteY1" fmla="*/ 1226554 h 1226553"/>
              <a:gd name="connsiteX2" fmla="*/ 3470368 w 3470367"/>
              <a:gd name="connsiteY2" fmla="*/ 1104872 h 1226553"/>
              <a:gd name="connsiteX3" fmla="*/ 3470368 w 3470367"/>
              <a:gd name="connsiteY3" fmla="*/ 121682 h 1226553"/>
              <a:gd name="connsiteX4" fmla="*/ 3348686 w 3470367"/>
              <a:gd name="connsiteY4" fmla="*/ 0 h 1226553"/>
              <a:gd name="connsiteX5" fmla="*/ 121682 w 3470367"/>
              <a:gd name="connsiteY5" fmla="*/ 0 h 1226553"/>
              <a:gd name="connsiteX6" fmla="*/ 0 w 3470367"/>
              <a:gd name="connsiteY6" fmla="*/ 121682 h 1226553"/>
              <a:gd name="connsiteX7" fmla="*/ 0 w 3470367"/>
              <a:gd name="connsiteY7" fmla="*/ 1104872 h 1226553"/>
              <a:gd name="connsiteX8" fmla="*/ 121682 w 3470367"/>
              <a:gd name="connsiteY8" fmla="*/ 1226554 h 122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70367" h="1226553">
                <a:moveTo>
                  <a:pt x="121682" y="1226554"/>
                </a:moveTo>
                <a:lnTo>
                  <a:pt x="3348686" y="1226554"/>
                </a:lnTo>
                <a:cubicBezTo>
                  <a:pt x="3416827" y="1226554"/>
                  <a:pt x="3470368" y="1173012"/>
                  <a:pt x="3470368" y="1104872"/>
                </a:cubicBezTo>
                <a:lnTo>
                  <a:pt x="3470368" y="121682"/>
                </a:lnTo>
                <a:cubicBezTo>
                  <a:pt x="3470368" y="53540"/>
                  <a:pt x="3416827" y="0"/>
                  <a:pt x="3348686" y="0"/>
                </a:cubicBezTo>
                <a:lnTo>
                  <a:pt x="121682" y="0"/>
                </a:lnTo>
                <a:cubicBezTo>
                  <a:pt x="53540" y="0"/>
                  <a:pt x="0" y="53540"/>
                  <a:pt x="0" y="121682"/>
                </a:cubicBezTo>
                <a:lnTo>
                  <a:pt x="0" y="1104872"/>
                </a:lnTo>
                <a:cubicBezTo>
                  <a:pt x="0" y="1168146"/>
                  <a:pt x="53540" y="1226554"/>
                  <a:pt x="121682" y="1226554"/>
                </a:cubicBezTo>
                <a:close/>
              </a:path>
            </a:pathLst>
          </a:custGeom>
          <a:solidFill>
            <a:srgbClr val="E83E38"/>
          </a:solidFill>
          <a:ln w="4856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46F48F3F-06C1-411A-A98F-0946BBDD4CE4}"/>
              </a:ext>
            </a:extLst>
          </p:cNvPr>
          <p:cNvSpPr txBox="1"/>
          <p:nvPr/>
        </p:nvSpPr>
        <p:spPr>
          <a:xfrm>
            <a:off x="24496961" y="7015853"/>
            <a:ext cx="10136855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C461492B-88F5-4216-83B1-1C3BE7A45976}"/>
              </a:ext>
            </a:extLst>
          </p:cNvPr>
          <p:cNvSpPr txBox="1"/>
          <p:nvPr/>
        </p:nvSpPr>
        <p:spPr>
          <a:xfrm>
            <a:off x="24496961" y="9032077"/>
            <a:ext cx="10136855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18F28196-DD4E-4CF8-9E7B-C7589C9523C2}"/>
              </a:ext>
            </a:extLst>
          </p:cNvPr>
          <p:cNvSpPr txBox="1"/>
          <p:nvPr/>
        </p:nvSpPr>
        <p:spPr>
          <a:xfrm>
            <a:off x="24496961" y="13227800"/>
            <a:ext cx="10136855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A4987421-986F-4D57-B851-14E8EBEFD6A4}"/>
              </a:ext>
            </a:extLst>
          </p:cNvPr>
          <p:cNvSpPr txBox="1"/>
          <p:nvPr/>
        </p:nvSpPr>
        <p:spPr>
          <a:xfrm>
            <a:off x="24496961" y="15244024"/>
            <a:ext cx="10136855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5982F6-7C65-4B64-8023-48149E578F52}"/>
              </a:ext>
            </a:extLst>
          </p:cNvPr>
          <p:cNvSpPr txBox="1"/>
          <p:nvPr/>
        </p:nvSpPr>
        <p:spPr>
          <a:xfrm>
            <a:off x="3501151" y="7562222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9F6265D5-915A-419A-9CA1-05136EE0A5CC}"/>
              </a:ext>
            </a:extLst>
          </p:cNvPr>
          <p:cNvSpPr txBox="1"/>
          <p:nvPr/>
        </p:nvSpPr>
        <p:spPr>
          <a:xfrm>
            <a:off x="3116430" y="966759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A6AA7BFD-BAF0-4FE0-B3F3-A2F649562022}"/>
              </a:ext>
            </a:extLst>
          </p:cNvPr>
          <p:cNvSpPr txBox="1"/>
          <p:nvPr/>
        </p:nvSpPr>
        <p:spPr>
          <a:xfrm>
            <a:off x="3501151" y="13718689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F3BCBB18-4BF6-42C4-A3A1-422E91930E41}"/>
              </a:ext>
            </a:extLst>
          </p:cNvPr>
          <p:cNvSpPr txBox="1"/>
          <p:nvPr/>
        </p:nvSpPr>
        <p:spPr>
          <a:xfrm>
            <a:off x="3116430" y="1582406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C17024A9-3BDA-485E-B1DB-B13B5F4B1856}"/>
              </a:ext>
            </a:extLst>
          </p:cNvPr>
          <p:cNvSpPr txBox="1"/>
          <p:nvPr/>
        </p:nvSpPr>
        <p:spPr>
          <a:xfrm>
            <a:off x="21000087" y="7562222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7280943C-7721-403A-B990-9079D957108D}"/>
              </a:ext>
            </a:extLst>
          </p:cNvPr>
          <p:cNvSpPr txBox="1"/>
          <p:nvPr/>
        </p:nvSpPr>
        <p:spPr>
          <a:xfrm>
            <a:off x="20615366" y="966759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B3D6D2B6-3765-4120-9111-D51FF874010B}"/>
              </a:ext>
            </a:extLst>
          </p:cNvPr>
          <p:cNvSpPr txBox="1"/>
          <p:nvPr/>
        </p:nvSpPr>
        <p:spPr>
          <a:xfrm>
            <a:off x="21000087" y="13718689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ランチ</a:t>
            </a: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A6B5A5B7-B6F4-48E2-9529-086C1BC3B58D}"/>
              </a:ext>
            </a:extLst>
          </p:cNvPr>
          <p:cNvSpPr txBox="1"/>
          <p:nvPr/>
        </p:nvSpPr>
        <p:spPr>
          <a:xfrm>
            <a:off x="20615366" y="1582406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0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ディナー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24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