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45" r:id="rId4"/>
  </p:sldMasterIdLst>
  <p:notesMasterIdLst>
    <p:notesMasterId r:id="rId6"/>
  </p:notesMasterIdLst>
  <p:handoutMasterIdLst>
    <p:handoutMasterId r:id="rId7"/>
  </p:handoutMasterIdLst>
  <p:sldIdLst>
    <p:sldId id="256" r:id="rId5"/>
  </p:sldIdLst>
  <p:sldSz cx="36576000" cy="20574000"/>
  <p:notesSz cx="6858000" cy="9144000"/>
  <p:custDataLst>
    <p:tags r:id="rId8"/>
  </p:custDataLst>
  <p:defaultTextStyle>
    <a:defPPr>
      <a:defRPr lang="ja-JP"/>
    </a:defPPr>
    <a:lvl1pPr marL="0" algn="l" defTabSz="3265114" rtl="0" eaLnBrk="1" latinLnBrk="0" hangingPunct="1">
      <a:defRPr kumimoji="1" sz="6398" kern="1200">
        <a:solidFill>
          <a:schemeClr val="tx1"/>
        </a:solidFill>
        <a:latin typeface="+mn-lt"/>
        <a:ea typeface="+mn-ea"/>
        <a:cs typeface="+mn-cs"/>
      </a:defRPr>
    </a:lvl1pPr>
    <a:lvl2pPr marL="1632558" algn="l" defTabSz="3265114" rtl="0" eaLnBrk="1" latinLnBrk="0" hangingPunct="1">
      <a:defRPr kumimoji="1" sz="6398" kern="1200">
        <a:solidFill>
          <a:schemeClr val="tx1"/>
        </a:solidFill>
        <a:latin typeface="+mn-lt"/>
        <a:ea typeface="+mn-ea"/>
        <a:cs typeface="+mn-cs"/>
      </a:defRPr>
    </a:lvl2pPr>
    <a:lvl3pPr marL="3265114" algn="l" defTabSz="3265114" rtl="0" eaLnBrk="1" latinLnBrk="0" hangingPunct="1">
      <a:defRPr kumimoji="1" sz="6398" kern="1200">
        <a:solidFill>
          <a:schemeClr val="tx1"/>
        </a:solidFill>
        <a:latin typeface="+mn-lt"/>
        <a:ea typeface="+mn-ea"/>
        <a:cs typeface="+mn-cs"/>
      </a:defRPr>
    </a:lvl3pPr>
    <a:lvl4pPr marL="4897669" algn="l" defTabSz="3265114" rtl="0" eaLnBrk="1" latinLnBrk="0" hangingPunct="1">
      <a:defRPr kumimoji="1" sz="6398" kern="1200">
        <a:solidFill>
          <a:schemeClr val="tx1"/>
        </a:solidFill>
        <a:latin typeface="+mn-lt"/>
        <a:ea typeface="+mn-ea"/>
        <a:cs typeface="+mn-cs"/>
      </a:defRPr>
    </a:lvl4pPr>
    <a:lvl5pPr marL="6530227" algn="l" defTabSz="3265114" rtl="0" eaLnBrk="1" latinLnBrk="0" hangingPunct="1">
      <a:defRPr kumimoji="1" sz="6398" kern="1200">
        <a:solidFill>
          <a:schemeClr val="tx1"/>
        </a:solidFill>
        <a:latin typeface="+mn-lt"/>
        <a:ea typeface="+mn-ea"/>
        <a:cs typeface="+mn-cs"/>
      </a:defRPr>
    </a:lvl5pPr>
    <a:lvl6pPr marL="8162785" algn="l" defTabSz="3265114" rtl="0" eaLnBrk="1" latinLnBrk="0" hangingPunct="1">
      <a:defRPr kumimoji="1" sz="6398" kern="1200">
        <a:solidFill>
          <a:schemeClr val="tx1"/>
        </a:solidFill>
        <a:latin typeface="+mn-lt"/>
        <a:ea typeface="+mn-ea"/>
        <a:cs typeface="+mn-cs"/>
      </a:defRPr>
    </a:lvl6pPr>
    <a:lvl7pPr marL="9795341" algn="l" defTabSz="3265114" rtl="0" eaLnBrk="1" latinLnBrk="0" hangingPunct="1">
      <a:defRPr kumimoji="1" sz="6398" kern="1200">
        <a:solidFill>
          <a:schemeClr val="tx1"/>
        </a:solidFill>
        <a:latin typeface="+mn-lt"/>
        <a:ea typeface="+mn-ea"/>
        <a:cs typeface="+mn-cs"/>
      </a:defRPr>
    </a:lvl7pPr>
    <a:lvl8pPr marL="11427894" algn="l" defTabSz="3265114" rtl="0" eaLnBrk="1" latinLnBrk="0" hangingPunct="1">
      <a:defRPr kumimoji="1" sz="6398" kern="1200">
        <a:solidFill>
          <a:schemeClr val="tx1"/>
        </a:solidFill>
        <a:latin typeface="+mn-lt"/>
        <a:ea typeface="+mn-ea"/>
        <a:cs typeface="+mn-cs"/>
      </a:defRPr>
    </a:lvl8pPr>
    <a:lvl9pPr marL="13060450" algn="l" defTabSz="3265114" rtl="0" eaLnBrk="1" latinLnBrk="0" hangingPunct="1">
      <a:defRPr kumimoji="1" sz="639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80" userDrawn="1">
          <p15:clr>
            <a:srgbClr val="A4A3A4"/>
          </p15:clr>
        </p15:guide>
        <p15:guide id="2" orient="horz" pos="1763" userDrawn="1">
          <p15:clr>
            <a:srgbClr val="A4A3A4"/>
          </p15:clr>
        </p15:guide>
        <p15:guide id="3" orient="horz" pos="10925" userDrawn="1">
          <p15:clr>
            <a:srgbClr val="A4A3A4"/>
          </p15:clr>
        </p15:guide>
        <p15:guide id="4" pos="11520" userDrawn="1">
          <p15:clr>
            <a:srgbClr val="A4A3A4"/>
          </p15:clr>
        </p15:guide>
        <p15:guide id="5" pos="1270" userDrawn="1">
          <p15:clr>
            <a:srgbClr val="A4A3A4"/>
          </p15:clr>
        </p15:guide>
        <p15:guide id="6" pos="2177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8E38"/>
    <a:srgbClr val="315562"/>
    <a:srgbClr val="E8F173"/>
    <a:srgbClr val="C9DC65"/>
    <a:srgbClr val="425B70"/>
    <a:srgbClr val="508D93"/>
    <a:srgbClr val="FFFFFF"/>
    <a:srgbClr val="FCECE8"/>
    <a:srgbClr val="000000"/>
    <a:srgbClr val="F8D7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41" autoAdjust="0"/>
    <p:restoredTop sz="94660"/>
  </p:normalViewPr>
  <p:slideViewPr>
    <p:cSldViewPr showGuides="1">
      <p:cViewPr varScale="1">
        <p:scale>
          <a:sx n="29" d="100"/>
          <a:sy n="29" d="100"/>
        </p:scale>
        <p:origin x="138" y="174"/>
      </p:cViewPr>
      <p:guideLst>
        <p:guide orient="horz" pos="6480"/>
        <p:guide orient="horz" pos="1763"/>
        <p:guide orient="horz" pos="10925"/>
        <p:guide pos="11520"/>
        <p:guide pos="1270"/>
        <p:guide pos="2177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1296"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9CBA98B-B9DF-47B0-8CA9-EDB14F97C2BB}" type="datetimeFigureOut">
              <a:rPr kumimoji="1" lang="ja-JP" altLang="en-US" smtClean="0"/>
              <a:pPr/>
              <a:t>2025/3/19</a:t>
            </a:fld>
            <a:endParaRPr kumimoji="1" lang="ja-JP" altLang="en-US"/>
          </a:p>
        </p:txBody>
      </p:sp>
      <p:sp>
        <p:nvSpPr>
          <p:cNvPr id="4" name="フッター プレースホル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55BE172-BCED-47C8-AF66-F143ED7D5B05}" type="slidenum">
              <a:rPr kumimoji="1" lang="ja-JP" altLang="en-US" smtClean="0"/>
              <a:pPr/>
              <a:t>‹#›</a:t>
            </a:fld>
            <a:endParaRPr kumimoji="1" lang="ja-JP" altLang="en-US"/>
          </a:p>
        </p:txBody>
      </p:sp>
    </p:spTree>
    <p:extLst>
      <p:ext uri="{BB962C8B-B14F-4D97-AF65-F5344CB8AC3E}">
        <p14:creationId xmlns:p14="http://schemas.microsoft.com/office/powerpoint/2010/main" val="1097187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0D380D-ECE4-4A63-BE5F-D3532B3E0EC5}" type="datetimeFigureOut">
              <a:rPr kumimoji="1" lang="ja-JP" altLang="en-US" smtClean="0"/>
              <a:pPr/>
              <a:t>2025/3/19</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CE97F2-7BBE-425D-BF06-A2E33CA6604F}" type="slidenum">
              <a:rPr kumimoji="1" lang="ja-JP" altLang="en-US" smtClean="0"/>
              <a:pPr/>
              <a:t>‹#›</a:t>
            </a:fld>
            <a:endParaRPr kumimoji="1" lang="ja-JP" altLang="en-US"/>
          </a:p>
        </p:txBody>
      </p:sp>
    </p:spTree>
    <p:extLst>
      <p:ext uri="{BB962C8B-B14F-4D97-AF65-F5344CB8AC3E}">
        <p14:creationId xmlns:p14="http://schemas.microsoft.com/office/powerpoint/2010/main" val="2851651377"/>
      </p:ext>
    </p:extLst>
  </p:cSld>
  <p:clrMap bg1="lt1" tx1="dk1" bg2="lt2" tx2="dk2" accent1="accent1" accent2="accent2" accent3="accent3" accent4="accent4" accent5="accent5" accent6="accent6" hlink="hlink" folHlink="folHlink"/>
  <p:notesStyle>
    <a:lvl1pPr marL="0" algn="l" defTabSz="1828069" rtl="0" eaLnBrk="1" latinLnBrk="0" hangingPunct="1">
      <a:defRPr kumimoji="1" sz="2399" kern="1200">
        <a:solidFill>
          <a:schemeClr val="tx1"/>
        </a:solidFill>
        <a:latin typeface="+mn-lt"/>
        <a:ea typeface="+mn-ea"/>
        <a:cs typeface="+mn-cs"/>
      </a:defRPr>
    </a:lvl1pPr>
    <a:lvl2pPr marL="914035" algn="l" defTabSz="1828069" rtl="0" eaLnBrk="1" latinLnBrk="0" hangingPunct="1">
      <a:defRPr kumimoji="1" sz="2399" kern="1200">
        <a:solidFill>
          <a:schemeClr val="tx1"/>
        </a:solidFill>
        <a:latin typeface="+mn-lt"/>
        <a:ea typeface="+mn-ea"/>
        <a:cs typeface="+mn-cs"/>
      </a:defRPr>
    </a:lvl2pPr>
    <a:lvl3pPr marL="1828069" algn="l" defTabSz="1828069" rtl="0" eaLnBrk="1" latinLnBrk="0" hangingPunct="1">
      <a:defRPr kumimoji="1" sz="2399" kern="1200">
        <a:solidFill>
          <a:schemeClr val="tx1"/>
        </a:solidFill>
        <a:latin typeface="+mn-lt"/>
        <a:ea typeface="+mn-ea"/>
        <a:cs typeface="+mn-cs"/>
      </a:defRPr>
    </a:lvl3pPr>
    <a:lvl4pPr marL="2742102" algn="l" defTabSz="1828069" rtl="0" eaLnBrk="1" latinLnBrk="0" hangingPunct="1">
      <a:defRPr kumimoji="1" sz="2399" kern="1200">
        <a:solidFill>
          <a:schemeClr val="tx1"/>
        </a:solidFill>
        <a:latin typeface="+mn-lt"/>
        <a:ea typeface="+mn-ea"/>
        <a:cs typeface="+mn-cs"/>
      </a:defRPr>
    </a:lvl4pPr>
    <a:lvl5pPr marL="3656138" algn="l" defTabSz="1828069" rtl="0" eaLnBrk="1" latinLnBrk="0" hangingPunct="1">
      <a:defRPr kumimoji="1" sz="2399" kern="1200">
        <a:solidFill>
          <a:schemeClr val="tx1"/>
        </a:solidFill>
        <a:latin typeface="+mn-lt"/>
        <a:ea typeface="+mn-ea"/>
        <a:cs typeface="+mn-cs"/>
      </a:defRPr>
    </a:lvl5pPr>
    <a:lvl6pPr marL="4570171" algn="l" defTabSz="1828069" rtl="0" eaLnBrk="1" latinLnBrk="0" hangingPunct="1">
      <a:defRPr kumimoji="1" sz="2399" kern="1200">
        <a:solidFill>
          <a:schemeClr val="tx1"/>
        </a:solidFill>
        <a:latin typeface="+mn-lt"/>
        <a:ea typeface="+mn-ea"/>
        <a:cs typeface="+mn-cs"/>
      </a:defRPr>
    </a:lvl6pPr>
    <a:lvl7pPr marL="5484207" algn="l" defTabSz="1828069" rtl="0" eaLnBrk="1" latinLnBrk="0" hangingPunct="1">
      <a:defRPr kumimoji="1" sz="2399" kern="1200">
        <a:solidFill>
          <a:schemeClr val="tx1"/>
        </a:solidFill>
        <a:latin typeface="+mn-lt"/>
        <a:ea typeface="+mn-ea"/>
        <a:cs typeface="+mn-cs"/>
      </a:defRPr>
    </a:lvl7pPr>
    <a:lvl8pPr marL="6398240" algn="l" defTabSz="1828069" rtl="0" eaLnBrk="1" latinLnBrk="0" hangingPunct="1">
      <a:defRPr kumimoji="1" sz="2399" kern="1200">
        <a:solidFill>
          <a:schemeClr val="tx1"/>
        </a:solidFill>
        <a:latin typeface="+mn-lt"/>
        <a:ea typeface="+mn-ea"/>
        <a:cs typeface="+mn-cs"/>
      </a:defRPr>
    </a:lvl8pPr>
    <a:lvl9pPr marL="7312273" algn="l" defTabSz="1828069" rtl="0" eaLnBrk="1" latinLnBrk="0" hangingPunct="1">
      <a:defRPr kumimoji="1" sz="2399"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572002" y="3367094"/>
            <a:ext cx="27432001" cy="7162799"/>
          </a:xfrm>
        </p:spPr>
        <p:txBody>
          <a:bodyPr anchor="b"/>
          <a:lstStyle>
            <a:lvl1pPr algn="ctr">
              <a:defRPr sz="17999"/>
            </a:lvl1pPr>
          </a:lstStyle>
          <a:p>
            <a:r>
              <a:rPr lang="ja-JP" altLang="en-US"/>
              <a:t>マスター タイトルの書式設定</a:t>
            </a:r>
            <a:endParaRPr lang="en-US" dirty="0"/>
          </a:p>
        </p:txBody>
      </p:sp>
      <p:sp>
        <p:nvSpPr>
          <p:cNvPr id="3" name="Subtitle 2"/>
          <p:cNvSpPr>
            <a:spLocks noGrp="1"/>
          </p:cNvSpPr>
          <p:nvPr>
            <p:ph type="subTitle" idx="1"/>
          </p:nvPr>
        </p:nvSpPr>
        <p:spPr>
          <a:xfrm>
            <a:off x="4572002" y="10806115"/>
            <a:ext cx="27432001" cy="4967287"/>
          </a:xfrm>
        </p:spPr>
        <p:txBody>
          <a:bodyPr/>
          <a:lstStyle>
            <a:lvl1pPr marL="0" indent="0" algn="ctr">
              <a:buNone/>
              <a:defRPr sz="7200"/>
            </a:lvl1pPr>
            <a:lvl2pPr marL="1371462" indent="0" algn="ctr">
              <a:buNone/>
              <a:defRPr sz="6000"/>
            </a:lvl2pPr>
            <a:lvl3pPr marL="2742925" indent="0" algn="ctr">
              <a:buNone/>
              <a:defRPr sz="5400"/>
            </a:lvl3pPr>
            <a:lvl4pPr marL="4114387" indent="0" algn="ctr">
              <a:buNone/>
              <a:defRPr sz="4799"/>
            </a:lvl4pPr>
            <a:lvl5pPr marL="5485852" indent="0" algn="ctr">
              <a:buNone/>
              <a:defRPr sz="4799"/>
            </a:lvl5pPr>
            <a:lvl6pPr marL="6857314" indent="0" algn="ctr">
              <a:buNone/>
              <a:defRPr sz="4799"/>
            </a:lvl6pPr>
            <a:lvl7pPr marL="8228777" indent="0" algn="ctr">
              <a:buNone/>
              <a:defRPr sz="4799"/>
            </a:lvl7pPr>
            <a:lvl8pPr marL="9600239" indent="0" algn="ctr">
              <a:buNone/>
              <a:defRPr sz="4799"/>
            </a:lvl8pPr>
            <a:lvl9pPr marL="10971702" indent="0" algn="ctr">
              <a:buNone/>
              <a:defRPr sz="4799"/>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424445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1464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74705" y="1095376"/>
            <a:ext cx="7886701" cy="1743551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514599" y="1095376"/>
            <a:ext cx="23202900" cy="1743551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1154878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2129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393573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495553" y="5129217"/>
            <a:ext cx="31546799" cy="8558211"/>
          </a:xfrm>
        </p:spPr>
        <p:txBody>
          <a:bodyPr anchor="b"/>
          <a:lstStyle>
            <a:lvl1pPr>
              <a:defRPr sz="1799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495553" y="13768395"/>
            <a:ext cx="31546799" cy="4500561"/>
          </a:xfrm>
        </p:spPr>
        <p:txBody>
          <a:bodyPr/>
          <a:lstStyle>
            <a:lvl1pPr marL="0" indent="0">
              <a:buNone/>
              <a:defRPr sz="7200">
                <a:solidFill>
                  <a:schemeClr val="tx1">
                    <a:tint val="75000"/>
                  </a:schemeClr>
                </a:solidFill>
              </a:defRPr>
            </a:lvl1pPr>
            <a:lvl2pPr marL="1371462" indent="0">
              <a:buNone/>
              <a:defRPr sz="6000">
                <a:solidFill>
                  <a:schemeClr val="tx1">
                    <a:tint val="75000"/>
                  </a:schemeClr>
                </a:solidFill>
              </a:defRPr>
            </a:lvl2pPr>
            <a:lvl3pPr marL="2742925" indent="0">
              <a:buNone/>
              <a:defRPr sz="5400">
                <a:solidFill>
                  <a:schemeClr val="tx1">
                    <a:tint val="75000"/>
                  </a:schemeClr>
                </a:solidFill>
              </a:defRPr>
            </a:lvl3pPr>
            <a:lvl4pPr marL="4114387" indent="0">
              <a:buNone/>
              <a:defRPr sz="4799">
                <a:solidFill>
                  <a:schemeClr val="tx1">
                    <a:tint val="75000"/>
                  </a:schemeClr>
                </a:solidFill>
              </a:defRPr>
            </a:lvl4pPr>
            <a:lvl5pPr marL="5485852" indent="0">
              <a:buNone/>
              <a:defRPr sz="4799">
                <a:solidFill>
                  <a:schemeClr val="tx1">
                    <a:tint val="75000"/>
                  </a:schemeClr>
                </a:solidFill>
              </a:defRPr>
            </a:lvl5pPr>
            <a:lvl6pPr marL="6857314" indent="0">
              <a:buNone/>
              <a:defRPr sz="4799">
                <a:solidFill>
                  <a:schemeClr val="tx1">
                    <a:tint val="75000"/>
                  </a:schemeClr>
                </a:solidFill>
              </a:defRPr>
            </a:lvl6pPr>
            <a:lvl7pPr marL="8228777" indent="0">
              <a:buNone/>
              <a:defRPr sz="4799">
                <a:solidFill>
                  <a:schemeClr val="tx1">
                    <a:tint val="75000"/>
                  </a:schemeClr>
                </a:solidFill>
              </a:defRPr>
            </a:lvl7pPr>
            <a:lvl8pPr marL="9600239" indent="0">
              <a:buNone/>
              <a:defRPr sz="4799">
                <a:solidFill>
                  <a:schemeClr val="tx1">
                    <a:tint val="75000"/>
                  </a:schemeClr>
                </a:solidFill>
              </a:defRPr>
            </a:lvl8pPr>
            <a:lvl9pPr marL="10971702" indent="0">
              <a:buNone/>
              <a:defRPr sz="4799">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614427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514605"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18516606"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455947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2519365" y="1095378"/>
            <a:ext cx="31546799" cy="3976689"/>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9364" y="5043492"/>
            <a:ext cx="15473362"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4" name="Content Placeholder 3"/>
          <p:cNvSpPr>
            <a:spLocks noGrp="1"/>
          </p:cNvSpPr>
          <p:nvPr>
            <p:ph sz="half" idx="2"/>
          </p:nvPr>
        </p:nvSpPr>
        <p:spPr>
          <a:xfrm>
            <a:off x="2519364" y="7515225"/>
            <a:ext cx="15473362"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18516600" y="5043492"/>
            <a:ext cx="15549564"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6" name="Content Placeholder 5"/>
          <p:cNvSpPr>
            <a:spLocks noGrp="1"/>
          </p:cNvSpPr>
          <p:nvPr>
            <p:ph sz="quarter" idx="4"/>
          </p:nvPr>
        </p:nvSpPr>
        <p:spPr>
          <a:xfrm>
            <a:off x="18516600" y="7515225"/>
            <a:ext cx="15549564"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590543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40236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6837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Content Placeholder 2"/>
          <p:cNvSpPr>
            <a:spLocks noGrp="1"/>
          </p:cNvSpPr>
          <p:nvPr>
            <p:ph idx="1"/>
          </p:nvPr>
        </p:nvSpPr>
        <p:spPr>
          <a:xfrm>
            <a:off x="15549570" y="2962278"/>
            <a:ext cx="18516599" cy="14620875"/>
          </a:xfrm>
        </p:spPr>
        <p:txBody>
          <a:bodyPr/>
          <a:lstStyle>
            <a:lvl1pPr>
              <a:defRPr sz="9599"/>
            </a:lvl1pPr>
            <a:lvl2pPr>
              <a:defRPr sz="8399"/>
            </a:lvl2pPr>
            <a:lvl3pPr>
              <a:defRPr sz="7200"/>
            </a:lvl3pPr>
            <a:lvl4pPr>
              <a:defRPr sz="6000"/>
            </a:lvl4pPr>
            <a:lvl5pPr>
              <a:defRPr sz="6000"/>
            </a:lvl5pPr>
            <a:lvl6pPr>
              <a:defRPr sz="6000"/>
            </a:lvl6pPr>
            <a:lvl7pPr>
              <a:defRPr sz="6000"/>
            </a:lvl7pPr>
            <a:lvl8pPr>
              <a:defRPr sz="6000"/>
            </a:lvl8pPr>
            <a:lvl9pPr>
              <a:defRPr sz="6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4048550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5549570" y="2962278"/>
            <a:ext cx="18516599" cy="14620875"/>
          </a:xfrm>
        </p:spPr>
        <p:txBody>
          <a:bodyPr anchor="t"/>
          <a:lstStyle>
            <a:lvl1pPr marL="0" indent="0">
              <a:buNone/>
              <a:defRPr sz="9599"/>
            </a:lvl1pPr>
            <a:lvl2pPr marL="1371462" indent="0">
              <a:buNone/>
              <a:defRPr sz="8399"/>
            </a:lvl2pPr>
            <a:lvl3pPr marL="2742925" indent="0">
              <a:buNone/>
              <a:defRPr sz="7200"/>
            </a:lvl3pPr>
            <a:lvl4pPr marL="4114387" indent="0">
              <a:buNone/>
              <a:defRPr sz="6000"/>
            </a:lvl4pPr>
            <a:lvl5pPr marL="5485852" indent="0">
              <a:buNone/>
              <a:defRPr sz="6000"/>
            </a:lvl5pPr>
            <a:lvl6pPr marL="6857314" indent="0">
              <a:buNone/>
              <a:defRPr sz="6000"/>
            </a:lvl6pPr>
            <a:lvl7pPr marL="8228777" indent="0">
              <a:buNone/>
              <a:defRPr sz="6000"/>
            </a:lvl7pPr>
            <a:lvl8pPr marL="9600239" indent="0">
              <a:buNone/>
              <a:defRPr sz="6000"/>
            </a:lvl8pPr>
            <a:lvl9pPr marL="10971702" indent="0">
              <a:buNone/>
              <a:defRPr sz="6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224003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1" y="1095378"/>
            <a:ext cx="31546799" cy="3976689"/>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4601" y="5476874"/>
            <a:ext cx="31546799" cy="130540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2514602" y="19069053"/>
            <a:ext cx="8229599" cy="1095376"/>
          </a:xfrm>
          <a:prstGeom prst="rect">
            <a:avLst/>
          </a:prstGeom>
        </p:spPr>
        <p:txBody>
          <a:bodyPr vert="horz" lIns="91440" tIns="45720" rIns="91440" bIns="45720" rtlCol="0" anchor="ctr"/>
          <a:lstStyle>
            <a:lvl1pPr algn="l">
              <a:defRPr sz="3599">
                <a:solidFill>
                  <a:schemeClr val="tx1">
                    <a:tint val="75000"/>
                  </a:schemeClr>
                </a:solidFill>
              </a:defRPr>
            </a:lvl1p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3"/>
          </p:nvPr>
        </p:nvSpPr>
        <p:spPr>
          <a:xfrm>
            <a:off x="12115800" y="19069053"/>
            <a:ext cx="12344401" cy="1095376"/>
          </a:xfrm>
          <a:prstGeom prst="rect">
            <a:avLst/>
          </a:prstGeom>
        </p:spPr>
        <p:txBody>
          <a:bodyPr vert="horz" lIns="91440" tIns="45720" rIns="91440" bIns="45720" rtlCol="0" anchor="ctr"/>
          <a:lstStyle>
            <a:lvl1pPr algn="ctr">
              <a:defRPr sz="3599">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25831801" y="19069053"/>
            <a:ext cx="8229599" cy="1095376"/>
          </a:xfrm>
          <a:prstGeom prst="rect">
            <a:avLst/>
          </a:prstGeom>
        </p:spPr>
        <p:txBody>
          <a:bodyPr vert="horz" lIns="91440" tIns="45720" rIns="91440" bIns="45720" rtlCol="0" anchor="ctr"/>
          <a:lstStyle>
            <a:lvl1pPr algn="r">
              <a:defRPr sz="3599">
                <a:solidFill>
                  <a:schemeClr val="tx1">
                    <a:tint val="75000"/>
                  </a:schemeClr>
                </a:solidFill>
              </a:defRPr>
            </a:lvl1p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971269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Lst>
  <p:txStyles>
    <p:titleStyle>
      <a:lvl1pPr algn="l" defTabSz="2742925" rtl="0" eaLnBrk="1" latinLnBrk="0" hangingPunct="1">
        <a:lnSpc>
          <a:spcPct val="90000"/>
        </a:lnSpc>
        <a:spcBef>
          <a:spcPct val="0"/>
        </a:spcBef>
        <a:buNone/>
        <a:defRPr kumimoji="1" sz="13198" kern="1200">
          <a:solidFill>
            <a:schemeClr val="tx1"/>
          </a:solidFill>
          <a:latin typeface="+mj-lt"/>
          <a:ea typeface="+mj-ea"/>
          <a:cs typeface="+mj-cs"/>
        </a:defRPr>
      </a:lvl1pPr>
    </p:titleStyle>
    <p:bodyStyle>
      <a:lvl1pPr marL="685732" indent="-685732" algn="l" defTabSz="2742925" rtl="0" eaLnBrk="1" latinLnBrk="0" hangingPunct="1">
        <a:lnSpc>
          <a:spcPct val="90000"/>
        </a:lnSpc>
        <a:spcBef>
          <a:spcPts val="2999"/>
        </a:spcBef>
        <a:buFont typeface="Arial" panose="020B0604020202020204" pitchFamily="34" charset="0"/>
        <a:buChar char="•"/>
        <a:defRPr kumimoji="1" sz="8399" kern="1200">
          <a:solidFill>
            <a:schemeClr val="tx1"/>
          </a:solidFill>
          <a:latin typeface="+mn-lt"/>
          <a:ea typeface="+mn-ea"/>
          <a:cs typeface="+mn-cs"/>
        </a:defRPr>
      </a:lvl1pPr>
      <a:lvl2pPr marL="2057195" indent="-685732" algn="l" defTabSz="2742925" rtl="0" eaLnBrk="1" latinLnBrk="0" hangingPunct="1">
        <a:lnSpc>
          <a:spcPct val="90000"/>
        </a:lnSpc>
        <a:spcBef>
          <a:spcPts val="1500"/>
        </a:spcBef>
        <a:buFont typeface="Arial" panose="020B0604020202020204" pitchFamily="34" charset="0"/>
        <a:buChar char="•"/>
        <a:defRPr kumimoji="1" sz="7200" kern="1200">
          <a:solidFill>
            <a:schemeClr val="tx1"/>
          </a:solidFill>
          <a:latin typeface="+mn-lt"/>
          <a:ea typeface="+mn-ea"/>
          <a:cs typeface="+mn-cs"/>
        </a:defRPr>
      </a:lvl2pPr>
      <a:lvl3pPr marL="3428657" indent="-685732" algn="l" defTabSz="2742925" rtl="0" eaLnBrk="1" latinLnBrk="0" hangingPunct="1">
        <a:lnSpc>
          <a:spcPct val="90000"/>
        </a:lnSpc>
        <a:spcBef>
          <a:spcPts val="1500"/>
        </a:spcBef>
        <a:buFont typeface="Arial" panose="020B0604020202020204" pitchFamily="34" charset="0"/>
        <a:buChar char="•"/>
        <a:defRPr kumimoji="1" sz="6000" kern="1200">
          <a:solidFill>
            <a:schemeClr val="tx1"/>
          </a:solidFill>
          <a:latin typeface="+mn-lt"/>
          <a:ea typeface="+mn-ea"/>
          <a:cs typeface="+mn-cs"/>
        </a:defRPr>
      </a:lvl3pPr>
      <a:lvl4pPr marL="4800120"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4pPr>
      <a:lvl5pPr marL="6171582"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5pPr>
      <a:lvl6pPr marL="754304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6pPr>
      <a:lvl7pPr marL="8914509"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7pPr>
      <a:lvl8pPr marL="10285971"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8pPr>
      <a:lvl9pPr marL="1165743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9pPr>
    </p:bodyStyle>
    <p:otherStyle>
      <a:defPPr>
        <a:defRPr lang="en-US"/>
      </a:defPPr>
      <a:lvl1pPr marL="0" algn="l" defTabSz="2742925" rtl="0" eaLnBrk="1" latinLnBrk="0" hangingPunct="1">
        <a:defRPr kumimoji="1" sz="5400" kern="1200">
          <a:solidFill>
            <a:schemeClr val="tx1"/>
          </a:solidFill>
          <a:latin typeface="+mn-lt"/>
          <a:ea typeface="+mn-ea"/>
          <a:cs typeface="+mn-cs"/>
        </a:defRPr>
      </a:lvl1pPr>
      <a:lvl2pPr marL="1371462" algn="l" defTabSz="2742925" rtl="0" eaLnBrk="1" latinLnBrk="0" hangingPunct="1">
        <a:defRPr kumimoji="1" sz="5400" kern="1200">
          <a:solidFill>
            <a:schemeClr val="tx1"/>
          </a:solidFill>
          <a:latin typeface="+mn-lt"/>
          <a:ea typeface="+mn-ea"/>
          <a:cs typeface="+mn-cs"/>
        </a:defRPr>
      </a:lvl2pPr>
      <a:lvl3pPr marL="2742925" algn="l" defTabSz="2742925" rtl="0" eaLnBrk="1" latinLnBrk="0" hangingPunct="1">
        <a:defRPr kumimoji="1" sz="5400" kern="1200">
          <a:solidFill>
            <a:schemeClr val="tx1"/>
          </a:solidFill>
          <a:latin typeface="+mn-lt"/>
          <a:ea typeface="+mn-ea"/>
          <a:cs typeface="+mn-cs"/>
        </a:defRPr>
      </a:lvl3pPr>
      <a:lvl4pPr marL="4114387" algn="l" defTabSz="2742925" rtl="0" eaLnBrk="1" latinLnBrk="0" hangingPunct="1">
        <a:defRPr kumimoji="1" sz="5400" kern="1200">
          <a:solidFill>
            <a:schemeClr val="tx1"/>
          </a:solidFill>
          <a:latin typeface="+mn-lt"/>
          <a:ea typeface="+mn-ea"/>
          <a:cs typeface="+mn-cs"/>
        </a:defRPr>
      </a:lvl4pPr>
      <a:lvl5pPr marL="5485852" algn="l" defTabSz="2742925" rtl="0" eaLnBrk="1" latinLnBrk="0" hangingPunct="1">
        <a:defRPr kumimoji="1" sz="5400" kern="1200">
          <a:solidFill>
            <a:schemeClr val="tx1"/>
          </a:solidFill>
          <a:latin typeface="+mn-lt"/>
          <a:ea typeface="+mn-ea"/>
          <a:cs typeface="+mn-cs"/>
        </a:defRPr>
      </a:lvl5pPr>
      <a:lvl6pPr marL="6857314" algn="l" defTabSz="2742925" rtl="0" eaLnBrk="1" latinLnBrk="0" hangingPunct="1">
        <a:defRPr kumimoji="1" sz="5400" kern="1200">
          <a:solidFill>
            <a:schemeClr val="tx1"/>
          </a:solidFill>
          <a:latin typeface="+mn-lt"/>
          <a:ea typeface="+mn-ea"/>
          <a:cs typeface="+mn-cs"/>
        </a:defRPr>
      </a:lvl6pPr>
      <a:lvl7pPr marL="8228777" algn="l" defTabSz="2742925" rtl="0" eaLnBrk="1" latinLnBrk="0" hangingPunct="1">
        <a:defRPr kumimoji="1" sz="5400" kern="1200">
          <a:solidFill>
            <a:schemeClr val="tx1"/>
          </a:solidFill>
          <a:latin typeface="+mn-lt"/>
          <a:ea typeface="+mn-ea"/>
          <a:cs typeface="+mn-cs"/>
        </a:defRPr>
      </a:lvl7pPr>
      <a:lvl8pPr marL="9600239" algn="l" defTabSz="2742925" rtl="0" eaLnBrk="1" latinLnBrk="0" hangingPunct="1">
        <a:defRPr kumimoji="1" sz="5400" kern="1200">
          <a:solidFill>
            <a:schemeClr val="tx1"/>
          </a:solidFill>
          <a:latin typeface="+mn-lt"/>
          <a:ea typeface="+mn-ea"/>
          <a:cs typeface="+mn-cs"/>
        </a:defRPr>
      </a:lvl8pPr>
      <a:lvl9pPr marL="10971702" algn="l" defTabSz="2742925" rtl="0" eaLnBrk="1" latinLnBrk="0" hangingPunct="1">
        <a:defRPr kumimoji="1" sz="5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uon_01sec">
            <a:hlinkClick r:id="" action="ppaction://media"/>
            <a:extLst>
              <a:ext uri="{FF2B5EF4-FFF2-40B4-BE49-F238E27FC236}">
                <a16:creationId xmlns:a16="http://schemas.microsoft.com/office/drawing/2014/main" id="{062B0C90-3981-4339-ABFB-3918878097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3409680" y="18428436"/>
            <a:ext cx="406400" cy="406400"/>
          </a:xfrm>
          <a:prstGeom prst="rect">
            <a:avLst/>
          </a:prstGeom>
        </p:spPr>
      </p:pic>
      <p:grpSp>
        <p:nvGrpSpPr>
          <p:cNvPr id="6" name="グラフィックス 4">
            <a:extLst>
              <a:ext uri="{FF2B5EF4-FFF2-40B4-BE49-F238E27FC236}">
                <a16:creationId xmlns:a16="http://schemas.microsoft.com/office/drawing/2014/main" id="{4BE30E94-FAEB-466E-A031-7AC3307A503B}"/>
              </a:ext>
            </a:extLst>
          </p:cNvPr>
          <p:cNvGrpSpPr/>
          <p:nvPr/>
        </p:nvGrpSpPr>
        <p:grpSpPr>
          <a:xfrm rot="16200000">
            <a:off x="8002261" y="-8011944"/>
            <a:ext cx="20573971" cy="36577571"/>
            <a:chOff x="7980759" y="-8006667"/>
            <a:chExt cx="20573971" cy="36577571"/>
          </a:xfrm>
          <a:solidFill>
            <a:schemeClr val="accent1"/>
          </a:solidFill>
        </p:grpSpPr>
        <p:sp>
          <p:nvSpPr>
            <p:cNvPr id="7" name="フリーフォーム: 図形 6">
              <a:extLst>
                <a:ext uri="{FF2B5EF4-FFF2-40B4-BE49-F238E27FC236}">
                  <a16:creationId xmlns:a16="http://schemas.microsoft.com/office/drawing/2014/main" id="{20D0C7F3-BAE4-4E46-BC78-349FFF4B00C5}"/>
                </a:ext>
              </a:extLst>
            </p:cNvPr>
            <p:cNvSpPr/>
            <p:nvPr/>
          </p:nvSpPr>
          <p:spPr>
            <a:xfrm>
              <a:off x="7980759" y="-8006667"/>
              <a:ext cx="20573971" cy="36577571"/>
            </a:xfrm>
            <a:custGeom>
              <a:avLst/>
              <a:gdLst>
                <a:gd name="connsiteX0" fmla="*/ 0 w 20573971"/>
                <a:gd name="connsiteY0" fmla="*/ 0 h 36577571"/>
                <a:gd name="connsiteX1" fmla="*/ 20573972 w 20573971"/>
                <a:gd name="connsiteY1" fmla="*/ 0 h 36577571"/>
                <a:gd name="connsiteX2" fmla="*/ 20573972 w 20573971"/>
                <a:gd name="connsiteY2" fmla="*/ 36577572 h 36577571"/>
                <a:gd name="connsiteX3" fmla="*/ 0 w 20573971"/>
                <a:gd name="connsiteY3" fmla="*/ 36577572 h 36577571"/>
                <a:gd name="connsiteX4" fmla="*/ 0 w 20573971"/>
                <a:gd name="connsiteY4" fmla="*/ 0 h 365775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73971" h="36577571">
                  <a:moveTo>
                    <a:pt x="0" y="0"/>
                  </a:moveTo>
                  <a:lnTo>
                    <a:pt x="20573972" y="0"/>
                  </a:lnTo>
                  <a:lnTo>
                    <a:pt x="20573972" y="36577572"/>
                  </a:lnTo>
                  <a:lnTo>
                    <a:pt x="0" y="36577572"/>
                  </a:lnTo>
                  <a:lnTo>
                    <a:pt x="0" y="0"/>
                  </a:lnTo>
                </a:path>
              </a:pathLst>
            </a:custGeom>
            <a:solidFill>
              <a:srgbClr val="389639"/>
            </a:solidFill>
            <a:ln w="48661" cap="flat">
              <a:noFill/>
              <a:prstDash val="solid"/>
              <a:miter/>
            </a:ln>
          </p:spPr>
          <p:txBody>
            <a:bodyPr rtlCol="0" anchor="ctr"/>
            <a:lstStyle/>
            <a:p>
              <a:endParaRPr lang="ja-JP" altLang="en-US"/>
            </a:p>
          </p:txBody>
        </p:sp>
        <p:sp>
          <p:nvSpPr>
            <p:cNvPr id="9" name="フリーフォーム: 図形 8">
              <a:extLst>
                <a:ext uri="{FF2B5EF4-FFF2-40B4-BE49-F238E27FC236}">
                  <a16:creationId xmlns:a16="http://schemas.microsoft.com/office/drawing/2014/main" id="{14AF6B18-6985-4DCE-A83C-33B65FE1EF6D}"/>
                </a:ext>
              </a:extLst>
            </p:cNvPr>
            <p:cNvSpPr/>
            <p:nvPr/>
          </p:nvSpPr>
          <p:spPr>
            <a:xfrm>
              <a:off x="25128168" y="21927074"/>
              <a:ext cx="856640" cy="1659739"/>
            </a:xfrm>
            <a:custGeom>
              <a:avLst/>
              <a:gdLst>
                <a:gd name="connsiteX0" fmla="*/ 0 w 856640"/>
                <a:gd name="connsiteY0" fmla="*/ 0 h 1659739"/>
                <a:gd name="connsiteX1" fmla="*/ 0 w 856640"/>
                <a:gd name="connsiteY1" fmla="*/ 1659740 h 1659739"/>
                <a:gd name="connsiteX2" fmla="*/ 856641 w 856640"/>
                <a:gd name="connsiteY2" fmla="*/ 832303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32303"/>
                  </a:lnTo>
                  <a:lnTo>
                    <a:pt x="0" y="0"/>
                  </a:lnTo>
                </a:path>
              </a:pathLst>
            </a:custGeom>
            <a:solidFill>
              <a:srgbClr val="3E9038"/>
            </a:solidFill>
            <a:ln w="48661" cap="flat">
              <a:noFill/>
              <a:prstDash val="solid"/>
              <a:miter/>
            </a:ln>
          </p:spPr>
          <p:txBody>
            <a:bodyPr rtlCol="0" anchor="ctr"/>
            <a:lstStyle/>
            <a:p>
              <a:endParaRPr lang="ja-JP" altLang="en-US"/>
            </a:p>
          </p:txBody>
        </p:sp>
        <p:sp>
          <p:nvSpPr>
            <p:cNvPr id="10" name="フリーフォーム: 図形 9">
              <a:extLst>
                <a:ext uri="{FF2B5EF4-FFF2-40B4-BE49-F238E27FC236}">
                  <a16:creationId xmlns:a16="http://schemas.microsoft.com/office/drawing/2014/main" id="{35FC3686-4EC8-4D43-8FA6-C5256981B320}"/>
                </a:ext>
              </a:extLst>
            </p:cNvPr>
            <p:cNvSpPr/>
            <p:nvPr/>
          </p:nvSpPr>
          <p:spPr>
            <a:xfrm>
              <a:off x="25128168" y="21927074"/>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11" name="フリーフォーム: 図形 10">
              <a:extLst>
                <a:ext uri="{FF2B5EF4-FFF2-40B4-BE49-F238E27FC236}">
                  <a16:creationId xmlns:a16="http://schemas.microsoft.com/office/drawing/2014/main" id="{61FF0922-87C5-49DF-B311-8A24B5794A2F}"/>
                </a:ext>
              </a:extLst>
            </p:cNvPr>
            <p:cNvSpPr/>
            <p:nvPr/>
          </p:nvSpPr>
          <p:spPr>
            <a:xfrm>
              <a:off x="26841449" y="21927074"/>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12" name="フリーフォーム: 図形 11">
              <a:extLst>
                <a:ext uri="{FF2B5EF4-FFF2-40B4-BE49-F238E27FC236}">
                  <a16:creationId xmlns:a16="http://schemas.microsoft.com/office/drawing/2014/main" id="{46B96CB4-B25E-4CB0-97D1-83BC31CA2635}"/>
                </a:ext>
              </a:extLst>
            </p:cNvPr>
            <p:cNvSpPr/>
            <p:nvPr/>
          </p:nvSpPr>
          <p:spPr>
            <a:xfrm>
              <a:off x="27698090" y="21927074"/>
              <a:ext cx="856640" cy="1659739"/>
            </a:xfrm>
            <a:custGeom>
              <a:avLst/>
              <a:gdLst>
                <a:gd name="connsiteX0" fmla="*/ 856641 w 856640"/>
                <a:gd name="connsiteY0" fmla="*/ 0 h 1659739"/>
                <a:gd name="connsiteX1" fmla="*/ 856641 w 856640"/>
                <a:gd name="connsiteY1" fmla="*/ 0 h 1659739"/>
                <a:gd name="connsiteX2" fmla="*/ 0 w 856640"/>
                <a:gd name="connsiteY2" fmla="*/ 832303 h 1659739"/>
                <a:gd name="connsiteX3" fmla="*/ 856641 w 856640"/>
                <a:gd name="connsiteY3" fmla="*/ 1659740 h 1659739"/>
                <a:gd name="connsiteX4" fmla="*/ 856641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856641" y="0"/>
                  </a:moveTo>
                  <a:lnTo>
                    <a:pt x="856641" y="0"/>
                  </a:lnTo>
                  <a:lnTo>
                    <a:pt x="0" y="832303"/>
                  </a:lnTo>
                  <a:lnTo>
                    <a:pt x="856641" y="1659740"/>
                  </a:lnTo>
                  <a:lnTo>
                    <a:pt x="856641" y="0"/>
                  </a:lnTo>
                </a:path>
              </a:pathLst>
            </a:custGeom>
            <a:solidFill>
              <a:srgbClr val="359939"/>
            </a:solidFill>
            <a:ln w="48661" cap="flat">
              <a:noFill/>
              <a:prstDash val="solid"/>
              <a:miter/>
            </a:ln>
          </p:spPr>
          <p:txBody>
            <a:bodyPr rtlCol="0" anchor="ctr"/>
            <a:lstStyle/>
            <a:p>
              <a:endParaRPr lang="ja-JP" altLang="en-US"/>
            </a:p>
          </p:txBody>
        </p:sp>
        <p:sp>
          <p:nvSpPr>
            <p:cNvPr id="13" name="フリーフォーム: 図形 12">
              <a:extLst>
                <a:ext uri="{FF2B5EF4-FFF2-40B4-BE49-F238E27FC236}">
                  <a16:creationId xmlns:a16="http://schemas.microsoft.com/office/drawing/2014/main" id="{C1419008-0036-4810-B149-838C9D820818}"/>
                </a:ext>
              </a:extLst>
            </p:cNvPr>
            <p:cNvSpPr/>
            <p:nvPr/>
          </p:nvSpPr>
          <p:spPr>
            <a:xfrm>
              <a:off x="26841449" y="21927074"/>
              <a:ext cx="856640" cy="1659739"/>
            </a:xfrm>
            <a:custGeom>
              <a:avLst/>
              <a:gdLst>
                <a:gd name="connsiteX0" fmla="*/ 0 w 856640"/>
                <a:gd name="connsiteY0" fmla="*/ 0 h 1659739"/>
                <a:gd name="connsiteX1" fmla="*/ 0 w 856640"/>
                <a:gd name="connsiteY1" fmla="*/ 0 h 1659739"/>
                <a:gd name="connsiteX2" fmla="*/ 0 w 856640"/>
                <a:gd name="connsiteY2" fmla="*/ 1659740 h 1659739"/>
                <a:gd name="connsiteX3" fmla="*/ 856641 w 856640"/>
                <a:gd name="connsiteY3" fmla="*/ 832303 h 1659739"/>
                <a:gd name="connsiteX4" fmla="*/ 0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0" y="0"/>
                  </a:moveTo>
                  <a:lnTo>
                    <a:pt x="0" y="0"/>
                  </a:lnTo>
                  <a:lnTo>
                    <a:pt x="0" y="1659740"/>
                  </a:lnTo>
                  <a:lnTo>
                    <a:pt x="856641" y="832303"/>
                  </a:lnTo>
                  <a:lnTo>
                    <a:pt x="0" y="0"/>
                  </a:lnTo>
                </a:path>
              </a:pathLst>
            </a:custGeom>
            <a:solidFill>
              <a:srgbClr val="3F8E38"/>
            </a:solidFill>
            <a:ln w="48661" cap="flat">
              <a:noFill/>
              <a:prstDash val="solid"/>
              <a:miter/>
            </a:ln>
          </p:spPr>
          <p:txBody>
            <a:bodyPr rtlCol="0" anchor="ctr"/>
            <a:lstStyle/>
            <a:p>
              <a:endParaRPr lang="ja-JP" altLang="en-US"/>
            </a:p>
          </p:txBody>
        </p:sp>
        <p:sp>
          <p:nvSpPr>
            <p:cNvPr id="14" name="フリーフォーム: 図形 13">
              <a:extLst>
                <a:ext uri="{FF2B5EF4-FFF2-40B4-BE49-F238E27FC236}">
                  <a16:creationId xmlns:a16="http://schemas.microsoft.com/office/drawing/2014/main" id="{01B2E4D9-C28C-4419-BFC3-487DB56F8B35}"/>
                </a:ext>
              </a:extLst>
            </p:cNvPr>
            <p:cNvSpPr/>
            <p:nvPr/>
          </p:nvSpPr>
          <p:spPr>
            <a:xfrm>
              <a:off x="21696739" y="21927074"/>
              <a:ext cx="856640" cy="1659739"/>
            </a:xfrm>
            <a:custGeom>
              <a:avLst/>
              <a:gdLst>
                <a:gd name="connsiteX0" fmla="*/ 0 w 856640"/>
                <a:gd name="connsiteY0" fmla="*/ 0 h 1659739"/>
                <a:gd name="connsiteX1" fmla="*/ 0 w 856640"/>
                <a:gd name="connsiteY1" fmla="*/ 1659740 h 1659739"/>
                <a:gd name="connsiteX2" fmla="*/ 856641 w 856640"/>
                <a:gd name="connsiteY2" fmla="*/ 832303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15" name="フリーフォーム: 図形 14">
              <a:extLst>
                <a:ext uri="{FF2B5EF4-FFF2-40B4-BE49-F238E27FC236}">
                  <a16:creationId xmlns:a16="http://schemas.microsoft.com/office/drawing/2014/main" id="{1A986330-A8FF-4056-B8DE-DC742EBD532D}"/>
                </a:ext>
              </a:extLst>
            </p:cNvPr>
            <p:cNvSpPr/>
            <p:nvPr/>
          </p:nvSpPr>
          <p:spPr>
            <a:xfrm>
              <a:off x="21696739" y="21927074"/>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16" name="フリーフォーム: 図形 15">
              <a:extLst>
                <a:ext uri="{FF2B5EF4-FFF2-40B4-BE49-F238E27FC236}">
                  <a16:creationId xmlns:a16="http://schemas.microsoft.com/office/drawing/2014/main" id="{CC729B9F-F57B-4881-8FF4-586448E399E2}"/>
                </a:ext>
              </a:extLst>
            </p:cNvPr>
            <p:cNvSpPr/>
            <p:nvPr/>
          </p:nvSpPr>
          <p:spPr>
            <a:xfrm>
              <a:off x="22553379" y="21927074"/>
              <a:ext cx="856640" cy="1659739"/>
            </a:xfrm>
            <a:custGeom>
              <a:avLst/>
              <a:gdLst>
                <a:gd name="connsiteX0" fmla="*/ 856641 w 856640"/>
                <a:gd name="connsiteY0" fmla="*/ 0 h 1659739"/>
                <a:gd name="connsiteX1" fmla="*/ 856641 w 856640"/>
                <a:gd name="connsiteY1" fmla="*/ 0 h 1659739"/>
                <a:gd name="connsiteX2" fmla="*/ 0 w 856640"/>
                <a:gd name="connsiteY2" fmla="*/ 832303 h 1659739"/>
                <a:gd name="connsiteX3" fmla="*/ 856641 w 856640"/>
                <a:gd name="connsiteY3" fmla="*/ 1659740 h 1659739"/>
                <a:gd name="connsiteX4" fmla="*/ 856641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856641" y="0"/>
                  </a:moveTo>
                  <a:lnTo>
                    <a:pt x="856641" y="0"/>
                  </a:lnTo>
                  <a:lnTo>
                    <a:pt x="0" y="832303"/>
                  </a:lnTo>
                  <a:lnTo>
                    <a:pt x="856641" y="1659740"/>
                  </a:lnTo>
                  <a:lnTo>
                    <a:pt x="856641" y="0"/>
                  </a:lnTo>
                </a:path>
              </a:pathLst>
            </a:custGeom>
            <a:solidFill>
              <a:srgbClr val="3D9138"/>
            </a:solidFill>
            <a:ln w="48661" cap="flat">
              <a:noFill/>
              <a:prstDash val="solid"/>
              <a:miter/>
            </a:ln>
          </p:spPr>
          <p:txBody>
            <a:bodyPr rtlCol="0" anchor="ctr"/>
            <a:lstStyle/>
            <a:p>
              <a:endParaRPr lang="ja-JP" altLang="en-US"/>
            </a:p>
          </p:txBody>
        </p:sp>
        <p:sp>
          <p:nvSpPr>
            <p:cNvPr id="17" name="フリーフォーム: 図形 16">
              <a:extLst>
                <a:ext uri="{FF2B5EF4-FFF2-40B4-BE49-F238E27FC236}">
                  <a16:creationId xmlns:a16="http://schemas.microsoft.com/office/drawing/2014/main" id="{137BF3CE-69FA-482F-92A8-4AD517B2B64D}"/>
                </a:ext>
              </a:extLst>
            </p:cNvPr>
            <p:cNvSpPr/>
            <p:nvPr/>
          </p:nvSpPr>
          <p:spPr>
            <a:xfrm>
              <a:off x="23410020" y="21927074"/>
              <a:ext cx="1718147" cy="832302"/>
            </a:xfrm>
            <a:custGeom>
              <a:avLst/>
              <a:gdLst>
                <a:gd name="connsiteX0" fmla="*/ 1718148 w 1718147"/>
                <a:gd name="connsiteY0" fmla="*/ 0 h 832302"/>
                <a:gd name="connsiteX1" fmla="*/ 0 w 1718147"/>
                <a:gd name="connsiteY1" fmla="*/ 0 h 832302"/>
                <a:gd name="connsiteX2" fmla="*/ 861508 w 1718147"/>
                <a:gd name="connsiteY2" fmla="*/ 832303 h 832302"/>
                <a:gd name="connsiteX3" fmla="*/ 1718148 w 1718147"/>
                <a:gd name="connsiteY3" fmla="*/ 0 h 832302"/>
              </a:gdLst>
              <a:ahLst/>
              <a:cxnLst>
                <a:cxn ang="0">
                  <a:pos x="connsiteX0" y="connsiteY0"/>
                </a:cxn>
                <a:cxn ang="0">
                  <a:pos x="connsiteX1" y="connsiteY1"/>
                </a:cxn>
                <a:cxn ang="0">
                  <a:pos x="connsiteX2" y="connsiteY2"/>
                </a:cxn>
                <a:cxn ang="0">
                  <a:pos x="connsiteX3" y="connsiteY3"/>
                </a:cxn>
              </a:cxnLst>
              <a:rect l="l" t="t" r="r" b="b"/>
              <a:pathLst>
                <a:path w="1718147" h="832302">
                  <a:moveTo>
                    <a:pt x="1718148" y="0"/>
                  </a:moveTo>
                  <a:lnTo>
                    <a:pt x="0" y="0"/>
                  </a:lnTo>
                  <a:lnTo>
                    <a:pt x="861508" y="832303"/>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18" name="フリーフォーム: 図形 17">
              <a:extLst>
                <a:ext uri="{FF2B5EF4-FFF2-40B4-BE49-F238E27FC236}">
                  <a16:creationId xmlns:a16="http://schemas.microsoft.com/office/drawing/2014/main" id="{2CDEFC83-2B36-47E2-8B2D-2D69F3CBFD19}"/>
                </a:ext>
              </a:extLst>
            </p:cNvPr>
            <p:cNvSpPr/>
            <p:nvPr/>
          </p:nvSpPr>
          <p:spPr>
            <a:xfrm>
              <a:off x="24271528" y="21927074"/>
              <a:ext cx="856639" cy="1664608"/>
            </a:xfrm>
            <a:custGeom>
              <a:avLst/>
              <a:gdLst>
                <a:gd name="connsiteX0" fmla="*/ 856639 w 856639"/>
                <a:gd name="connsiteY0" fmla="*/ 1659740 h 1664608"/>
                <a:gd name="connsiteX1" fmla="*/ 856639 w 856639"/>
                <a:gd name="connsiteY1" fmla="*/ 1659740 h 1664608"/>
                <a:gd name="connsiteX2" fmla="*/ 856639 w 856639"/>
                <a:gd name="connsiteY2" fmla="*/ 0 h 1664608"/>
                <a:gd name="connsiteX3" fmla="*/ 856639 w 856639"/>
                <a:gd name="connsiteY3" fmla="*/ 0 h 1664608"/>
                <a:gd name="connsiteX4" fmla="*/ 0 w 856639"/>
                <a:gd name="connsiteY4" fmla="*/ 832303 h 1664608"/>
                <a:gd name="connsiteX5" fmla="*/ 856639 w 856639"/>
                <a:gd name="connsiteY5" fmla="*/ 1664609 h 1664608"/>
                <a:gd name="connsiteX6" fmla="*/ 856639 w 856639"/>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8">
                  <a:moveTo>
                    <a:pt x="856639" y="1659740"/>
                  </a:moveTo>
                  <a:lnTo>
                    <a:pt x="856639" y="1659740"/>
                  </a:lnTo>
                  <a:moveTo>
                    <a:pt x="856639" y="0"/>
                  </a:moveTo>
                  <a:lnTo>
                    <a:pt x="856639" y="0"/>
                  </a:lnTo>
                  <a:lnTo>
                    <a:pt x="0" y="832303"/>
                  </a:lnTo>
                  <a:lnTo>
                    <a:pt x="856639" y="1664609"/>
                  </a:lnTo>
                  <a:lnTo>
                    <a:pt x="856639" y="0"/>
                  </a:lnTo>
                </a:path>
              </a:pathLst>
            </a:custGeom>
            <a:solidFill>
              <a:srgbClr val="359939"/>
            </a:solidFill>
            <a:ln w="48661" cap="flat">
              <a:noFill/>
              <a:prstDash val="solid"/>
              <a:miter/>
            </a:ln>
          </p:spPr>
          <p:txBody>
            <a:bodyPr rtlCol="0" anchor="ctr"/>
            <a:lstStyle/>
            <a:p>
              <a:endParaRPr lang="ja-JP" altLang="en-US"/>
            </a:p>
          </p:txBody>
        </p:sp>
        <p:sp>
          <p:nvSpPr>
            <p:cNvPr id="19" name="フリーフォーム: 図形 18">
              <a:extLst>
                <a:ext uri="{FF2B5EF4-FFF2-40B4-BE49-F238E27FC236}">
                  <a16:creationId xmlns:a16="http://schemas.microsoft.com/office/drawing/2014/main" id="{6DB51CFE-4639-4194-A2DA-BF523490EACD}"/>
                </a:ext>
              </a:extLst>
            </p:cNvPr>
            <p:cNvSpPr/>
            <p:nvPr/>
          </p:nvSpPr>
          <p:spPr>
            <a:xfrm>
              <a:off x="23410020" y="22759377"/>
              <a:ext cx="1718147" cy="827436"/>
            </a:xfrm>
            <a:custGeom>
              <a:avLst/>
              <a:gdLst>
                <a:gd name="connsiteX0" fmla="*/ 861508 w 1718147"/>
                <a:gd name="connsiteY0" fmla="*/ 0 h 827436"/>
                <a:gd name="connsiteX1" fmla="*/ 861508 w 1718147"/>
                <a:gd name="connsiteY1" fmla="*/ 0 h 827436"/>
                <a:gd name="connsiteX2" fmla="*/ 0 w 1718147"/>
                <a:gd name="connsiteY2" fmla="*/ 827437 h 827436"/>
                <a:gd name="connsiteX3" fmla="*/ 1718148 w 1718147"/>
                <a:gd name="connsiteY3" fmla="*/ 827437 h 827436"/>
                <a:gd name="connsiteX4" fmla="*/ 861508 w 1718147"/>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27436">
                  <a:moveTo>
                    <a:pt x="861508" y="0"/>
                  </a:moveTo>
                  <a:lnTo>
                    <a:pt x="861508" y="0"/>
                  </a:lnTo>
                  <a:lnTo>
                    <a:pt x="0" y="827437"/>
                  </a:lnTo>
                  <a:lnTo>
                    <a:pt x="1718148" y="827437"/>
                  </a:lnTo>
                  <a:lnTo>
                    <a:pt x="861508" y="0"/>
                  </a:lnTo>
                </a:path>
              </a:pathLst>
            </a:custGeom>
            <a:solidFill>
              <a:srgbClr val="3D9138"/>
            </a:solidFill>
            <a:ln w="48661" cap="flat">
              <a:noFill/>
              <a:prstDash val="solid"/>
              <a:miter/>
            </a:ln>
          </p:spPr>
          <p:txBody>
            <a:bodyPr rtlCol="0" anchor="ctr"/>
            <a:lstStyle/>
            <a:p>
              <a:endParaRPr lang="ja-JP" altLang="en-US"/>
            </a:p>
          </p:txBody>
        </p:sp>
        <p:sp>
          <p:nvSpPr>
            <p:cNvPr id="20" name="フリーフォーム: 図形 19">
              <a:extLst>
                <a:ext uri="{FF2B5EF4-FFF2-40B4-BE49-F238E27FC236}">
                  <a16:creationId xmlns:a16="http://schemas.microsoft.com/office/drawing/2014/main" id="{A7C3DB23-BD5B-464B-9107-552755CE8B9C}"/>
                </a:ext>
              </a:extLst>
            </p:cNvPr>
            <p:cNvSpPr/>
            <p:nvPr/>
          </p:nvSpPr>
          <p:spPr>
            <a:xfrm>
              <a:off x="23410020" y="21927074"/>
              <a:ext cx="861508" cy="1659739"/>
            </a:xfrm>
            <a:custGeom>
              <a:avLst/>
              <a:gdLst>
                <a:gd name="connsiteX0" fmla="*/ 0 w 861508"/>
                <a:gd name="connsiteY0" fmla="*/ 0 h 1659739"/>
                <a:gd name="connsiteX1" fmla="*/ 0 w 861508"/>
                <a:gd name="connsiteY1" fmla="*/ 0 h 1659739"/>
                <a:gd name="connsiteX2" fmla="*/ 0 w 861508"/>
                <a:gd name="connsiteY2" fmla="*/ 1659740 h 1659739"/>
                <a:gd name="connsiteX3" fmla="*/ 861508 w 861508"/>
                <a:gd name="connsiteY3" fmla="*/ 832303 h 1659739"/>
                <a:gd name="connsiteX4" fmla="*/ 0 w 861508"/>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8" h="1659739">
                  <a:moveTo>
                    <a:pt x="0" y="0"/>
                  </a:moveTo>
                  <a:lnTo>
                    <a:pt x="0" y="0"/>
                  </a:lnTo>
                  <a:lnTo>
                    <a:pt x="0" y="1659740"/>
                  </a:lnTo>
                  <a:lnTo>
                    <a:pt x="861508" y="832303"/>
                  </a:lnTo>
                  <a:lnTo>
                    <a:pt x="0" y="0"/>
                  </a:lnTo>
                </a:path>
              </a:pathLst>
            </a:custGeom>
            <a:solidFill>
              <a:srgbClr val="3D9138"/>
            </a:solidFill>
            <a:ln w="48661" cap="flat">
              <a:noFill/>
              <a:prstDash val="solid"/>
              <a:miter/>
            </a:ln>
          </p:spPr>
          <p:txBody>
            <a:bodyPr rtlCol="0" anchor="ctr"/>
            <a:lstStyle/>
            <a:p>
              <a:endParaRPr lang="ja-JP" altLang="en-US"/>
            </a:p>
          </p:txBody>
        </p:sp>
        <p:sp>
          <p:nvSpPr>
            <p:cNvPr id="21" name="フリーフォーム: 図形 20">
              <a:extLst>
                <a:ext uri="{FF2B5EF4-FFF2-40B4-BE49-F238E27FC236}">
                  <a16:creationId xmlns:a16="http://schemas.microsoft.com/office/drawing/2014/main" id="{B0ED927B-118A-4BC9-9115-7E136C32E9A8}"/>
                </a:ext>
              </a:extLst>
            </p:cNvPr>
            <p:cNvSpPr/>
            <p:nvPr/>
          </p:nvSpPr>
          <p:spPr>
            <a:xfrm>
              <a:off x="23410020" y="23586813"/>
              <a:ext cx="1718147" cy="832305"/>
            </a:xfrm>
            <a:custGeom>
              <a:avLst/>
              <a:gdLst>
                <a:gd name="connsiteX0" fmla="*/ 1718148 w 1718147"/>
                <a:gd name="connsiteY0" fmla="*/ 0 h 832305"/>
                <a:gd name="connsiteX1" fmla="*/ 0 w 1718147"/>
                <a:gd name="connsiteY1" fmla="*/ 0 h 832305"/>
                <a:gd name="connsiteX2" fmla="*/ 856641 w 1718147"/>
                <a:gd name="connsiteY2" fmla="*/ 832306 h 832305"/>
                <a:gd name="connsiteX3" fmla="*/ 1718148 w 1718147"/>
                <a:gd name="connsiteY3" fmla="*/ 0 h 832305"/>
                <a:gd name="connsiteX4" fmla="*/ 1718148 w 1718147"/>
                <a:gd name="connsiteY4" fmla="*/ 0 h 832305"/>
                <a:gd name="connsiteX5" fmla="*/ 1718148 w 1718147"/>
                <a:gd name="connsiteY5" fmla="*/ 0 h 832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7" h="832305">
                  <a:moveTo>
                    <a:pt x="1718148" y="0"/>
                  </a:moveTo>
                  <a:lnTo>
                    <a:pt x="0" y="0"/>
                  </a:lnTo>
                  <a:lnTo>
                    <a:pt x="856641" y="832306"/>
                  </a:lnTo>
                  <a:lnTo>
                    <a:pt x="1718148" y="0"/>
                  </a:lnTo>
                  <a:moveTo>
                    <a:pt x="1718148" y="0"/>
                  </a:moveTo>
                  <a:lnTo>
                    <a:pt x="1718148" y="0"/>
                  </a:lnTo>
                </a:path>
              </a:pathLst>
            </a:custGeom>
            <a:solidFill>
              <a:srgbClr val="408D38"/>
            </a:solidFill>
            <a:ln w="48661" cap="flat">
              <a:noFill/>
              <a:prstDash val="solid"/>
              <a:miter/>
            </a:ln>
          </p:spPr>
          <p:txBody>
            <a:bodyPr rtlCol="0" anchor="ctr"/>
            <a:lstStyle/>
            <a:p>
              <a:endParaRPr lang="ja-JP" altLang="en-US"/>
            </a:p>
          </p:txBody>
        </p:sp>
        <p:sp>
          <p:nvSpPr>
            <p:cNvPr id="22" name="フリーフォーム: 図形 21">
              <a:extLst>
                <a:ext uri="{FF2B5EF4-FFF2-40B4-BE49-F238E27FC236}">
                  <a16:creationId xmlns:a16="http://schemas.microsoft.com/office/drawing/2014/main" id="{2DDAB6A0-B375-49DB-8A75-48DD3BCEACED}"/>
                </a:ext>
              </a:extLst>
            </p:cNvPr>
            <p:cNvSpPr/>
            <p:nvPr/>
          </p:nvSpPr>
          <p:spPr>
            <a:xfrm>
              <a:off x="19983459" y="21927074"/>
              <a:ext cx="1713279" cy="832302"/>
            </a:xfrm>
            <a:custGeom>
              <a:avLst/>
              <a:gdLst>
                <a:gd name="connsiteX0" fmla="*/ 1713280 w 1713279"/>
                <a:gd name="connsiteY0" fmla="*/ 0 h 832302"/>
                <a:gd name="connsiteX1" fmla="*/ 0 w 1713279"/>
                <a:gd name="connsiteY1" fmla="*/ 0 h 832302"/>
                <a:gd name="connsiteX2" fmla="*/ 856641 w 1713279"/>
                <a:gd name="connsiteY2" fmla="*/ 832303 h 832302"/>
                <a:gd name="connsiteX3" fmla="*/ 1713280 w 1713279"/>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79" h="832302">
                  <a:moveTo>
                    <a:pt x="1713280" y="0"/>
                  </a:moveTo>
                  <a:lnTo>
                    <a:pt x="0" y="0"/>
                  </a:lnTo>
                  <a:lnTo>
                    <a:pt x="856641" y="832303"/>
                  </a:lnTo>
                  <a:lnTo>
                    <a:pt x="1713280" y="0"/>
                  </a:lnTo>
                </a:path>
              </a:pathLst>
            </a:custGeom>
            <a:solidFill>
              <a:srgbClr val="408D38"/>
            </a:solidFill>
            <a:ln w="48661" cap="flat">
              <a:noFill/>
              <a:prstDash val="solid"/>
              <a:miter/>
            </a:ln>
          </p:spPr>
          <p:txBody>
            <a:bodyPr rtlCol="0" anchor="ctr"/>
            <a:lstStyle/>
            <a:p>
              <a:endParaRPr lang="ja-JP" altLang="en-US"/>
            </a:p>
          </p:txBody>
        </p:sp>
        <p:sp>
          <p:nvSpPr>
            <p:cNvPr id="23" name="フリーフォーム: 図形 22">
              <a:extLst>
                <a:ext uri="{FF2B5EF4-FFF2-40B4-BE49-F238E27FC236}">
                  <a16:creationId xmlns:a16="http://schemas.microsoft.com/office/drawing/2014/main" id="{A8D63AF1-C065-4997-9922-E91E6F010981}"/>
                </a:ext>
              </a:extLst>
            </p:cNvPr>
            <p:cNvSpPr/>
            <p:nvPr/>
          </p:nvSpPr>
          <p:spPr>
            <a:xfrm>
              <a:off x="20840099" y="21927074"/>
              <a:ext cx="856639" cy="1659739"/>
            </a:xfrm>
            <a:custGeom>
              <a:avLst/>
              <a:gdLst>
                <a:gd name="connsiteX0" fmla="*/ 856639 w 856639"/>
                <a:gd name="connsiteY0" fmla="*/ 0 h 1659739"/>
                <a:gd name="connsiteX1" fmla="*/ 856639 w 856639"/>
                <a:gd name="connsiteY1" fmla="*/ 0 h 1659739"/>
                <a:gd name="connsiteX2" fmla="*/ 0 w 856639"/>
                <a:gd name="connsiteY2" fmla="*/ 832303 h 1659739"/>
                <a:gd name="connsiteX3" fmla="*/ 856639 w 856639"/>
                <a:gd name="connsiteY3" fmla="*/ 1659740 h 1659739"/>
                <a:gd name="connsiteX4" fmla="*/ 856639 w 856639"/>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39">
                  <a:moveTo>
                    <a:pt x="856639" y="0"/>
                  </a:moveTo>
                  <a:lnTo>
                    <a:pt x="856639" y="0"/>
                  </a:lnTo>
                  <a:lnTo>
                    <a:pt x="0" y="832303"/>
                  </a:lnTo>
                  <a:lnTo>
                    <a:pt x="856639" y="1659740"/>
                  </a:lnTo>
                  <a:lnTo>
                    <a:pt x="856639" y="0"/>
                  </a:lnTo>
                </a:path>
              </a:pathLst>
            </a:custGeom>
            <a:solidFill>
              <a:srgbClr val="359939"/>
            </a:solidFill>
            <a:ln w="48661" cap="flat">
              <a:noFill/>
              <a:prstDash val="solid"/>
              <a:miter/>
            </a:ln>
          </p:spPr>
          <p:txBody>
            <a:bodyPr rtlCol="0" anchor="ctr"/>
            <a:lstStyle/>
            <a:p>
              <a:endParaRPr lang="ja-JP" altLang="en-US"/>
            </a:p>
          </p:txBody>
        </p:sp>
        <p:sp>
          <p:nvSpPr>
            <p:cNvPr id="24" name="フリーフォーム: 図形 23">
              <a:extLst>
                <a:ext uri="{FF2B5EF4-FFF2-40B4-BE49-F238E27FC236}">
                  <a16:creationId xmlns:a16="http://schemas.microsoft.com/office/drawing/2014/main" id="{F75787FE-AA4D-4BC9-8D30-FB0E1386EE40}"/>
                </a:ext>
              </a:extLst>
            </p:cNvPr>
            <p:cNvSpPr/>
            <p:nvPr/>
          </p:nvSpPr>
          <p:spPr>
            <a:xfrm>
              <a:off x="19983459" y="21927074"/>
              <a:ext cx="856640" cy="1659739"/>
            </a:xfrm>
            <a:custGeom>
              <a:avLst/>
              <a:gdLst>
                <a:gd name="connsiteX0" fmla="*/ 0 w 856640"/>
                <a:gd name="connsiteY0" fmla="*/ 0 h 1659739"/>
                <a:gd name="connsiteX1" fmla="*/ 0 w 856640"/>
                <a:gd name="connsiteY1" fmla="*/ 1659740 h 1659739"/>
                <a:gd name="connsiteX2" fmla="*/ 856641 w 856640"/>
                <a:gd name="connsiteY2" fmla="*/ 832303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32303"/>
                  </a:lnTo>
                  <a:lnTo>
                    <a:pt x="0" y="0"/>
                  </a:lnTo>
                </a:path>
              </a:pathLst>
            </a:custGeom>
            <a:solidFill>
              <a:srgbClr val="3D9138"/>
            </a:solidFill>
            <a:ln w="48661" cap="flat">
              <a:noFill/>
              <a:prstDash val="solid"/>
              <a:miter/>
            </a:ln>
          </p:spPr>
          <p:txBody>
            <a:bodyPr rtlCol="0" anchor="ctr"/>
            <a:lstStyle/>
            <a:p>
              <a:endParaRPr lang="ja-JP" altLang="en-US"/>
            </a:p>
          </p:txBody>
        </p:sp>
        <p:sp>
          <p:nvSpPr>
            <p:cNvPr id="25" name="フリーフォーム: 図形 24">
              <a:extLst>
                <a:ext uri="{FF2B5EF4-FFF2-40B4-BE49-F238E27FC236}">
                  <a16:creationId xmlns:a16="http://schemas.microsoft.com/office/drawing/2014/main" id="{F9D6DB23-A236-4976-B039-FB6C934B4862}"/>
                </a:ext>
              </a:extLst>
            </p:cNvPr>
            <p:cNvSpPr/>
            <p:nvPr/>
          </p:nvSpPr>
          <p:spPr>
            <a:xfrm>
              <a:off x="18270177" y="23586813"/>
              <a:ext cx="1713281" cy="832305"/>
            </a:xfrm>
            <a:custGeom>
              <a:avLst/>
              <a:gdLst>
                <a:gd name="connsiteX0" fmla="*/ 1713281 w 1713281"/>
                <a:gd name="connsiteY0" fmla="*/ 0 h 832305"/>
                <a:gd name="connsiteX1" fmla="*/ 0 w 1713281"/>
                <a:gd name="connsiteY1" fmla="*/ 0 h 832305"/>
                <a:gd name="connsiteX2" fmla="*/ 856641 w 1713281"/>
                <a:gd name="connsiteY2" fmla="*/ 832306 h 832305"/>
                <a:gd name="connsiteX3" fmla="*/ 1713281 w 1713281"/>
                <a:gd name="connsiteY3" fmla="*/ 0 h 832305"/>
                <a:gd name="connsiteX4" fmla="*/ 1713281 w 1713281"/>
                <a:gd name="connsiteY4" fmla="*/ 0 h 832305"/>
                <a:gd name="connsiteX5" fmla="*/ 1713281 w 1713281"/>
                <a:gd name="connsiteY5" fmla="*/ 0 h 832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1" h="832305">
                  <a:moveTo>
                    <a:pt x="1713281" y="0"/>
                  </a:moveTo>
                  <a:lnTo>
                    <a:pt x="0" y="0"/>
                  </a:lnTo>
                  <a:lnTo>
                    <a:pt x="856641" y="832306"/>
                  </a:lnTo>
                  <a:lnTo>
                    <a:pt x="1713281" y="0"/>
                  </a:lnTo>
                  <a:moveTo>
                    <a:pt x="1713281" y="0"/>
                  </a:moveTo>
                  <a:lnTo>
                    <a:pt x="1713281" y="0"/>
                  </a:lnTo>
                </a:path>
              </a:pathLst>
            </a:custGeom>
            <a:solidFill>
              <a:srgbClr val="3D9138"/>
            </a:solidFill>
            <a:ln w="48661" cap="flat">
              <a:noFill/>
              <a:prstDash val="solid"/>
              <a:miter/>
            </a:ln>
          </p:spPr>
          <p:txBody>
            <a:bodyPr rtlCol="0" anchor="ctr"/>
            <a:lstStyle/>
            <a:p>
              <a:endParaRPr lang="ja-JP" altLang="en-US"/>
            </a:p>
          </p:txBody>
        </p:sp>
        <p:sp>
          <p:nvSpPr>
            <p:cNvPr id="26" name="フリーフォーム: 図形 25">
              <a:extLst>
                <a:ext uri="{FF2B5EF4-FFF2-40B4-BE49-F238E27FC236}">
                  <a16:creationId xmlns:a16="http://schemas.microsoft.com/office/drawing/2014/main" id="{50BD2351-D437-45DB-BD5F-99CD72788388}"/>
                </a:ext>
              </a:extLst>
            </p:cNvPr>
            <p:cNvSpPr/>
            <p:nvPr/>
          </p:nvSpPr>
          <p:spPr>
            <a:xfrm>
              <a:off x="18270177" y="21927074"/>
              <a:ext cx="856640" cy="1659739"/>
            </a:xfrm>
            <a:custGeom>
              <a:avLst/>
              <a:gdLst>
                <a:gd name="connsiteX0" fmla="*/ 0 w 856640"/>
                <a:gd name="connsiteY0" fmla="*/ 0 h 1659739"/>
                <a:gd name="connsiteX1" fmla="*/ 0 w 856640"/>
                <a:gd name="connsiteY1" fmla="*/ 1659740 h 1659739"/>
                <a:gd name="connsiteX2" fmla="*/ 856641 w 856640"/>
                <a:gd name="connsiteY2" fmla="*/ 832303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27" name="フリーフォーム: 図形 26">
              <a:extLst>
                <a:ext uri="{FF2B5EF4-FFF2-40B4-BE49-F238E27FC236}">
                  <a16:creationId xmlns:a16="http://schemas.microsoft.com/office/drawing/2014/main" id="{E49CC513-AD7B-429C-A140-487F5FD20694}"/>
                </a:ext>
              </a:extLst>
            </p:cNvPr>
            <p:cNvSpPr/>
            <p:nvPr/>
          </p:nvSpPr>
          <p:spPr>
            <a:xfrm>
              <a:off x="18270177" y="21927074"/>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3B9338"/>
            </a:solidFill>
            <a:ln w="48661" cap="flat">
              <a:noFill/>
              <a:prstDash val="solid"/>
              <a:miter/>
            </a:ln>
          </p:spPr>
          <p:txBody>
            <a:bodyPr rtlCol="0" anchor="ctr"/>
            <a:lstStyle/>
            <a:p>
              <a:endParaRPr lang="ja-JP" altLang="en-US"/>
            </a:p>
          </p:txBody>
        </p:sp>
        <p:sp>
          <p:nvSpPr>
            <p:cNvPr id="28" name="フリーフォーム: 図形 27">
              <a:extLst>
                <a:ext uri="{FF2B5EF4-FFF2-40B4-BE49-F238E27FC236}">
                  <a16:creationId xmlns:a16="http://schemas.microsoft.com/office/drawing/2014/main" id="{309E8B74-0091-41D4-9455-D8D8698951B0}"/>
                </a:ext>
              </a:extLst>
            </p:cNvPr>
            <p:cNvSpPr/>
            <p:nvPr/>
          </p:nvSpPr>
          <p:spPr>
            <a:xfrm>
              <a:off x="19126818" y="21927074"/>
              <a:ext cx="856640" cy="1664608"/>
            </a:xfrm>
            <a:custGeom>
              <a:avLst/>
              <a:gdLst>
                <a:gd name="connsiteX0" fmla="*/ 856641 w 856640"/>
                <a:gd name="connsiteY0" fmla="*/ 1659740 h 1664608"/>
                <a:gd name="connsiteX1" fmla="*/ 856641 w 856640"/>
                <a:gd name="connsiteY1" fmla="*/ 1659740 h 1664608"/>
                <a:gd name="connsiteX2" fmla="*/ 856641 w 856640"/>
                <a:gd name="connsiteY2" fmla="*/ 0 h 1664608"/>
                <a:gd name="connsiteX3" fmla="*/ 856641 w 856640"/>
                <a:gd name="connsiteY3" fmla="*/ 0 h 1664608"/>
                <a:gd name="connsiteX4" fmla="*/ 0 w 856640"/>
                <a:gd name="connsiteY4" fmla="*/ 832303 h 1664608"/>
                <a:gd name="connsiteX5" fmla="*/ 856641 w 856640"/>
                <a:gd name="connsiteY5" fmla="*/ 1664609 h 1664608"/>
                <a:gd name="connsiteX6" fmla="*/ 856641 w 856640"/>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64608">
                  <a:moveTo>
                    <a:pt x="856641" y="1659740"/>
                  </a:moveTo>
                  <a:lnTo>
                    <a:pt x="856641" y="1659740"/>
                  </a:lnTo>
                  <a:moveTo>
                    <a:pt x="856641" y="0"/>
                  </a:moveTo>
                  <a:lnTo>
                    <a:pt x="856641" y="0"/>
                  </a:lnTo>
                  <a:lnTo>
                    <a:pt x="0" y="832303"/>
                  </a:lnTo>
                  <a:lnTo>
                    <a:pt x="856641" y="1664609"/>
                  </a:lnTo>
                  <a:lnTo>
                    <a:pt x="856641" y="0"/>
                  </a:lnTo>
                </a:path>
              </a:pathLst>
            </a:custGeom>
            <a:solidFill>
              <a:srgbClr val="3E9038"/>
            </a:solidFill>
            <a:ln w="48661" cap="flat">
              <a:noFill/>
              <a:prstDash val="solid"/>
              <a:miter/>
            </a:ln>
          </p:spPr>
          <p:txBody>
            <a:bodyPr rtlCol="0" anchor="ctr"/>
            <a:lstStyle/>
            <a:p>
              <a:endParaRPr lang="ja-JP" altLang="en-US"/>
            </a:p>
          </p:txBody>
        </p:sp>
        <p:sp>
          <p:nvSpPr>
            <p:cNvPr id="29" name="フリーフォーム: 図形 28">
              <a:extLst>
                <a:ext uri="{FF2B5EF4-FFF2-40B4-BE49-F238E27FC236}">
                  <a16:creationId xmlns:a16="http://schemas.microsoft.com/office/drawing/2014/main" id="{94235BEC-F838-49A4-A4C1-A5E2D7DB31AA}"/>
                </a:ext>
              </a:extLst>
            </p:cNvPr>
            <p:cNvSpPr/>
            <p:nvPr/>
          </p:nvSpPr>
          <p:spPr>
            <a:xfrm>
              <a:off x="18270177" y="22759377"/>
              <a:ext cx="1713281" cy="827436"/>
            </a:xfrm>
            <a:custGeom>
              <a:avLst/>
              <a:gdLst>
                <a:gd name="connsiteX0" fmla="*/ 856641 w 1713281"/>
                <a:gd name="connsiteY0" fmla="*/ 0 h 827436"/>
                <a:gd name="connsiteX1" fmla="*/ 856641 w 1713281"/>
                <a:gd name="connsiteY1" fmla="*/ 0 h 827436"/>
                <a:gd name="connsiteX2" fmla="*/ 0 w 1713281"/>
                <a:gd name="connsiteY2" fmla="*/ 827437 h 827436"/>
                <a:gd name="connsiteX3" fmla="*/ 1713281 w 1713281"/>
                <a:gd name="connsiteY3" fmla="*/ 827437 h 827436"/>
                <a:gd name="connsiteX4" fmla="*/ 856641 w 1713281"/>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6">
                  <a:moveTo>
                    <a:pt x="856641" y="0"/>
                  </a:moveTo>
                  <a:lnTo>
                    <a:pt x="856641" y="0"/>
                  </a:lnTo>
                  <a:lnTo>
                    <a:pt x="0" y="827437"/>
                  </a:lnTo>
                  <a:lnTo>
                    <a:pt x="1713281" y="827437"/>
                  </a:lnTo>
                  <a:lnTo>
                    <a:pt x="856641" y="0"/>
                  </a:lnTo>
                </a:path>
              </a:pathLst>
            </a:custGeom>
            <a:solidFill>
              <a:srgbClr val="438838"/>
            </a:solidFill>
            <a:ln w="48661" cap="flat">
              <a:noFill/>
              <a:prstDash val="solid"/>
              <a:miter/>
            </a:ln>
          </p:spPr>
          <p:txBody>
            <a:bodyPr rtlCol="0" anchor="ctr"/>
            <a:lstStyle/>
            <a:p>
              <a:endParaRPr lang="ja-JP" altLang="en-US"/>
            </a:p>
          </p:txBody>
        </p:sp>
        <p:sp>
          <p:nvSpPr>
            <p:cNvPr id="30" name="フリーフォーム: 図形 29">
              <a:extLst>
                <a:ext uri="{FF2B5EF4-FFF2-40B4-BE49-F238E27FC236}">
                  <a16:creationId xmlns:a16="http://schemas.microsoft.com/office/drawing/2014/main" id="{F617B62E-03B6-4E2B-87B5-D669AAFDDC42}"/>
                </a:ext>
              </a:extLst>
            </p:cNvPr>
            <p:cNvSpPr/>
            <p:nvPr/>
          </p:nvSpPr>
          <p:spPr>
            <a:xfrm>
              <a:off x="16552030" y="21927074"/>
              <a:ext cx="1718147" cy="832302"/>
            </a:xfrm>
            <a:custGeom>
              <a:avLst/>
              <a:gdLst>
                <a:gd name="connsiteX0" fmla="*/ 1718148 w 1718147"/>
                <a:gd name="connsiteY0" fmla="*/ 0 h 832302"/>
                <a:gd name="connsiteX1" fmla="*/ 0 w 1718147"/>
                <a:gd name="connsiteY1" fmla="*/ 0 h 832302"/>
                <a:gd name="connsiteX2" fmla="*/ 856640 w 1718147"/>
                <a:gd name="connsiteY2" fmla="*/ 832303 h 832302"/>
                <a:gd name="connsiteX3" fmla="*/ 1718148 w 1718147"/>
                <a:gd name="connsiteY3" fmla="*/ 0 h 832302"/>
              </a:gdLst>
              <a:ahLst/>
              <a:cxnLst>
                <a:cxn ang="0">
                  <a:pos x="connsiteX0" y="connsiteY0"/>
                </a:cxn>
                <a:cxn ang="0">
                  <a:pos x="connsiteX1" y="connsiteY1"/>
                </a:cxn>
                <a:cxn ang="0">
                  <a:pos x="connsiteX2" y="connsiteY2"/>
                </a:cxn>
                <a:cxn ang="0">
                  <a:pos x="connsiteX3" y="connsiteY3"/>
                </a:cxn>
              </a:cxnLst>
              <a:rect l="l" t="t" r="r" b="b"/>
              <a:pathLst>
                <a:path w="1718147" h="832302">
                  <a:moveTo>
                    <a:pt x="1718148" y="0"/>
                  </a:moveTo>
                  <a:lnTo>
                    <a:pt x="0" y="0"/>
                  </a:lnTo>
                  <a:lnTo>
                    <a:pt x="856640" y="832303"/>
                  </a:lnTo>
                  <a:lnTo>
                    <a:pt x="1718148" y="0"/>
                  </a:lnTo>
                </a:path>
              </a:pathLst>
            </a:custGeom>
            <a:solidFill>
              <a:srgbClr val="438838"/>
            </a:solidFill>
            <a:ln w="48661" cap="flat">
              <a:noFill/>
              <a:prstDash val="solid"/>
              <a:miter/>
            </a:ln>
          </p:spPr>
          <p:txBody>
            <a:bodyPr rtlCol="0" anchor="ctr"/>
            <a:lstStyle/>
            <a:p>
              <a:endParaRPr lang="ja-JP" altLang="en-US"/>
            </a:p>
          </p:txBody>
        </p:sp>
        <p:sp>
          <p:nvSpPr>
            <p:cNvPr id="31" name="フリーフォーム: 図形 30">
              <a:extLst>
                <a:ext uri="{FF2B5EF4-FFF2-40B4-BE49-F238E27FC236}">
                  <a16:creationId xmlns:a16="http://schemas.microsoft.com/office/drawing/2014/main" id="{604B954A-F827-4BAC-A104-004053421015}"/>
                </a:ext>
              </a:extLst>
            </p:cNvPr>
            <p:cNvSpPr/>
            <p:nvPr/>
          </p:nvSpPr>
          <p:spPr>
            <a:xfrm>
              <a:off x="17408670" y="21927074"/>
              <a:ext cx="861507" cy="1659739"/>
            </a:xfrm>
            <a:custGeom>
              <a:avLst/>
              <a:gdLst>
                <a:gd name="connsiteX0" fmla="*/ 861508 w 861507"/>
                <a:gd name="connsiteY0" fmla="*/ 0 h 1659739"/>
                <a:gd name="connsiteX1" fmla="*/ 861508 w 861507"/>
                <a:gd name="connsiteY1" fmla="*/ 0 h 1659739"/>
                <a:gd name="connsiteX2" fmla="*/ 0 w 861507"/>
                <a:gd name="connsiteY2" fmla="*/ 832303 h 1659739"/>
                <a:gd name="connsiteX3" fmla="*/ 861508 w 861507"/>
                <a:gd name="connsiteY3" fmla="*/ 1659740 h 1659739"/>
                <a:gd name="connsiteX4" fmla="*/ 861508 w 861507"/>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59739">
                  <a:moveTo>
                    <a:pt x="861508" y="0"/>
                  </a:moveTo>
                  <a:lnTo>
                    <a:pt x="861508" y="0"/>
                  </a:lnTo>
                  <a:lnTo>
                    <a:pt x="0" y="832303"/>
                  </a:lnTo>
                  <a:lnTo>
                    <a:pt x="861508" y="1659740"/>
                  </a:lnTo>
                  <a:lnTo>
                    <a:pt x="861508" y="0"/>
                  </a:lnTo>
                </a:path>
              </a:pathLst>
            </a:custGeom>
            <a:solidFill>
              <a:srgbClr val="3D9138"/>
            </a:solidFill>
            <a:ln w="48661" cap="flat">
              <a:noFill/>
              <a:prstDash val="solid"/>
              <a:miter/>
            </a:ln>
          </p:spPr>
          <p:txBody>
            <a:bodyPr rtlCol="0" anchor="ctr"/>
            <a:lstStyle/>
            <a:p>
              <a:endParaRPr lang="ja-JP" altLang="en-US"/>
            </a:p>
          </p:txBody>
        </p:sp>
        <p:sp>
          <p:nvSpPr>
            <p:cNvPr id="32" name="フリーフォーム: 図形 31">
              <a:extLst>
                <a:ext uri="{FF2B5EF4-FFF2-40B4-BE49-F238E27FC236}">
                  <a16:creationId xmlns:a16="http://schemas.microsoft.com/office/drawing/2014/main" id="{2D561D34-851D-4BC0-AA74-3E8AFF9AAB17}"/>
                </a:ext>
              </a:extLst>
            </p:cNvPr>
            <p:cNvSpPr/>
            <p:nvPr/>
          </p:nvSpPr>
          <p:spPr>
            <a:xfrm>
              <a:off x="14838749" y="21927074"/>
              <a:ext cx="856640" cy="1659739"/>
            </a:xfrm>
            <a:custGeom>
              <a:avLst/>
              <a:gdLst>
                <a:gd name="connsiteX0" fmla="*/ 0 w 856640"/>
                <a:gd name="connsiteY0" fmla="*/ 0 h 1659739"/>
                <a:gd name="connsiteX1" fmla="*/ 0 w 856640"/>
                <a:gd name="connsiteY1" fmla="*/ 1659740 h 1659739"/>
                <a:gd name="connsiteX2" fmla="*/ 856641 w 856640"/>
                <a:gd name="connsiteY2" fmla="*/ 832303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33" name="フリーフォーム: 図形 32">
              <a:extLst>
                <a:ext uri="{FF2B5EF4-FFF2-40B4-BE49-F238E27FC236}">
                  <a16:creationId xmlns:a16="http://schemas.microsoft.com/office/drawing/2014/main" id="{513A755E-38C0-44F4-B1A0-288A4CD4C7AE}"/>
                </a:ext>
              </a:extLst>
            </p:cNvPr>
            <p:cNvSpPr/>
            <p:nvPr/>
          </p:nvSpPr>
          <p:spPr>
            <a:xfrm>
              <a:off x="14838749" y="21927074"/>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34" name="フリーフォーム: 図形 33">
              <a:extLst>
                <a:ext uri="{FF2B5EF4-FFF2-40B4-BE49-F238E27FC236}">
                  <a16:creationId xmlns:a16="http://schemas.microsoft.com/office/drawing/2014/main" id="{3727A788-1106-49E6-A5A6-51FA612B9AF6}"/>
                </a:ext>
              </a:extLst>
            </p:cNvPr>
            <p:cNvSpPr/>
            <p:nvPr/>
          </p:nvSpPr>
          <p:spPr>
            <a:xfrm>
              <a:off x="13125468" y="8639413"/>
              <a:ext cx="1713280" cy="832304"/>
            </a:xfrm>
            <a:custGeom>
              <a:avLst/>
              <a:gdLst>
                <a:gd name="connsiteX0" fmla="*/ 1713281 w 1713280"/>
                <a:gd name="connsiteY0" fmla="*/ 0 h 832304"/>
                <a:gd name="connsiteX1" fmla="*/ 0 w 1713280"/>
                <a:gd name="connsiteY1" fmla="*/ 0 h 832304"/>
                <a:gd name="connsiteX2" fmla="*/ 856641 w 1713280"/>
                <a:gd name="connsiteY2" fmla="*/ 832304 h 832304"/>
                <a:gd name="connsiteX3" fmla="*/ 171328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1713281" y="0"/>
                  </a:moveTo>
                  <a:lnTo>
                    <a:pt x="0" y="0"/>
                  </a:lnTo>
                  <a:lnTo>
                    <a:pt x="856641" y="832304"/>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35" name="フリーフォーム: 図形 34">
              <a:extLst>
                <a:ext uri="{FF2B5EF4-FFF2-40B4-BE49-F238E27FC236}">
                  <a16:creationId xmlns:a16="http://schemas.microsoft.com/office/drawing/2014/main" id="{D96F3021-134C-4257-A4F7-E2FDD38AF087}"/>
                </a:ext>
              </a:extLst>
            </p:cNvPr>
            <p:cNvSpPr/>
            <p:nvPr/>
          </p:nvSpPr>
          <p:spPr>
            <a:xfrm>
              <a:off x="13982109" y="8639413"/>
              <a:ext cx="856639" cy="1659741"/>
            </a:xfrm>
            <a:custGeom>
              <a:avLst/>
              <a:gdLst>
                <a:gd name="connsiteX0" fmla="*/ 856640 w 856639"/>
                <a:gd name="connsiteY0" fmla="*/ 0 h 1659741"/>
                <a:gd name="connsiteX1" fmla="*/ 856640 w 856639"/>
                <a:gd name="connsiteY1" fmla="*/ 0 h 1659741"/>
                <a:gd name="connsiteX2" fmla="*/ 0 w 856639"/>
                <a:gd name="connsiteY2" fmla="*/ 832304 h 1659741"/>
                <a:gd name="connsiteX3" fmla="*/ 856640 w 856639"/>
                <a:gd name="connsiteY3" fmla="*/ 1659741 h 1659741"/>
                <a:gd name="connsiteX4" fmla="*/ 856640 w 856639"/>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1">
                  <a:moveTo>
                    <a:pt x="856640" y="0"/>
                  </a:moveTo>
                  <a:lnTo>
                    <a:pt x="856640" y="0"/>
                  </a:lnTo>
                  <a:lnTo>
                    <a:pt x="0" y="832304"/>
                  </a:lnTo>
                  <a:lnTo>
                    <a:pt x="856640" y="1659741"/>
                  </a:lnTo>
                  <a:lnTo>
                    <a:pt x="856640" y="0"/>
                  </a:lnTo>
                </a:path>
              </a:pathLst>
            </a:custGeom>
            <a:solidFill>
              <a:srgbClr val="359939"/>
            </a:solidFill>
            <a:ln w="48661" cap="flat">
              <a:noFill/>
              <a:prstDash val="solid"/>
              <a:miter/>
            </a:ln>
          </p:spPr>
          <p:txBody>
            <a:bodyPr rtlCol="0" anchor="ctr"/>
            <a:lstStyle/>
            <a:p>
              <a:endParaRPr lang="ja-JP" altLang="en-US"/>
            </a:p>
          </p:txBody>
        </p:sp>
        <p:sp>
          <p:nvSpPr>
            <p:cNvPr id="36" name="フリーフォーム: 図形 35">
              <a:extLst>
                <a:ext uri="{FF2B5EF4-FFF2-40B4-BE49-F238E27FC236}">
                  <a16:creationId xmlns:a16="http://schemas.microsoft.com/office/drawing/2014/main" id="{98C81885-AA14-4106-BA52-C530C31DFFDF}"/>
                </a:ext>
              </a:extLst>
            </p:cNvPr>
            <p:cNvSpPr/>
            <p:nvPr/>
          </p:nvSpPr>
          <p:spPr>
            <a:xfrm>
              <a:off x="13125468" y="9471717"/>
              <a:ext cx="1713280" cy="827436"/>
            </a:xfrm>
            <a:custGeom>
              <a:avLst/>
              <a:gdLst>
                <a:gd name="connsiteX0" fmla="*/ 856641 w 1713280"/>
                <a:gd name="connsiteY0" fmla="*/ 0 h 827436"/>
                <a:gd name="connsiteX1" fmla="*/ 856641 w 1713280"/>
                <a:gd name="connsiteY1" fmla="*/ 0 h 827436"/>
                <a:gd name="connsiteX2" fmla="*/ 0 w 1713280"/>
                <a:gd name="connsiteY2" fmla="*/ 827437 h 827436"/>
                <a:gd name="connsiteX3" fmla="*/ 1713281 w 1713280"/>
                <a:gd name="connsiteY3" fmla="*/ 827437 h 827436"/>
                <a:gd name="connsiteX4" fmla="*/ 856641 w 1713280"/>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27436">
                  <a:moveTo>
                    <a:pt x="856641" y="0"/>
                  </a:moveTo>
                  <a:lnTo>
                    <a:pt x="856641" y="0"/>
                  </a:lnTo>
                  <a:lnTo>
                    <a:pt x="0" y="827437"/>
                  </a:lnTo>
                  <a:lnTo>
                    <a:pt x="1713281" y="82743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37" name="フリーフォーム: 図形 36">
              <a:extLst>
                <a:ext uri="{FF2B5EF4-FFF2-40B4-BE49-F238E27FC236}">
                  <a16:creationId xmlns:a16="http://schemas.microsoft.com/office/drawing/2014/main" id="{829F6D5D-1150-427E-9CC2-366EF9BD3ECA}"/>
                </a:ext>
              </a:extLst>
            </p:cNvPr>
            <p:cNvSpPr/>
            <p:nvPr/>
          </p:nvSpPr>
          <p:spPr>
            <a:xfrm>
              <a:off x="13125468" y="8639413"/>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38" name="フリーフォーム: 図形 37">
              <a:extLst>
                <a:ext uri="{FF2B5EF4-FFF2-40B4-BE49-F238E27FC236}">
                  <a16:creationId xmlns:a16="http://schemas.microsoft.com/office/drawing/2014/main" id="{B01B4718-4FFF-40B2-AA6F-F5F8FD72F7E1}"/>
                </a:ext>
              </a:extLst>
            </p:cNvPr>
            <p:cNvSpPr/>
            <p:nvPr/>
          </p:nvSpPr>
          <p:spPr>
            <a:xfrm>
              <a:off x="13982109" y="10299154"/>
              <a:ext cx="856639" cy="1659741"/>
            </a:xfrm>
            <a:custGeom>
              <a:avLst/>
              <a:gdLst>
                <a:gd name="connsiteX0" fmla="*/ 856640 w 856639"/>
                <a:gd name="connsiteY0" fmla="*/ 0 h 1659741"/>
                <a:gd name="connsiteX1" fmla="*/ 0 w 856639"/>
                <a:gd name="connsiteY1" fmla="*/ 832304 h 1659741"/>
                <a:gd name="connsiteX2" fmla="*/ 856640 w 856639"/>
                <a:gd name="connsiteY2" fmla="*/ 1659741 h 1659741"/>
                <a:gd name="connsiteX3" fmla="*/ 856640 w 856639"/>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39" h="1659741">
                  <a:moveTo>
                    <a:pt x="856640" y="0"/>
                  </a:moveTo>
                  <a:lnTo>
                    <a:pt x="0" y="832304"/>
                  </a:lnTo>
                  <a:lnTo>
                    <a:pt x="856640" y="1659741"/>
                  </a:lnTo>
                  <a:lnTo>
                    <a:pt x="856640" y="0"/>
                  </a:lnTo>
                </a:path>
              </a:pathLst>
            </a:custGeom>
            <a:solidFill>
              <a:srgbClr val="408D38"/>
            </a:solidFill>
            <a:ln w="48661" cap="flat">
              <a:noFill/>
              <a:prstDash val="solid"/>
              <a:miter/>
            </a:ln>
          </p:spPr>
          <p:txBody>
            <a:bodyPr rtlCol="0" anchor="ctr"/>
            <a:lstStyle/>
            <a:p>
              <a:endParaRPr lang="ja-JP" altLang="en-US"/>
            </a:p>
          </p:txBody>
        </p:sp>
        <p:sp>
          <p:nvSpPr>
            <p:cNvPr id="39" name="フリーフォーム: 図形 38">
              <a:extLst>
                <a:ext uri="{FF2B5EF4-FFF2-40B4-BE49-F238E27FC236}">
                  <a16:creationId xmlns:a16="http://schemas.microsoft.com/office/drawing/2014/main" id="{C0CFF6F4-503C-4E96-957D-8B1235A4E5E1}"/>
                </a:ext>
              </a:extLst>
            </p:cNvPr>
            <p:cNvSpPr/>
            <p:nvPr/>
          </p:nvSpPr>
          <p:spPr>
            <a:xfrm>
              <a:off x="13125468" y="11131458"/>
              <a:ext cx="1713280" cy="827436"/>
            </a:xfrm>
            <a:custGeom>
              <a:avLst/>
              <a:gdLst>
                <a:gd name="connsiteX0" fmla="*/ 856641 w 1713280"/>
                <a:gd name="connsiteY0" fmla="*/ 0 h 827436"/>
                <a:gd name="connsiteX1" fmla="*/ 0 w 1713280"/>
                <a:gd name="connsiteY1" fmla="*/ 827437 h 827436"/>
                <a:gd name="connsiteX2" fmla="*/ 1713281 w 1713280"/>
                <a:gd name="connsiteY2" fmla="*/ 827437 h 827436"/>
                <a:gd name="connsiteX3" fmla="*/ 85664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856641" y="0"/>
                  </a:moveTo>
                  <a:lnTo>
                    <a:pt x="0" y="827437"/>
                  </a:lnTo>
                  <a:lnTo>
                    <a:pt x="1713281" y="827437"/>
                  </a:lnTo>
                  <a:lnTo>
                    <a:pt x="856641" y="0"/>
                  </a:lnTo>
                </a:path>
              </a:pathLst>
            </a:custGeom>
            <a:solidFill>
              <a:srgbClr val="359939"/>
            </a:solidFill>
            <a:ln w="48661" cap="flat">
              <a:noFill/>
              <a:prstDash val="solid"/>
              <a:miter/>
            </a:ln>
          </p:spPr>
          <p:txBody>
            <a:bodyPr rtlCol="0" anchor="ctr"/>
            <a:lstStyle/>
            <a:p>
              <a:endParaRPr lang="ja-JP" altLang="en-US"/>
            </a:p>
          </p:txBody>
        </p:sp>
        <p:sp>
          <p:nvSpPr>
            <p:cNvPr id="40" name="フリーフォーム: 図形 39">
              <a:extLst>
                <a:ext uri="{FF2B5EF4-FFF2-40B4-BE49-F238E27FC236}">
                  <a16:creationId xmlns:a16="http://schemas.microsoft.com/office/drawing/2014/main" id="{104BDF23-4C7A-4A8B-8BE3-792BB8043A23}"/>
                </a:ext>
              </a:extLst>
            </p:cNvPr>
            <p:cNvSpPr/>
            <p:nvPr/>
          </p:nvSpPr>
          <p:spPr>
            <a:xfrm>
              <a:off x="13125468" y="10299154"/>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41" name="フリーフォーム: 図形 40">
              <a:extLst>
                <a:ext uri="{FF2B5EF4-FFF2-40B4-BE49-F238E27FC236}">
                  <a16:creationId xmlns:a16="http://schemas.microsoft.com/office/drawing/2014/main" id="{9CDCCBE5-5F12-468D-AED3-DE3FD05F46CF}"/>
                </a:ext>
              </a:extLst>
            </p:cNvPr>
            <p:cNvSpPr/>
            <p:nvPr/>
          </p:nvSpPr>
          <p:spPr>
            <a:xfrm>
              <a:off x="13125468" y="10299154"/>
              <a:ext cx="1713280" cy="832304"/>
            </a:xfrm>
            <a:custGeom>
              <a:avLst/>
              <a:gdLst>
                <a:gd name="connsiteX0" fmla="*/ 1713281 w 1713280"/>
                <a:gd name="connsiteY0" fmla="*/ 0 h 832304"/>
                <a:gd name="connsiteX1" fmla="*/ 0 w 1713280"/>
                <a:gd name="connsiteY1" fmla="*/ 0 h 832304"/>
                <a:gd name="connsiteX2" fmla="*/ 0 w 1713280"/>
                <a:gd name="connsiteY2" fmla="*/ 0 h 832304"/>
                <a:gd name="connsiteX3" fmla="*/ 856641 w 1713280"/>
                <a:gd name="connsiteY3" fmla="*/ 832304 h 832304"/>
                <a:gd name="connsiteX4" fmla="*/ 1713281 w 1713280"/>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4">
                  <a:moveTo>
                    <a:pt x="1713281" y="0"/>
                  </a:moveTo>
                  <a:lnTo>
                    <a:pt x="0" y="0"/>
                  </a:lnTo>
                  <a:lnTo>
                    <a:pt x="0" y="0"/>
                  </a:lnTo>
                  <a:lnTo>
                    <a:pt x="856641"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42" name="フリーフォーム: 図形 41">
              <a:extLst>
                <a:ext uri="{FF2B5EF4-FFF2-40B4-BE49-F238E27FC236}">
                  <a16:creationId xmlns:a16="http://schemas.microsoft.com/office/drawing/2014/main" id="{3A57F28E-2FC2-467E-85DB-6E202FFC2CAE}"/>
                </a:ext>
              </a:extLst>
            </p:cNvPr>
            <p:cNvSpPr/>
            <p:nvPr/>
          </p:nvSpPr>
          <p:spPr>
            <a:xfrm>
              <a:off x="11412187" y="11131458"/>
              <a:ext cx="1713280" cy="827436"/>
            </a:xfrm>
            <a:custGeom>
              <a:avLst/>
              <a:gdLst>
                <a:gd name="connsiteX0" fmla="*/ 856640 w 1713280"/>
                <a:gd name="connsiteY0" fmla="*/ 0 h 827436"/>
                <a:gd name="connsiteX1" fmla="*/ 0 w 1713280"/>
                <a:gd name="connsiteY1" fmla="*/ 827437 h 827436"/>
                <a:gd name="connsiteX2" fmla="*/ 1713281 w 1713280"/>
                <a:gd name="connsiteY2" fmla="*/ 827437 h 827436"/>
                <a:gd name="connsiteX3" fmla="*/ 856640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856640" y="0"/>
                  </a:moveTo>
                  <a:lnTo>
                    <a:pt x="0" y="827437"/>
                  </a:lnTo>
                  <a:lnTo>
                    <a:pt x="1713281" y="827437"/>
                  </a:lnTo>
                  <a:lnTo>
                    <a:pt x="856640" y="0"/>
                  </a:lnTo>
                </a:path>
              </a:pathLst>
            </a:custGeom>
            <a:solidFill>
              <a:srgbClr val="3E9038"/>
            </a:solidFill>
            <a:ln w="48661" cap="flat">
              <a:noFill/>
              <a:prstDash val="solid"/>
              <a:miter/>
            </a:ln>
          </p:spPr>
          <p:txBody>
            <a:bodyPr rtlCol="0" anchor="ctr"/>
            <a:lstStyle/>
            <a:p>
              <a:endParaRPr lang="ja-JP" altLang="en-US"/>
            </a:p>
          </p:txBody>
        </p:sp>
        <p:sp>
          <p:nvSpPr>
            <p:cNvPr id="43" name="フリーフォーム: 図形 42">
              <a:extLst>
                <a:ext uri="{FF2B5EF4-FFF2-40B4-BE49-F238E27FC236}">
                  <a16:creationId xmlns:a16="http://schemas.microsoft.com/office/drawing/2014/main" id="{9663E5EB-951B-47BC-A446-244F7BD5B4E8}"/>
                </a:ext>
              </a:extLst>
            </p:cNvPr>
            <p:cNvSpPr/>
            <p:nvPr/>
          </p:nvSpPr>
          <p:spPr>
            <a:xfrm>
              <a:off x="11412187" y="10299154"/>
              <a:ext cx="856640" cy="1659741"/>
            </a:xfrm>
            <a:custGeom>
              <a:avLst/>
              <a:gdLst>
                <a:gd name="connsiteX0" fmla="*/ 0 w 856640"/>
                <a:gd name="connsiteY0" fmla="*/ 0 h 1659741"/>
                <a:gd name="connsiteX1" fmla="*/ 0 w 856640"/>
                <a:gd name="connsiteY1" fmla="*/ 0 h 1659741"/>
                <a:gd name="connsiteX2" fmla="*/ 0 w 856640"/>
                <a:gd name="connsiteY2" fmla="*/ 0 h 1659741"/>
                <a:gd name="connsiteX3" fmla="*/ 0 w 856640"/>
                <a:gd name="connsiteY3" fmla="*/ 0 h 1659741"/>
                <a:gd name="connsiteX4" fmla="*/ 0 w 856640"/>
                <a:gd name="connsiteY4" fmla="*/ 0 h 1659741"/>
                <a:gd name="connsiteX5" fmla="*/ 0 w 856640"/>
                <a:gd name="connsiteY5" fmla="*/ 1659741 h 1659741"/>
                <a:gd name="connsiteX6" fmla="*/ 856640 w 856640"/>
                <a:gd name="connsiteY6" fmla="*/ 832304 h 1659741"/>
                <a:gd name="connsiteX7" fmla="*/ 0 w 856640"/>
                <a:gd name="connsiteY7" fmla="*/ 0 h 165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6640" h="1659741">
                  <a:moveTo>
                    <a:pt x="0" y="0"/>
                  </a:moveTo>
                  <a:lnTo>
                    <a:pt x="0" y="0"/>
                  </a:lnTo>
                  <a:lnTo>
                    <a:pt x="0" y="0"/>
                  </a:lnTo>
                  <a:lnTo>
                    <a:pt x="0" y="0"/>
                  </a:lnTo>
                  <a:lnTo>
                    <a:pt x="0" y="0"/>
                  </a:lnTo>
                  <a:lnTo>
                    <a:pt x="0" y="1659741"/>
                  </a:lnTo>
                  <a:lnTo>
                    <a:pt x="856640" y="832304"/>
                  </a:lnTo>
                  <a:lnTo>
                    <a:pt x="0" y="0"/>
                  </a:lnTo>
                </a:path>
              </a:pathLst>
            </a:custGeom>
            <a:solidFill>
              <a:srgbClr val="359939"/>
            </a:solidFill>
            <a:ln w="48661" cap="flat">
              <a:noFill/>
              <a:prstDash val="solid"/>
              <a:miter/>
            </a:ln>
          </p:spPr>
          <p:txBody>
            <a:bodyPr rtlCol="0" anchor="ctr"/>
            <a:lstStyle/>
            <a:p>
              <a:endParaRPr lang="ja-JP" altLang="en-US"/>
            </a:p>
          </p:txBody>
        </p:sp>
        <p:sp>
          <p:nvSpPr>
            <p:cNvPr id="44" name="フリーフォーム: 図形 43">
              <a:extLst>
                <a:ext uri="{FF2B5EF4-FFF2-40B4-BE49-F238E27FC236}">
                  <a16:creationId xmlns:a16="http://schemas.microsoft.com/office/drawing/2014/main" id="{B5EC3AB6-2ED7-4E33-917C-6433E3F5DC6B}"/>
                </a:ext>
              </a:extLst>
            </p:cNvPr>
            <p:cNvSpPr/>
            <p:nvPr/>
          </p:nvSpPr>
          <p:spPr>
            <a:xfrm>
              <a:off x="11412187" y="10299154"/>
              <a:ext cx="1713280" cy="832304"/>
            </a:xfrm>
            <a:custGeom>
              <a:avLst/>
              <a:gdLst>
                <a:gd name="connsiteX0" fmla="*/ 1713281 w 1713280"/>
                <a:gd name="connsiteY0" fmla="*/ 0 h 832304"/>
                <a:gd name="connsiteX1" fmla="*/ 0 w 1713280"/>
                <a:gd name="connsiteY1" fmla="*/ 0 h 832304"/>
                <a:gd name="connsiteX2" fmla="*/ 856640 w 1713280"/>
                <a:gd name="connsiteY2" fmla="*/ 832304 h 832304"/>
                <a:gd name="connsiteX3" fmla="*/ 171328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1713281" y="0"/>
                  </a:moveTo>
                  <a:lnTo>
                    <a:pt x="0" y="0"/>
                  </a:lnTo>
                  <a:lnTo>
                    <a:pt x="856640"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46" name="フリーフォーム: 図形 45">
              <a:extLst>
                <a:ext uri="{FF2B5EF4-FFF2-40B4-BE49-F238E27FC236}">
                  <a16:creationId xmlns:a16="http://schemas.microsoft.com/office/drawing/2014/main" id="{2177CBD4-8F87-4EDD-BEE5-DC4ECBE75E2E}"/>
                </a:ext>
              </a:extLst>
            </p:cNvPr>
            <p:cNvSpPr/>
            <p:nvPr/>
          </p:nvSpPr>
          <p:spPr>
            <a:xfrm>
              <a:off x="12268828" y="10299154"/>
              <a:ext cx="856640" cy="1659741"/>
            </a:xfrm>
            <a:custGeom>
              <a:avLst/>
              <a:gdLst>
                <a:gd name="connsiteX0" fmla="*/ 856640 w 856640"/>
                <a:gd name="connsiteY0" fmla="*/ 0 h 1659741"/>
                <a:gd name="connsiteX1" fmla="*/ 856640 w 856640"/>
                <a:gd name="connsiteY1" fmla="*/ 0 h 1659741"/>
                <a:gd name="connsiteX2" fmla="*/ 0 w 856640"/>
                <a:gd name="connsiteY2" fmla="*/ 832304 h 1659741"/>
                <a:gd name="connsiteX3" fmla="*/ 856640 w 856640"/>
                <a:gd name="connsiteY3" fmla="*/ 1659741 h 1659741"/>
                <a:gd name="connsiteX4" fmla="*/ 85664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0" y="0"/>
                  </a:moveTo>
                  <a:lnTo>
                    <a:pt x="856640" y="0"/>
                  </a:lnTo>
                  <a:lnTo>
                    <a:pt x="0" y="832304"/>
                  </a:lnTo>
                  <a:lnTo>
                    <a:pt x="856640" y="1659741"/>
                  </a:lnTo>
                  <a:lnTo>
                    <a:pt x="856640" y="0"/>
                  </a:lnTo>
                </a:path>
              </a:pathLst>
            </a:custGeom>
            <a:solidFill>
              <a:srgbClr val="408D38"/>
            </a:solidFill>
            <a:ln w="48661" cap="flat">
              <a:noFill/>
              <a:prstDash val="solid"/>
              <a:miter/>
            </a:ln>
          </p:spPr>
          <p:txBody>
            <a:bodyPr rtlCol="0" anchor="ctr"/>
            <a:lstStyle/>
            <a:p>
              <a:endParaRPr lang="ja-JP" altLang="en-US"/>
            </a:p>
          </p:txBody>
        </p:sp>
        <p:sp>
          <p:nvSpPr>
            <p:cNvPr id="47" name="フリーフォーム: 図形 46">
              <a:extLst>
                <a:ext uri="{FF2B5EF4-FFF2-40B4-BE49-F238E27FC236}">
                  <a16:creationId xmlns:a16="http://schemas.microsoft.com/office/drawing/2014/main" id="{8E81495A-E2BA-4495-9E3B-6DAE79AFE736}"/>
                </a:ext>
              </a:extLst>
            </p:cNvPr>
            <p:cNvSpPr/>
            <p:nvPr/>
          </p:nvSpPr>
          <p:spPr>
            <a:xfrm>
              <a:off x="11412187" y="8639413"/>
              <a:ext cx="856640" cy="1659741"/>
            </a:xfrm>
            <a:custGeom>
              <a:avLst/>
              <a:gdLst>
                <a:gd name="connsiteX0" fmla="*/ 0 w 856640"/>
                <a:gd name="connsiteY0" fmla="*/ 0 h 1659741"/>
                <a:gd name="connsiteX1" fmla="*/ 0 w 856640"/>
                <a:gd name="connsiteY1" fmla="*/ 1659741 h 1659741"/>
                <a:gd name="connsiteX2" fmla="*/ 856640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0"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48" name="フリーフォーム: 図形 47">
              <a:extLst>
                <a:ext uri="{FF2B5EF4-FFF2-40B4-BE49-F238E27FC236}">
                  <a16:creationId xmlns:a16="http://schemas.microsoft.com/office/drawing/2014/main" id="{4FEB766A-6516-4932-8372-AFD94D39DB68}"/>
                </a:ext>
              </a:extLst>
            </p:cNvPr>
            <p:cNvSpPr/>
            <p:nvPr/>
          </p:nvSpPr>
          <p:spPr>
            <a:xfrm>
              <a:off x="11412187" y="8639413"/>
              <a:ext cx="1713280" cy="832304"/>
            </a:xfrm>
            <a:custGeom>
              <a:avLst/>
              <a:gdLst>
                <a:gd name="connsiteX0" fmla="*/ 1713281 w 1713280"/>
                <a:gd name="connsiteY0" fmla="*/ 0 h 832304"/>
                <a:gd name="connsiteX1" fmla="*/ 0 w 1713280"/>
                <a:gd name="connsiteY1" fmla="*/ 0 h 832304"/>
                <a:gd name="connsiteX2" fmla="*/ 856640 w 1713280"/>
                <a:gd name="connsiteY2" fmla="*/ 832304 h 832304"/>
                <a:gd name="connsiteX3" fmla="*/ 171328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1713281" y="0"/>
                  </a:moveTo>
                  <a:lnTo>
                    <a:pt x="0" y="0"/>
                  </a:lnTo>
                  <a:lnTo>
                    <a:pt x="856640" y="832304"/>
                  </a:lnTo>
                  <a:lnTo>
                    <a:pt x="1713281" y="0"/>
                  </a:lnTo>
                </a:path>
              </a:pathLst>
            </a:custGeom>
            <a:solidFill>
              <a:srgbClr val="3B9338"/>
            </a:solidFill>
            <a:ln w="48661" cap="flat">
              <a:noFill/>
              <a:prstDash val="solid"/>
              <a:miter/>
            </a:ln>
          </p:spPr>
          <p:txBody>
            <a:bodyPr rtlCol="0" anchor="ctr"/>
            <a:lstStyle/>
            <a:p>
              <a:endParaRPr lang="ja-JP" altLang="en-US"/>
            </a:p>
          </p:txBody>
        </p:sp>
        <p:sp>
          <p:nvSpPr>
            <p:cNvPr id="49" name="フリーフォーム: 図形 48">
              <a:extLst>
                <a:ext uri="{FF2B5EF4-FFF2-40B4-BE49-F238E27FC236}">
                  <a16:creationId xmlns:a16="http://schemas.microsoft.com/office/drawing/2014/main" id="{F32CBE5B-74E5-4A7D-95F0-3F21238F517F}"/>
                </a:ext>
              </a:extLst>
            </p:cNvPr>
            <p:cNvSpPr/>
            <p:nvPr/>
          </p:nvSpPr>
          <p:spPr>
            <a:xfrm>
              <a:off x="12268828" y="8639413"/>
              <a:ext cx="856640" cy="1664608"/>
            </a:xfrm>
            <a:custGeom>
              <a:avLst/>
              <a:gdLst>
                <a:gd name="connsiteX0" fmla="*/ 856640 w 856640"/>
                <a:gd name="connsiteY0" fmla="*/ 1659741 h 1664608"/>
                <a:gd name="connsiteX1" fmla="*/ 856640 w 856640"/>
                <a:gd name="connsiteY1" fmla="*/ 1659741 h 1664608"/>
                <a:gd name="connsiteX2" fmla="*/ 856640 w 856640"/>
                <a:gd name="connsiteY2" fmla="*/ 0 h 1664608"/>
                <a:gd name="connsiteX3" fmla="*/ 856640 w 856640"/>
                <a:gd name="connsiteY3" fmla="*/ 0 h 1664608"/>
                <a:gd name="connsiteX4" fmla="*/ 0 w 856640"/>
                <a:gd name="connsiteY4" fmla="*/ 832304 h 1664608"/>
                <a:gd name="connsiteX5" fmla="*/ 856640 w 856640"/>
                <a:gd name="connsiteY5" fmla="*/ 1664609 h 1664608"/>
                <a:gd name="connsiteX6" fmla="*/ 856640 w 856640"/>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64608">
                  <a:moveTo>
                    <a:pt x="856640" y="1659741"/>
                  </a:moveTo>
                  <a:lnTo>
                    <a:pt x="856640" y="1659741"/>
                  </a:lnTo>
                  <a:moveTo>
                    <a:pt x="856640" y="0"/>
                  </a:moveTo>
                  <a:lnTo>
                    <a:pt x="856640" y="0"/>
                  </a:lnTo>
                  <a:lnTo>
                    <a:pt x="0" y="832304"/>
                  </a:lnTo>
                  <a:lnTo>
                    <a:pt x="856640" y="1664609"/>
                  </a:lnTo>
                  <a:lnTo>
                    <a:pt x="856640" y="0"/>
                  </a:lnTo>
                </a:path>
              </a:pathLst>
            </a:custGeom>
            <a:solidFill>
              <a:srgbClr val="3E9038"/>
            </a:solidFill>
            <a:ln w="48661" cap="flat">
              <a:noFill/>
              <a:prstDash val="solid"/>
              <a:miter/>
            </a:ln>
          </p:spPr>
          <p:txBody>
            <a:bodyPr rtlCol="0" anchor="ctr"/>
            <a:lstStyle/>
            <a:p>
              <a:endParaRPr lang="ja-JP" altLang="en-US"/>
            </a:p>
          </p:txBody>
        </p:sp>
        <p:sp>
          <p:nvSpPr>
            <p:cNvPr id="50" name="フリーフォーム: 図形 49">
              <a:extLst>
                <a:ext uri="{FF2B5EF4-FFF2-40B4-BE49-F238E27FC236}">
                  <a16:creationId xmlns:a16="http://schemas.microsoft.com/office/drawing/2014/main" id="{1B5EA9D4-0518-4046-B332-BF7A253EC881}"/>
                </a:ext>
              </a:extLst>
            </p:cNvPr>
            <p:cNvSpPr/>
            <p:nvPr/>
          </p:nvSpPr>
          <p:spPr>
            <a:xfrm>
              <a:off x="11412187" y="9471717"/>
              <a:ext cx="1713280" cy="827436"/>
            </a:xfrm>
            <a:custGeom>
              <a:avLst/>
              <a:gdLst>
                <a:gd name="connsiteX0" fmla="*/ 856640 w 1713280"/>
                <a:gd name="connsiteY0" fmla="*/ 0 h 827436"/>
                <a:gd name="connsiteX1" fmla="*/ 856640 w 1713280"/>
                <a:gd name="connsiteY1" fmla="*/ 0 h 827436"/>
                <a:gd name="connsiteX2" fmla="*/ 0 w 1713280"/>
                <a:gd name="connsiteY2" fmla="*/ 827437 h 827436"/>
                <a:gd name="connsiteX3" fmla="*/ 1713281 w 1713280"/>
                <a:gd name="connsiteY3" fmla="*/ 827437 h 827436"/>
                <a:gd name="connsiteX4" fmla="*/ 856640 w 1713280"/>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27436">
                  <a:moveTo>
                    <a:pt x="856640" y="0"/>
                  </a:moveTo>
                  <a:lnTo>
                    <a:pt x="856640" y="0"/>
                  </a:lnTo>
                  <a:lnTo>
                    <a:pt x="0" y="827437"/>
                  </a:lnTo>
                  <a:lnTo>
                    <a:pt x="1713281" y="827437"/>
                  </a:lnTo>
                  <a:lnTo>
                    <a:pt x="856640" y="0"/>
                  </a:lnTo>
                </a:path>
              </a:pathLst>
            </a:custGeom>
            <a:solidFill>
              <a:srgbClr val="3F8E38"/>
            </a:solidFill>
            <a:ln w="48661" cap="flat">
              <a:noFill/>
              <a:prstDash val="solid"/>
              <a:miter/>
            </a:ln>
          </p:spPr>
          <p:txBody>
            <a:bodyPr rtlCol="0" anchor="ctr"/>
            <a:lstStyle/>
            <a:p>
              <a:endParaRPr lang="ja-JP" altLang="en-US"/>
            </a:p>
          </p:txBody>
        </p:sp>
        <p:sp>
          <p:nvSpPr>
            <p:cNvPr id="51" name="フリーフォーム: 図形 50">
              <a:extLst>
                <a:ext uri="{FF2B5EF4-FFF2-40B4-BE49-F238E27FC236}">
                  <a16:creationId xmlns:a16="http://schemas.microsoft.com/office/drawing/2014/main" id="{1DDE46C7-7D39-4CB2-9AD6-7BD3597773D8}"/>
                </a:ext>
              </a:extLst>
            </p:cNvPr>
            <p:cNvSpPr/>
            <p:nvPr/>
          </p:nvSpPr>
          <p:spPr>
            <a:xfrm>
              <a:off x="9694039" y="8639413"/>
              <a:ext cx="1718148" cy="832304"/>
            </a:xfrm>
            <a:custGeom>
              <a:avLst/>
              <a:gdLst>
                <a:gd name="connsiteX0" fmla="*/ 1718148 w 1718148"/>
                <a:gd name="connsiteY0" fmla="*/ 0 h 832304"/>
                <a:gd name="connsiteX1" fmla="*/ 0 w 1718148"/>
                <a:gd name="connsiteY1" fmla="*/ 0 h 832304"/>
                <a:gd name="connsiteX2" fmla="*/ 856640 w 1718148"/>
                <a:gd name="connsiteY2" fmla="*/ 832304 h 832304"/>
                <a:gd name="connsiteX3" fmla="*/ 1718148 w 1718148"/>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8" h="832304">
                  <a:moveTo>
                    <a:pt x="1718148" y="0"/>
                  </a:moveTo>
                  <a:lnTo>
                    <a:pt x="0" y="0"/>
                  </a:lnTo>
                  <a:lnTo>
                    <a:pt x="856640" y="832304"/>
                  </a:lnTo>
                  <a:lnTo>
                    <a:pt x="1718148" y="0"/>
                  </a:lnTo>
                </a:path>
              </a:pathLst>
            </a:custGeom>
            <a:solidFill>
              <a:srgbClr val="438838"/>
            </a:solidFill>
            <a:ln w="48661" cap="flat">
              <a:noFill/>
              <a:prstDash val="solid"/>
              <a:miter/>
            </a:ln>
          </p:spPr>
          <p:txBody>
            <a:bodyPr rtlCol="0" anchor="ctr"/>
            <a:lstStyle/>
            <a:p>
              <a:endParaRPr lang="ja-JP" altLang="en-US"/>
            </a:p>
          </p:txBody>
        </p:sp>
        <p:sp>
          <p:nvSpPr>
            <p:cNvPr id="52" name="フリーフォーム: 図形 51">
              <a:extLst>
                <a:ext uri="{FF2B5EF4-FFF2-40B4-BE49-F238E27FC236}">
                  <a16:creationId xmlns:a16="http://schemas.microsoft.com/office/drawing/2014/main" id="{FF88F4A2-9CD2-47BF-B4E9-25439F052056}"/>
                </a:ext>
              </a:extLst>
            </p:cNvPr>
            <p:cNvSpPr/>
            <p:nvPr/>
          </p:nvSpPr>
          <p:spPr>
            <a:xfrm>
              <a:off x="10555547" y="8639413"/>
              <a:ext cx="856640" cy="1664608"/>
            </a:xfrm>
            <a:custGeom>
              <a:avLst/>
              <a:gdLst>
                <a:gd name="connsiteX0" fmla="*/ 856640 w 856640"/>
                <a:gd name="connsiteY0" fmla="*/ 1659741 h 1664608"/>
                <a:gd name="connsiteX1" fmla="*/ 856640 w 856640"/>
                <a:gd name="connsiteY1" fmla="*/ 1659741 h 1664608"/>
                <a:gd name="connsiteX2" fmla="*/ 856640 w 856640"/>
                <a:gd name="connsiteY2" fmla="*/ 0 h 1664608"/>
                <a:gd name="connsiteX3" fmla="*/ 856640 w 856640"/>
                <a:gd name="connsiteY3" fmla="*/ 0 h 1664608"/>
                <a:gd name="connsiteX4" fmla="*/ 0 w 856640"/>
                <a:gd name="connsiteY4" fmla="*/ 832304 h 1664608"/>
                <a:gd name="connsiteX5" fmla="*/ 856640 w 856640"/>
                <a:gd name="connsiteY5" fmla="*/ 1664609 h 1664608"/>
                <a:gd name="connsiteX6" fmla="*/ 856640 w 856640"/>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64608">
                  <a:moveTo>
                    <a:pt x="856640" y="1659741"/>
                  </a:moveTo>
                  <a:lnTo>
                    <a:pt x="856640" y="1659741"/>
                  </a:lnTo>
                  <a:moveTo>
                    <a:pt x="856640" y="0"/>
                  </a:moveTo>
                  <a:lnTo>
                    <a:pt x="856640" y="0"/>
                  </a:lnTo>
                  <a:lnTo>
                    <a:pt x="0" y="832304"/>
                  </a:lnTo>
                  <a:lnTo>
                    <a:pt x="856640" y="1664609"/>
                  </a:lnTo>
                  <a:lnTo>
                    <a:pt x="856640" y="0"/>
                  </a:lnTo>
                </a:path>
              </a:pathLst>
            </a:custGeom>
            <a:solidFill>
              <a:srgbClr val="3D9138"/>
            </a:solidFill>
            <a:ln w="48661" cap="flat">
              <a:noFill/>
              <a:prstDash val="solid"/>
              <a:miter/>
            </a:ln>
          </p:spPr>
          <p:txBody>
            <a:bodyPr rtlCol="0" anchor="ctr"/>
            <a:lstStyle/>
            <a:p>
              <a:endParaRPr lang="ja-JP" altLang="en-US"/>
            </a:p>
          </p:txBody>
        </p:sp>
        <p:sp>
          <p:nvSpPr>
            <p:cNvPr id="53" name="フリーフォーム: 図形 52">
              <a:extLst>
                <a:ext uri="{FF2B5EF4-FFF2-40B4-BE49-F238E27FC236}">
                  <a16:creationId xmlns:a16="http://schemas.microsoft.com/office/drawing/2014/main" id="{BFC4AB71-F1FD-4604-9AB9-C05C06EB6EF9}"/>
                </a:ext>
              </a:extLst>
            </p:cNvPr>
            <p:cNvSpPr/>
            <p:nvPr/>
          </p:nvSpPr>
          <p:spPr>
            <a:xfrm>
              <a:off x="9694039" y="9471717"/>
              <a:ext cx="1718148" cy="827436"/>
            </a:xfrm>
            <a:custGeom>
              <a:avLst/>
              <a:gdLst>
                <a:gd name="connsiteX0" fmla="*/ 856640 w 1718148"/>
                <a:gd name="connsiteY0" fmla="*/ 0 h 827436"/>
                <a:gd name="connsiteX1" fmla="*/ 856640 w 1718148"/>
                <a:gd name="connsiteY1" fmla="*/ 0 h 827436"/>
                <a:gd name="connsiteX2" fmla="*/ 0 w 1718148"/>
                <a:gd name="connsiteY2" fmla="*/ 827437 h 827436"/>
                <a:gd name="connsiteX3" fmla="*/ 1718148 w 1718148"/>
                <a:gd name="connsiteY3" fmla="*/ 827437 h 827436"/>
                <a:gd name="connsiteX4" fmla="*/ 856640 w 1718148"/>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8" h="827436">
                  <a:moveTo>
                    <a:pt x="856640" y="0"/>
                  </a:moveTo>
                  <a:lnTo>
                    <a:pt x="856640" y="0"/>
                  </a:lnTo>
                  <a:lnTo>
                    <a:pt x="0" y="827437"/>
                  </a:lnTo>
                  <a:lnTo>
                    <a:pt x="1718148" y="827437"/>
                  </a:lnTo>
                  <a:lnTo>
                    <a:pt x="856640" y="0"/>
                  </a:lnTo>
                </a:path>
              </a:pathLst>
            </a:custGeom>
            <a:solidFill>
              <a:srgbClr val="408D38"/>
            </a:solidFill>
            <a:ln w="48661" cap="flat">
              <a:noFill/>
              <a:prstDash val="solid"/>
              <a:miter/>
            </a:ln>
          </p:spPr>
          <p:txBody>
            <a:bodyPr rtlCol="0" anchor="ctr"/>
            <a:lstStyle/>
            <a:p>
              <a:endParaRPr lang="ja-JP" altLang="en-US"/>
            </a:p>
          </p:txBody>
        </p:sp>
        <p:sp>
          <p:nvSpPr>
            <p:cNvPr id="54" name="フリーフォーム: 図形 53">
              <a:extLst>
                <a:ext uri="{FF2B5EF4-FFF2-40B4-BE49-F238E27FC236}">
                  <a16:creationId xmlns:a16="http://schemas.microsoft.com/office/drawing/2014/main" id="{82F99BC8-F85B-4E0B-B3A1-80131DE70BEF}"/>
                </a:ext>
              </a:extLst>
            </p:cNvPr>
            <p:cNvSpPr/>
            <p:nvPr/>
          </p:nvSpPr>
          <p:spPr>
            <a:xfrm>
              <a:off x="9694039" y="8639413"/>
              <a:ext cx="856640" cy="1659741"/>
            </a:xfrm>
            <a:custGeom>
              <a:avLst/>
              <a:gdLst>
                <a:gd name="connsiteX0" fmla="*/ 0 w 856640"/>
                <a:gd name="connsiteY0" fmla="*/ 0 h 1659741"/>
                <a:gd name="connsiteX1" fmla="*/ 0 w 856640"/>
                <a:gd name="connsiteY1" fmla="*/ 1659741 h 1659741"/>
                <a:gd name="connsiteX2" fmla="*/ 856640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0" y="832304"/>
                  </a:lnTo>
                  <a:lnTo>
                    <a:pt x="0" y="0"/>
                  </a:lnTo>
                </a:path>
              </a:pathLst>
            </a:custGeom>
            <a:solidFill>
              <a:srgbClr val="3B9338"/>
            </a:solidFill>
            <a:ln w="48661" cap="flat">
              <a:noFill/>
              <a:prstDash val="solid"/>
              <a:miter/>
            </a:ln>
          </p:spPr>
          <p:txBody>
            <a:bodyPr rtlCol="0" anchor="ctr"/>
            <a:lstStyle/>
            <a:p>
              <a:endParaRPr lang="ja-JP" altLang="en-US"/>
            </a:p>
          </p:txBody>
        </p:sp>
        <p:sp>
          <p:nvSpPr>
            <p:cNvPr id="55" name="フリーフォーム: 図形 54">
              <a:extLst>
                <a:ext uri="{FF2B5EF4-FFF2-40B4-BE49-F238E27FC236}">
                  <a16:creationId xmlns:a16="http://schemas.microsoft.com/office/drawing/2014/main" id="{C4BE6302-657A-4569-AE17-FCA4A2DBC066}"/>
                </a:ext>
              </a:extLst>
            </p:cNvPr>
            <p:cNvSpPr/>
            <p:nvPr/>
          </p:nvSpPr>
          <p:spPr>
            <a:xfrm>
              <a:off x="10550680" y="10299154"/>
              <a:ext cx="861507" cy="1659741"/>
            </a:xfrm>
            <a:custGeom>
              <a:avLst/>
              <a:gdLst>
                <a:gd name="connsiteX0" fmla="*/ 861508 w 861507"/>
                <a:gd name="connsiteY0" fmla="*/ 0 h 1659741"/>
                <a:gd name="connsiteX1" fmla="*/ 861508 w 861507"/>
                <a:gd name="connsiteY1" fmla="*/ 0 h 1659741"/>
                <a:gd name="connsiteX2" fmla="*/ 0 w 861507"/>
                <a:gd name="connsiteY2" fmla="*/ 832304 h 1659741"/>
                <a:gd name="connsiteX3" fmla="*/ 861508 w 861507"/>
                <a:gd name="connsiteY3" fmla="*/ 1659741 h 1659741"/>
                <a:gd name="connsiteX4" fmla="*/ 861508 w 861507"/>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59741">
                  <a:moveTo>
                    <a:pt x="861508" y="0"/>
                  </a:moveTo>
                  <a:lnTo>
                    <a:pt x="861508" y="0"/>
                  </a:lnTo>
                  <a:lnTo>
                    <a:pt x="0" y="832304"/>
                  </a:lnTo>
                  <a:lnTo>
                    <a:pt x="861508" y="1659741"/>
                  </a:lnTo>
                  <a:lnTo>
                    <a:pt x="861508" y="0"/>
                  </a:lnTo>
                </a:path>
              </a:pathLst>
            </a:custGeom>
            <a:solidFill>
              <a:srgbClr val="408D38"/>
            </a:solidFill>
            <a:ln w="48661" cap="flat">
              <a:noFill/>
              <a:prstDash val="solid"/>
              <a:miter/>
            </a:ln>
          </p:spPr>
          <p:txBody>
            <a:bodyPr rtlCol="0" anchor="ctr"/>
            <a:lstStyle/>
            <a:p>
              <a:endParaRPr lang="ja-JP" altLang="en-US"/>
            </a:p>
          </p:txBody>
        </p:sp>
        <p:sp>
          <p:nvSpPr>
            <p:cNvPr id="56" name="フリーフォーム: 図形 55">
              <a:extLst>
                <a:ext uri="{FF2B5EF4-FFF2-40B4-BE49-F238E27FC236}">
                  <a16:creationId xmlns:a16="http://schemas.microsoft.com/office/drawing/2014/main" id="{A756DB6A-2ADD-487D-8C07-B8B62E0F57C1}"/>
                </a:ext>
              </a:extLst>
            </p:cNvPr>
            <p:cNvSpPr/>
            <p:nvPr/>
          </p:nvSpPr>
          <p:spPr>
            <a:xfrm>
              <a:off x="9694039" y="11131458"/>
              <a:ext cx="1718148" cy="827436"/>
            </a:xfrm>
            <a:custGeom>
              <a:avLst/>
              <a:gdLst>
                <a:gd name="connsiteX0" fmla="*/ 856640 w 1718148"/>
                <a:gd name="connsiteY0" fmla="*/ 0 h 827436"/>
                <a:gd name="connsiteX1" fmla="*/ 0 w 1718148"/>
                <a:gd name="connsiteY1" fmla="*/ 827437 h 827436"/>
                <a:gd name="connsiteX2" fmla="*/ 1718148 w 1718148"/>
                <a:gd name="connsiteY2" fmla="*/ 827437 h 827436"/>
                <a:gd name="connsiteX3" fmla="*/ 856640 w 1718148"/>
                <a:gd name="connsiteY3" fmla="*/ 0 h 827436"/>
              </a:gdLst>
              <a:ahLst/>
              <a:cxnLst>
                <a:cxn ang="0">
                  <a:pos x="connsiteX0" y="connsiteY0"/>
                </a:cxn>
                <a:cxn ang="0">
                  <a:pos x="connsiteX1" y="connsiteY1"/>
                </a:cxn>
                <a:cxn ang="0">
                  <a:pos x="connsiteX2" y="connsiteY2"/>
                </a:cxn>
                <a:cxn ang="0">
                  <a:pos x="connsiteX3" y="connsiteY3"/>
                </a:cxn>
              </a:cxnLst>
              <a:rect l="l" t="t" r="r" b="b"/>
              <a:pathLst>
                <a:path w="1718148" h="827436">
                  <a:moveTo>
                    <a:pt x="856640" y="0"/>
                  </a:moveTo>
                  <a:lnTo>
                    <a:pt x="0" y="827437"/>
                  </a:lnTo>
                  <a:lnTo>
                    <a:pt x="1718148" y="827437"/>
                  </a:lnTo>
                  <a:lnTo>
                    <a:pt x="856640" y="0"/>
                  </a:lnTo>
                </a:path>
              </a:pathLst>
            </a:custGeom>
            <a:solidFill>
              <a:srgbClr val="3D9138"/>
            </a:solidFill>
            <a:ln w="48661" cap="flat">
              <a:noFill/>
              <a:prstDash val="solid"/>
              <a:miter/>
            </a:ln>
          </p:spPr>
          <p:txBody>
            <a:bodyPr rtlCol="0" anchor="ctr"/>
            <a:lstStyle/>
            <a:p>
              <a:endParaRPr lang="ja-JP" altLang="en-US"/>
            </a:p>
          </p:txBody>
        </p:sp>
        <p:sp>
          <p:nvSpPr>
            <p:cNvPr id="57" name="フリーフォーム: 図形 56">
              <a:extLst>
                <a:ext uri="{FF2B5EF4-FFF2-40B4-BE49-F238E27FC236}">
                  <a16:creationId xmlns:a16="http://schemas.microsoft.com/office/drawing/2014/main" id="{468B7EB4-D0A9-4185-883C-F3AA7BA6213C}"/>
                </a:ext>
              </a:extLst>
            </p:cNvPr>
            <p:cNvSpPr/>
            <p:nvPr/>
          </p:nvSpPr>
          <p:spPr>
            <a:xfrm>
              <a:off x="9694039" y="10299154"/>
              <a:ext cx="856640" cy="1659741"/>
            </a:xfrm>
            <a:custGeom>
              <a:avLst/>
              <a:gdLst>
                <a:gd name="connsiteX0" fmla="*/ 0 w 856640"/>
                <a:gd name="connsiteY0" fmla="*/ 0 h 1659741"/>
                <a:gd name="connsiteX1" fmla="*/ 0 w 856640"/>
                <a:gd name="connsiteY1" fmla="*/ 1659741 h 1659741"/>
                <a:gd name="connsiteX2" fmla="*/ 856640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0" y="832304"/>
                  </a:lnTo>
                  <a:lnTo>
                    <a:pt x="0" y="0"/>
                  </a:lnTo>
                </a:path>
              </a:pathLst>
            </a:custGeom>
            <a:solidFill>
              <a:srgbClr val="438838"/>
            </a:solidFill>
            <a:ln w="48661" cap="flat">
              <a:noFill/>
              <a:prstDash val="solid"/>
              <a:miter/>
            </a:ln>
          </p:spPr>
          <p:txBody>
            <a:bodyPr rtlCol="0" anchor="ctr"/>
            <a:lstStyle/>
            <a:p>
              <a:endParaRPr lang="ja-JP" altLang="en-US"/>
            </a:p>
          </p:txBody>
        </p:sp>
        <p:sp>
          <p:nvSpPr>
            <p:cNvPr id="58" name="フリーフォーム: 図形 57">
              <a:extLst>
                <a:ext uri="{FF2B5EF4-FFF2-40B4-BE49-F238E27FC236}">
                  <a16:creationId xmlns:a16="http://schemas.microsoft.com/office/drawing/2014/main" id="{E1B5F81F-8B09-4C8B-A3AA-93B4CBE070C1}"/>
                </a:ext>
              </a:extLst>
            </p:cNvPr>
            <p:cNvSpPr/>
            <p:nvPr/>
          </p:nvSpPr>
          <p:spPr>
            <a:xfrm>
              <a:off x="9694039" y="10299154"/>
              <a:ext cx="1718148" cy="832304"/>
            </a:xfrm>
            <a:custGeom>
              <a:avLst/>
              <a:gdLst>
                <a:gd name="connsiteX0" fmla="*/ 1718148 w 1718148"/>
                <a:gd name="connsiteY0" fmla="*/ 0 h 832304"/>
                <a:gd name="connsiteX1" fmla="*/ 0 w 1718148"/>
                <a:gd name="connsiteY1" fmla="*/ 0 h 832304"/>
                <a:gd name="connsiteX2" fmla="*/ 0 w 1718148"/>
                <a:gd name="connsiteY2" fmla="*/ 0 h 832304"/>
                <a:gd name="connsiteX3" fmla="*/ 856640 w 1718148"/>
                <a:gd name="connsiteY3" fmla="*/ 832304 h 832304"/>
                <a:gd name="connsiteX4" fmla="*/ 1718148 w 1718148"/>
                <a:gd name="connsiteY4" fmla="*/ 0 h 832304"/>
                <a:gd name="connsiteX5" fmla="*/ 1718148 w 1718148"/>
                <a:gd name="connsiteY5" fmla="*/ 0 h 832304"/>
                <a:gd name="connsiteX6" fmla="*/ 1718148 w 1718148"/>
                <a:gd name="connsiteY6"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8148" h="832304">
                  <a:moveTo>
                    <a:pt x="1718148" y="0"/>
                  </a:moveTo>
                  <a:lnTo>
                    <a:pt x="0" y="0"/>
                  </a:lnTo>
                  <a:lnTo>
                    <a:pt x="0" y="0"/>
                  </a:lnTo>
                  <a:lnTo>
                    <a:pt x="856640" y="832304"/>
                  </a:lnTo>
                  <a:lnTo>
                    <a:pt x="1718148" y="0"/>
                  </a:lnTo>
                  <a:moveTo>
                    <a:pt x="1718148" y="0"/>
                  </a:moveTo>
                  <a:lnTo>
                    <a:pt x="1718148" y="0"/>
                  </a:lnTo>
                </a:path>
              </a:pathLst>
            </a:custGeom>
            <a:solidFill>
              <a:srgbClr val="3D9138"/>
            </a:solidFill>
            <a:ln w="48661" cap="flat">
              <a:noFill/>
              <a:prstDash val="solid"/>
              <a:miter/>
            </a:ln>
          </p:spPr>
          <p:txBody>
            <a:bodyPr rtlCol="0" anchor="ctr"/>
            <a:lstStyle/>
            <a:p>
              <a:endParaRPr lang="ja-JP" altLang="en-US"/>
            </a:p>
          </p:txBody>
        </p:sp>
        <p:sp>
          <p:nvSpPr>
            <p:cNvPr id="59" name="フリーフォーム: 図形 58">
              <a:extLst>
                <a:ext uri="{FF2B5EF4-FFF2-40B4-BE49-F238E27FC236}">
                  <a16:creationId xmlns:a16="http://schemas.microsoft.com/office/drawing/2014/main" id="{F416DE04-4D84-4714-9AF0-E2C3E9E941E9}"/>
                </a:ext>
              </a:extLst>
            </p:cNvPr>
            <p:cNvSpPr/>
            <p:nvPr/>
          </p:nvSpPr>
          <p:spPr>
            <a:xfrm>
              <a:off x="7980759" y="11131458"/>
              <a:ext cx="1713280" cy="827436"/>
            </a:xfrm>
            <a:custGeom>
              <a:avLst/>
              <a:gdLst>
                <a:gd name="connsiteX0" fmla="*/ 856640 w 1713280"/>
                <a:gd name="connsiteY0" fmla="*/ 0 h 827436"/>
                <a:gd name="connsiteX1" fmla="*/ 0 w 1713280"/>
                <a:gd name="connsiteY1" fmla="*/ 827437 h 827436"/>
                <a:gd name="connsiteX2" fmla="*/ 1713281 w 1713280"/>
                <a:gd name="connsiteY2" fmla="*/ 827437 h 827436"/>
                <a:gd name="connsiteX3" fmla="*/ 856640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856640" y="0"/>
                  </a:moveTo>
                  <a:lnTo>
                    <a:pt x="0" y="827437"/>
                  </a:lnTo>
                  <a:lnTo>
                    <a:pt x="1713281" y="827437"/>
                  </a:lnTo>
                  <a:lnTo>
                    <a:pt x="856640" y="0"/>
                  </a:lnTo>
                </a:path>
              </a:pathLst>
            </a:custGeom>
            <a:solidFill>
              <a:srgbClr val="3E9038"/>
            </a:solidFill>
            <a:ln w="48661" cap="flat">
              <a:noFill/>
              <a:prstDash val="solid"/>
              <a:miter/>
            </a:ln>
          </p:spPr>
          <p:txBody>
            <a:bodyPr rtlCol="0" anchor="ctr"/>
            <a:lstStyle/>
            <a:p>
              <a:endParaRPr lang="ja-JP" altLang="en-US"/>
            </a:p>
          </p:txBody>
        </p:sp>
        <p:sp>
          <p:nvSpPr>
            <p:cNvPr id="60" name="フリーフォーム: 図形 59">
              <a:extLst>
                <a:ext uri="{FF2B5EF4-FFF2-40B4-BE49-F238E27FC236}">
                  <a16:creationId xmlns:a16="http://schemas.microsoft.com/office/drawing/2014/main" id="{8EF02E6B-1D27-4727-A5EA-8BC573F37EDE}"/>
                </a:ext>
              </a:extLst>
            </p:cNvPr>
            <p:cNvSpPr/>
            <p:nvPr/>
          </p:nvSpPr>
          <p:spPr>
            <a:xfrm>
              <a:off x="7980759" y="10299154"/>
              <a:ext cx="856640" cy="1659741"/>
            </a:xfrm>
            <a:custGeom>
              <a:avLst/>
              <a:gdLst>
                <a:gd name="connsiteX0" fmla="*/ 0 w 856640"/>
                <a:gd name="connsiteY0" fmla="*/ 0 h 1659741"/>
                <a:gd name="connsiteX1" fmla="*/ 0 w 856640"/>
                <a:gd name="connsiteY1" fmla="*/ 1659741 h 1659741"/>
                <a:gd name="connsiteX2" fmla="*/ 856640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0"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61" name="フリーフォーム: 図形 60">
              <a:extLst>
                <a:ext uri="{FF2B5EF4-FFF2-40B4-BE49-F238E27FC236}">
                  <a16:creationId xmlns:a16="http://schemas.microsoft.com/office/drawing/2014/main" id="{74F79F73-B453-4606-9574-3E225C571126}"/>
                </a:ext>
              </a:extLst>
            </p:cNvPr>
            <p:cNvSpPr/>
            <p:nvPr/>
          </p:nvSpPr>
          <p:spPr>
            <a:xfrm>
              <a:off x="7980759" y="10299154"/>
              <a:ext cx="1713280" cy="832304"/>
            </a:xfrm>
            <a:custGeom>
              <a:avLst/>
              <a:gdLst>
                <a:gd name="connsiteX0" fmla="*/ 1713281 w 1713280"/>
                <a:gd name="connsiteY0" fmla="*/ 0 h 832304"/>
                <a:gd name="connsiteX1" fmla="*/ 0 w 1713280"/>
                <a:gd name="connsiteY1" fmla="*/ 0 h 832304"/>
                <a:gd name="connsiteX2" fmla="*/ 856640 w 1713280"/>
                <a:gd name="connsiteY2" fmla="*/ 832304 h 832304"/>
                <a:gd name="connsiteX3" fmla="*/ 171328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1713281" y="0"/>
                  </a:moveTo>
                  <a:lnTo>
                    <a:pt x="0" y="0"/>
                  </a:lnTo>
                  <a:lnTo>
                    <a:pt x="856640"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62" name="フリーフォーム: 図形 61">
              <a:extLst>
                <a:ext uri="{FF2B5EF4-FFF2-40B4-BE49-F238E27FC236}">
                  <a16:creationId xmlns:a16="http://schemas.microsoft.com/office/drawing/2014/main" id="{2D0F78D6-78BB-4905-8D83-F2B797CC2B8B}"/>
                </a:ext>
              </a:extLst>
            </p:cNvPr>
            <p:cNvSpPr/>
            <p:nvPr/>
          </p:nvSpPr>
          <p:spPr>
            <a:xfrm>
              <a:off x="8837399" y="10299154"/>
              <a:ext cx="856640" cy="1659741"/>
            </a:xfrm>
            <a:custGeom>
              <a:avLst/>
              <a:gdLst>
                <a:gd name="connsiteX0" fmla="*/ 856640 w 856640"/>
                <a:gd name="connsiteY0" fmla="*/ 0 h 1659741"/>
                <a:gd name="connsiteX1" fmla="*/ 856640 w 856640"/>
                <a:gd name="connsiteY1" fmla="*/ 0 h 1659741"/>
                <a:gd name="connsiteX2" fmla="*/ 0 w 856640"/>
                <a:gd name="connsiteY2" fmla="*/ 832304 h 1659741"/>
                <a:gd name="connsiteX3" fmla="*/ 856640 w 856640"/>
                <a:gd name="connsiteY3" fmla="*/ 1659741 h 1659741"/>
                <a:gd name="connsiteX4" fmla="*/ 85664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0" y="0"/>
                  </a:moveTo>
                  <a:lnTo>
                    <a:pt x="856640" y="0"/>
                  </a:lnTo>
                  <a:lnTo>
                    <a:pt x="0" y="832304"/>
                  </a:lnTo>
                  <a:lnTo>
                    <a:pt x="856640" y="1659741"/>
                  </a:lnTo>
                  <a:lnTo>
                    <a:pt x="856640" y="0"/>
                  </a:lnTo>
                </a:path>
              </a:pathLst>
            </a:custGeom>
            <a:solidFill>
              <a:srgbClr val="3D9138"/>
            </a:solidFill>
            <a:ln w="48661" cap="flat">
              <a:noFill/>
              <a:prstDash val="solid"/>
              <a:miter/>
            </a:ln>
          </p:spPr>
          <p:txBody>
            <a:bodyPr rtlCol="0" anchor="ctr"/>
            <a:lstStyle/>
            <a:p>
              <a:endParaRPr lang="ja-JP" altLang="en-US"/>
            </a:p>
          </p:txBody>
        </p:sp>
        <p:sp>
          <p:nvSpPr>
            <p:cNvPr id="63" name="フリーフォーム: 図形 62">
              <a:extLst>
                <a:ext uri="{FF2B5EF4-FFF2-40B4-BE49-F238E27FC236}">
                  <a16:creationId xmlns:a16="http://schemas.microsoft.com/office/drawing/2014/main" id="{CED60F25-3183-4EF4-94C0-A5F1CE990965}"/>
                </a:ext>
              </a:extLst>
            </p:cNvPr>
            <p:cNvSpPr/>
            <p:nvPr/>
          </p:nvSpPr>
          <p:spPr>
            <a:xfrm>
              <a:off x="7980759" y="8639413"/>
              <a:ext cx="856640" cy="1659741"/>
            </a:xfrm>
            <a:custGeom>
              <a:avLst/>
              <a:gdLst>
                <a:gd name="connsiteX0" fmla="*/ 0 w 856640"/>
                <a:gd name="connsiteY0" fmla="*/ 0 h 1659741"/>
                <a:gd name="connsiteX1" fmla="*/ 0 w 856640"/>
                <a:gd name="connsiteY1" fmla="*/ 1659741 h 1659741"/>
                <a:gd name="connsiteX2" fmla="*/ 856640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0"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64" name="フリーフォーム: 図形 63">
              <a:extLst>
                <a:ext uri="{FF2B5EF4-FFF2-40B4-BE49-F238E27FC236}">
                  <a16:creationId xmlns:a16="http://schemas.microsoft.com/office/drawing/2014/main" id="{AA9D2B71-C2CC-4A68-85F8-000A4F25669D}"/>
                </a:ext>
              </a:extLst>
            </p:cNvPr>
            <p:cNvSpPr/>
            <p:nvPr/>
          </p:nvSpPr>
          <p:spPr>
            <a:xfrm>
              <a:off x="7980759" y="8639413"/>
              <a:ext cx="1713280" cy="832304"/>
            </a:xfrm>
            <a:custGeom>
              <a:avLst/>
              <a:gdLst>
                <a:gd name="connsiteX0" fmla="*/ 1713281 w 1713280"/>
                <a:gd name="connsiteY0" fmla="*/ 0 h 832304"/>
                <a:gd name="connsiteX1" fmla="*/ 0 w 1713280"/>
                <a:gd name="connsiteY1" fmla="*/ 0 h 832304"/>
                <a:gd name="connsiteX2" fmla="*/ 856640 w 1713280"/>
                <a:gd name="connsiteY2" fmla="*/ 832304 h 832304"/>
                <a:gd name="connsiteX3" fmla="*/ 171328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1713281" y="0"/>
                  </a:moveTo>
                  <a:lnTo>
                    <a:pt x="0" y="0"/>
                  </a:lnTo>
                  <a:lnTo>
                    <a:pt x="856640" y="832304"/>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65" name="フリーフォーム: 図形 64">
              <a:extLst>
                <a:ext uri="{FF2B5EF4-FFF2-40B4-BE49-F238E27FC236}">
                  <a16:creationId xmlns:a16="http://schemas.microsoft.com/office/drawing/2014/main" id="{BFA9D4E1-E355-4630-A5B1-18D6C28F6DCB}"/>
                </a:ext>
              </a:extLst>
            </p:cNvPr>
            <p:cNvSpPr/>
            <p:nvPr/>
          </p:nvSpPr>
          <p:spPr>
            <a:xfrm>
              <a:off x="8837399" y="8639413"/>
              <a:ext cx="856640" cy="1664608"/>
            </a:xfrm>
            <a:custGeom>
              <a:avLst/>
              <a:gdLst>
                <a:gd name="connsiteX0" fmla="*/ 856640 w 856640"/>
                <a:gd name="connsiteY0" fmla="*/ 1659741 h 1664608"/>
                <a:gd name="connsiteX1" fmla="*/ 856640 w 856640"/>
                <a:gd name="connsiteY1" fmla="*/ 1659741 h 1664608"/>
                <a:gd name="connsiteX2" fmla="*/ 856640 w 856640"/>
                <a:gd name="connsiteY2" fmla="*/ 0 h 1664608"/>
                <a:gd name="connsiteX3" fmla="*/ 856640 w 856640"/>
                <a:gd name="connsiteY3" fmla="*/ 0 h 1664608"/>
                <a:gd name="connsiteX4" fmla="*/ 0 w 856640"/>
                <a:gd name="connsiteY4" fmla="*/ 832304 h 1664608"/>
                <a:gd name="connsiteX5" fmla="*/ 856640 w 856640"/>
                <a:gd name="connsiteY5" fmla="*/ 1664609 h 1664608"/>
                <a:gd name="connsiteX6" fmla="*/ 856640 w 856640"/>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64608">
                  <a:moveTo>
                    <a:pt x="856640" y="1659741"/>
                  </a:moveTo>
                  <a:lnTo>
                    <a:pt x="856640" y="1659741"/>
                  </a:lnTo>
                  <a:moveTo>
                    <a:pt x="856640" y="0"/>
                  </a:moveTo>
                  <a:lnTo>
                    <a:pt x="856640" y="0"/>
                  </a:lnTo>
                  <a:lnTo>
                    <a:pt x="0" y="832304"/>
                  </a:lnTo>
                  <a:lnTo>
                    <a:pt x="856640" y="1664609"/>
                  </a:lnTo>
                  <a:lnTo>
                    <a:pt x="856640" y="0"/>
                  </a:lnTo>
                </a:path>
              </a:pathLst>
            </a:custGeom>
            <a:solidFill>
              <a:srgbClr val="3D9138"/>
            </a:solidFill>
            <a:ln w="48661" cap="flat">
              <a:noFill/>
              <a:prstDash val="solid"/>
              <a:miter/>
            </a:ln>
          </p:spPr>
          <p:txBody>
            <a:bodyPr rtlCol="0" anchor="ctr"/>
            <a:lstStyle/>
            <a:p>
              <a:endParaRPr lang="ja-JP" altLang="en-US"/>
            </a:p>
          </p:txBody>
        </p:sp>
        <p:sp>
          <p:nvSpPr>
            <p:cNvPr id="66" name="フリーフォーム: 図形 65">
              <a:extLst>
                <a:ext uri="{FF2B5EF4-FFF2-40B4-BE49-F238E27FC236}">
                  <a16:creationId xmlns:a16="http://schemas.microsoft.com/office/drawing/2014/main" id="{D4D3BA78-7A61-49E8-BFA0-5349C953C1A6}"/>
                </a:ext>
              </a:extLst>
            </p:cNvPr>
            <p:cNvSpPr/>
            <p:nvPr/>
          </p:nvSpPr>
          <p:spPr>
            <a:xfrm>
              <a:off x="7980759" y="9471717"/>
              <a:ext cx="1713280" cy="827436"/>
            </a:xfrm>
            <a:custGeom>
              <a:avLst/>
              <a:gdLst>
                <a:gd name="connsiteX0" fmla="*/ 856640 w 1713280"/>
                <a:gd name="connsiteY0" fmla="*/ 0 h 827436"/>
                <a:gd name="connsiteX1" fmla="*/ 856640 w 1713280"/>
                <a:gd name="connsiteY1" fmla="*/ 0 h 827436"/>
                <a:gd name="connsiteX2" fmla="*/ 0 w 1713280"/>
                <a:gd name="connsiteY2" fmla="*/ 827437 h 827436"/>
                <a:gd name="connsiteX3" fmla="*/ 1713281 w 1713280"/>
                <a:gd name="connsiteY3" fmla="*/ 827437 h 827436"/>
                <a:gd name="connsiteX4" fmla="*/ 856640 w 1713280"/>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27436">
                  <a:moveTo>
                    <a:pt x="856640" y="0"/>
                  </a:moveTo>
                  <a:lnTo>
                    <a:pt x="856640" y="0"/>
                  </a:lnTo>
                  <a:lnTo>
                    <a:pt x="0" y="827437"/>
                  </a:lnTo>
                  <a:lnTo>
                    <a:pt x="1713281" y="827437"/>
                  </a:lnTo>
                  <a:lnTo>
                    <a:pt x="856640" y="0"/>
                  </a:lnTo>
                </a:path>
              </a:pathLst>
            </a:custGeom>
            <a:solidFill>
              <a:srgbClr val="3F8E38"/>
            </a:solidFill>
            <a:ln w="48661" cap="flat">
              <a:noFill/>
              <a:prstDash val="solid"/>
              <a:miter/>
            </a:ln>
          </p:spPr>
          <p:txBody>
            <a:bodyPr rtlCol="0" anchor="ctr"/>
            <a:lstStyle/>
            <a:p>
              <a:endParaRPr lang="ja-JP" altLang="en-US"/>
            </a:p>
          </p:txBody>
        </p:sp>
        <p:sp>
          <p:nvSpPr>
            <p:cNvPr id="67" name="フリーフォーム: 図形 66">
              <a:extLst>
                <a:ext uri="{FF2B5EF4-FFF2-40B4-BE49-F238E27FC236}">
                  <a16:creationId xmlns:a16="http://schemas.microsoft.com/office/drawing/2014/main" id="{14E6287B-6F4B-4895-8A37-23523FD502A4}"/>
                </a:ext>
              </a:extLst>
            </p:cNvPr>
            <p:cNvSpPr/>
            <p:nvPr/>
          </p:nvSpPr>
          <p:spPr>
            <a:xfrm>
              <a:off x="7980759" y="14450939"/>
              <a:ext cx="1713280" cy="832304"/>
            </a:xfrm>
            <a:custGeom>
              <a:avLst/>
              <a:gdLst>
                <a:gd name="connsiteX0" fmla="*/ 856640 w 1713280"/>
                <a:gd name="connsiteY0" fmla="*/ 0 h 832304"/>
                <a:gd name="connsiteX1" fmla="*/ 0 w 1713280"/>
                <a:gd name="connsiteY1" fmla="*/ 832304 h 832304"/>
                <a:gd name="connsiteX2" fmla="*/ 1713281 w 1713280"/>
                <a:gd name="connsiteY2" fmla="*/ 832304 h 832304"/>
                <a:gd name="connsiteX3" fmla="*/ 856640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856640" y="0"/>
                  </a:moveTo>
                  <a:lnTo>
                    <a:pt x="0" y="832304"/>
                  </a:lnTo>
                  <a:lnTo>
                    <a:pt x="1713281" y="832304"/>
                  </a:lnTo>
                  <a:lnTo>
                    <a:pt x="856640" y="0"/>
                  </a:lnTo>
                </a:path>
              </a:pathLst>
            </a:custGeom>
            <a:solidFill>
              <a:srgbClr val="408D38"/>
            </a:solidFill>
            <a:ln w="48661" cap="flat">
              <a:noFill/>
              <a:prstDash val="solid"/>
              <a:miter/>
            </a:ln>
          </p:spPr>
          <p:txBody>
            <a:bodyPr rtlCol="0" anchor="ctr"/>
            <a:lstStyle/>
            <a:p>
              <a:endParaRPr lang="ja-JP" altLang="en-US"/>
            </a:p>
          </p:txBody>
        </p:sp>
        <p:sp>
          <p:nvSpPr>
            <p:cNvPr id="68" name="フリーフォーム: 図形 67">
              <a:extLst>
                <a:ext uri="{FF2B5EF4-FFF2-40B4-BE49-F238E27FC236}">
                  <a16:creationId xmlns:a16="http://schemas.microsoft.com/office/drawing/2014/main" id="{241C8E9A-EC75-44A1-ADCB-4D965255EDC5}"/>
                </a:ext>
              </a:extLst>
            </p:cNvPr>
            <p:cNvSpPr/>
            <p:nvPr/>
          </p:nvSpPr>
          <p:spPr>
            <a:xfrm>
              <a:off x="7980759" y="13623502"/>
              <a:ext cx="856640" cy="1659741"/>
            </a:xfrm>
            <a:custGeom>
              <a:avLst/>
              <a:gdLst>
                <a:gd name="connsiteX0" fmla="*/ 0 w 856640"/>
                <a:gd name="connsiteY0" fmla="*/ 0 h 1659741"/>
                <a:gd name="connsiteX1" fmla="*/ 0 w 856640"/>
                <a:gd name="connsiteY1" fmla="*/ 1659741 h 1659741"/>
                <a:gd name="connsiteX2" fmla="*/ 856640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0"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69" name="フリーフォーム: 図形 68">
              <a:extLst>
                <a:ext uri="{FF2B5EF4-FFF2-40B4-BE49-F238E27FC236}">
                  <a16:creationId xmlns:a16="http://schemas.microsoft.com/office/drawing/2014/main" id="{778AC011-14A1-4DFE-A905-D72BEDED6F91}"/>
                </a:ext>
              </a:extLst>
            </p:cNvPr>
            <p:cNvSpPr/>
            <p:nvPr/>
          </p:nvSpPr>
          <p:spPr>
            <a:xfrm>
              <a:off x="7980759" y="13623502"/>
              <a:ext cx="1713280" cy="827436"/>
            </a:xfrm>
            <a:custGeom>
              <a:avLst/>
              <a:gdLst>
                <a:gd name="connsiteX0" fmla="*/ 1713281 w 1713280"/>
                <a:gd name="connsiteY0" fmla="*/ 0 h 827436"/>
                <a:gd name="connsiteX1" fmla="*/ 0 w 1713280"/>
                <a:gd name="connsiteY1" fmla="*/ 0 h 827436"/>
                <a:gd name="connsiteX2" fmla="*/ 856640 w 1713280"/>
                <a:gd name="connsiteY2" fmla="*/ 827437 h 827436"/>
                <a:gd name="connsiteX3" fmla="*/ 171328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1713281" y="0"/>
                  </a:moveTo>
                  <a:lnTo>
                    <a:pt x="0" y="0"/>
                  </a:lnTo>
                  <a:lnTo>
                    <a:pt x="856640"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70" name="フリーフォーム: 図形 69">
              <a:extLst>
                <a:ext uri="{FF2B5EF4-FFF2-40B4-BE49-F238E27FC236}">
                  <a16:creationId xmlns:a16="http://schemas.microsoft.com/office/drawing/2014/main" id="{CB171E4A-1E30-4EBC-9E1C-DDBD34C7C4DC}"/>
                </a:ext>
              </a:extLst>
            </p:cNvPr>
            <p:cNvSpPr/>
            <p:nvPr/>
          </p:nvSpPr>
          <p:spPr>
            <a:xfrm>
              <a:off x="8837399" y="13623502"/>
              <a:ext cx="856640" cy="1659741"/>
            </a:xfrm>
            <a:custGeom>
              <a:avLst/>
              <a:gdLst>
                <a:gd name="connsiteX0" fmla="*/ 856640 w 856640"/>
                <a:gd name="connsiteY0" fmla="*/ 0 h 1659741"/>
                <a:gd name="connsiteX1" fmla="*/ 856640 w 856640"/>
                <a:gd name="connsiteY1" fmla="*/ 0 h 1659741"/>
                <a:gd name="connsiteX2" fmla="*/ 0 w 856640"/>
                <a:gd name="connsiteY2" fmla="*/ 827437 h 1659741"/>
                <a:gd name="connsiteX3" fmla="*/ 856640 w 856640"/>
                <a:gd name="connsiteY3" fmla="*/ 1659741 h 1659741"/>
                <a:gd name="connsiteX4" fmla="*/ 85664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0" y="0"/>
                  </a:moveTo>
                  <a:lnTo>
                    <a:pt x="856640" y="0"/>
                  </a:lnTo>
                  <a:lnTo>
                    <a:pt x="0" y="827437"/>
                  </a:lnTo>
                  <a:lnTo>
                    <a:pt x="856640" y="1659741"/>
                  </a:lnTo>
                  <a:lnTo>
                    <a:pt x="856640" y="0"/>
                  </a:lnTo>
                </a:path>
              </a:pathLst>
            </a:custGeom>
            <a:solidFill>
              <a:srgbClr val="3D9138"/>
            </a:solidFill>
            <a:ln w="48661" cap="flat">
              <a:noFill/>
              <a:prstDash val="solid"/>
              <a:miter/>
            </a:ln>
          </p:spPr>
          <p:txBody>
            <a:bodyPr rtlCol="0" anchor="ctr"/>
            <a:lstStyle/>
            <a:p>
              <a:endParaRPr lang="ja-JP" altLang="en-US"/>
            </a:p>
          </p:txBody>
        </p:sp>
        <p:sp>
          <p:nvSpPr>
            <p:cNvPr id="71" name="フリーフォーム: 図形 70">
              <a:extLst>
                <a:ext uri="{FF2B5EF4-FFF2-40B4-BE49-F238E27FC236}">
                  <a16:creationId xmlns:a16="http://schemas.microsoft.com/office/drawing/2014/main" id="{6DF5DD13-F1CF-4D75-A088-C0D95D77882F}"/>
                </a:ext>
              </a:extLst>
            </p:cNvPr>
            <p:cNvSpPr/>
            <p:nvPr/>
          </p:nvSpPr>
          <p:spPr>
            <a:xfrm>
              <a:off x="7980759" y="11958895"/>
              <a:ext cx="856640" cy="1664607"/>
            </a:xfrm>
            <a:custGeom>
              <a:avLst/>
              <a:gdLst>
                <a:gd name="connsiteX0" fmla="*/ 0 w 856640"/>
                <a:gd name="connsiteY0" fmla="*/ 0 h 1664607"/>
                <a:gd name="connsiteX1" fmla="*/ 0 w 856640"/>
                <a:gd name="connsiteY1" fmla="*/ 0 h 1664607"/>
                <a:gd name="connsiteX2" fmla="*/ 0 w 856640"/>
                <a:gd name="connsiteY2" fmla="*/ 1664607 h 1664607"/>
                <a:gd name="connsiteX3" fmla="*/ 856640 w 856640"/>
                <a:gd name="connsiteY3" fmla="*/ 832303 h 1664607"/>
                <a:gd name="connsiteX4" fmla="*/ 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0" y="0"/>
                  </a:moveTo>
                  <a:lnTo>
                    <a:pt x="0" y="0"/>
                  </a:lnTo>
                  <a:lnTo>
                    <a:pt x="0" y="1664607"/>
                  </a:lnTo>
                  <a:lnTo>
                    <a:pt x="856640"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72" name="フリーフォーム: 図形 71">
              <a:extLst>
                <a:ext uri="{FF2B5EF4-FFF2-40B4-BE49-F238E27FC236}">
                  <a16:creationId xmlns:a16="http://schemas.microsoft.com/office/drawing/2014/main" id="{11F23761-E8A7-4296-9576-B3E60DFA2BEE}"/>
                </a:ext>
              </a:extLst>
            </p:cNvPr>
            <p:cNvSpPr/>
            <p:nvPr/>
          </p:nvSpPr>
          <p:spPr>
            <a:xfrm>
              <a:off x="7980759" y="11958895"/>
              <a:ext cx="1713280" cy="832302"/>
            </a:xfrm>
            <a:custGeom>
              <a:avLst/>
              <a:gdLst>
                <a:gd name="connsiteX0" fmla="*/ 1713281 w 1713280"/>
                <a:gd name="connsiteY0" fmla="*/ 0 h 832302"/>
                <a:gd name="connsiteX1" fmla="*/ 0 w 1713280"/>
                <a:gd name="connsiteY1" fmla="*/ 0 h 832302"/>
                <a:gd name="connsiteX2" fmla="*/ 856640 w 1713280"/>
                <a:gd name="connsiteY2" fmla="*/ 832303 h 832302"/>
                <a:gd name="connsiteX3" fmla="*/ 1713281 w 1713280"/>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0" h="832302">
                  <a:moveTo>
                    <a:pt x="1713281" y="0"/>
                  </a:moveTo>
                  <a:lnTo>
                    <a:pt x="0" y="0"/>
                  </a:lnTo>
                  <a:lnTo>
                    <a:pt x="856640" y="832303"/>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73" name="フリーフォーム: 図形 72">
              <a:extLst>
                <a:ext uri="{FF2B5EF4-FFF2-40B4-BE49-F238E27FC236}">
                  <a16:creationId xmlns:a16="http://schemas.microsoft.com/office/drawing/2014/main" id="{D9F13DB1-7A4B-4AA5-AE21-AE32EBD3028C}"/>
                </a:ext>
              </a:extLst>
            </p:cNvPr>
            <p:cNvSpPr/>
            <p:nvPr/>
          </p:nvSpPr>
          <p:spPr>
            <a:xfrm>
              <a:off x="8837399" y="11958895"/>
              <a:ext cx="856640" cy="1664607"/>
            </a:xfrm>
            <a:custGeom>
              <a:avLst/>
              <a:gdLst>
                <a:gd name="connsiteX0" fmla="*/ 856640 w 856640"/>
                <a:gd name="connsiteY0" fmla="*/ 0 h 1664607"/>
                <a:gd name="connsiteX1" fmla="*/ 856640 w 856640"/>
                <a:gd name="connsiteY1" fmla="*/ 0 h 1664607"/>
                <a:gd name="connsiteX2" fmla="*/ 0 w 856640"/>
                <a:gd name="connsiteY2" fmla="*/ 832303 h 1664607"/>
                <a:gd name="connsiteX3" fmla="*/ 856640 w 856640"/>
                <a:gd name="connsiteY3" fmla="*/ 1664607 h 1664607"/>
                <a:gd name="connsiteX4" fmla="*/ 85664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0" y="0"/>
                  </a:moveTo>
                  <a:lnTo>
                    <a:pt x="856640" y="0"/>
                  </a:lnTo>
                  <a:lnTo>
                    <a:pt x="0" y="832303"/>
                  </a:lnTo>
                  <a:lnTo>
                    <a:pt x="856640" y="1664607"/>
                  </a:lnTo>
                  <a:lnTo>
                    <a:pt x="856640" y="0"/>
                  </a:lnTo>
                </a:path>
              </a:pathLst>
            </a:custGeom>
            <a:solidFill>
              <a:srgbClr val="3D9138"/>
            </a:solidFill>
            <a:ln w="48661" cap="flat">
              <a:noFill/>
              <a:prstDash val="solid"/>
              <a:miter/>
            </a:ln>
          </p:spPr>
          <p:txBody>
            <a:bodyPr rtlCol="0" anchor="ctr"/>
            <a:lstStyle/>
            <a:p>
              <a:endParaRPr lang="ja-JP" altLang="en-US"/>
            </a:p>
          </p:txBody>
        </p:sp>
        <p:sp>
          <p:nvSpPr>
            <p:cNvPr id="74" name="フリーフォーム: 図形 73">
              <a:extLst>
                <a:ext uri="{FF2B5EF4-FFF2-40B4-BE49-F238E27FC236}">
                  <a16:creationId xmlns:a16="http://schemas.microsoft.com/office/drawing/2014/main" id="{DEC2349C-9968-4E06-9CA4-90A6C8853DB0}"/>
                </a:ext>
              </a:extLst>
            </p:cNvPr>
            <p:cNvSpPr/>
            <p:nvPr/>
          </p:nvSpPr>
          <p:spPr>
            <a:xfrm>
              <a:off x="7980759" y="12791198"/>
              <a:ext cx="1713280" cy="832304"/>
            </a:xfrm>
            <a:custGeom>
              <a:avLst/>
              <a:gdLst>
                <a:gd name="connsiteX0" fmla="*/ 856640 w 1713280"/>
                <a:gd name="connsiteY0" fmla="*/ 0 h 832304"/>
                <a:gd name="connsiteX1" fmla="*/ 856640 w 1713280"/>
                <a:gd name="connsiteY1" fmla="*/ 0 h 832304"/>
                <a:gd name="connsiteX2" fmla="*/ 0 w 1713280"/>
                <a:gd name="connsiteY2" fmla="*/ 832304 h 832304"/>
                <a:gd name="connsiteX3" fmla="*/ 1713281 w 1713280"/>
                <a:gd name="connsiteY3" fmla="*/ 832304 h 832304"/>
                <a:gd name="connsiteX4" fmla="*/ 856640 w 1713280"/>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4">
                  <a:moveTo>
                    <a:pt x="856640" y="0"/>
                  </a:moveTo>
                  <a:lnTo>
                    <a:pt x="856640" y="0"/>
                  </a:lnTo>
                  <a:lnTo>
                    <a:pt x="0" y="832304"/>
                  </a:lnTo>
                  <a:lnTo>
                    <a:pt x="1713281" y="832304"/>
                  </a:lnTo>
                  <a:lnTo>
                    <a:pt x="856640" y="0"/>
                  </a:lnTo>
                </a:path>
              </a:pathLst>
            </a:custGeom>
            <a:solidFill>
              <a:srgbClr val="3D9138"/>
            </a:solidFill>
            <a:ln w="48661" cap="flat">
              <a:noFill/>
              <a:prstDash val="solid"/>
              <a:miter/>
            </a:ln>
          </p:spPr>
          <p:txBody>
            <a:bodyPr rtlCol="0" anchor="ctr"/>
            <a:lstStyle/>
            <a:p>
              <a:endParaRPr lang="ja-JP" altLang="en-US"/>
            </a:p>
          </p:txBody>
        </p:sp>
        <p:sp>
          <p:nvSpPr>
            <p:cNvPr id="75" name="フリーフォーム: 図形 74">
              <a:extLst>
                <a:ext uri="{FF2B5EF4-FFF2-40B4-BE49-F238E27FC236}">
                  <a16:creationId xmlns:a16="http://schemas.microsoft.com/office/drawing/2014/main" id="{1A889A75-1A2C-4F1D-BC2B-C245F25D1ECA}"/>
                </a:ext>
              </a:extLst>
            </p:cNvPr>
            <p:cNvSpPr/>
            <p:nvPr/>
          </p:nvSpPr>
          <p:spPr>
            <a:xfrm>
              <a:off x="9694039" y="11958895"/>
              <a:ext cx="1718148" cy="832302"/>
            </a:xfrm>
            <a:custGeom>
              <a:avLst/>
              <a:gdLst>
                <a:gd name="connsiteX0" fmla="*/ 1718148 w 1718148"/>
                <a:gd name="connsiteY0" fmla="*/ 0 h 832302"/>
                <a:gd name="connsiteX1" fmla="*/ 0 w 1718148"/>
                <a:gd name="connsiteY1" fmla="*/ 0 h 832302"/>
                <a:gd name="connsiteX2" fmla="*/ 856640 w 1718148"/>
                <a:gd name="connsiteY2" fmla="*/ 832303 h 832302"/>
                <a:gd name="connsiteX3" fmla="*/ 1718148 w 1718148"/>
                <a:gd name="connsiteY3" fmla="*/ 0 h 832302"/>
              </a:gdLst>
              <a:ahLst/>
              <a:cxnLst>
                <a:cxn ang="0">
                  <a:pos x="connsiteX0" y="connsiteY0"/>
                </a:cxn>
                <a:cxn ang="0">
                  <a:pos x="connsiteX1" y="connsiteY1"/>
                </a:cxn>
                <a:cxn ang="0">
                  <a:pos x="connsiteX2" y="connsiteY2"/>
                </a:cxn>
                <a:cxn ang="0">
                  <a:pos x="connsiteX3" y="connsiteY3"/>
                </a:cxn>
              </a:cxnLst>
              <a:rect l="l" t="t" r="r" b="b"/>
              <a:pathLst>
                <a:path w="1718148" h="832302">
                  <a:moveTo>
                    <a:pt x="1718148" y="0"/>
                  </a:moveTo>
                  <a:lnTo>
                    <a:pt x="0" y="0"/>
                  </a:lnTo>
                  <a:lnTo>
                    <a:pt x="856640" y="832303"/>
                  </a:lnTo>
                  <a:lnTo>
                    <a:pt x="1718148" y="0"/>
                  </a:lnTo>
                </a:path>
              </a:pathLst>
            </a:custGeom>
            <a:solidFill>
              <a:srgbClr val="3E9038"/>
            </a:solidFill>
            <a:ln w="48661" cap="flat">
              <a:noFill/>
              <a:prstDash val="solid"/>
              <a:miter/>
            </a:ln>
          </p:spPr>
          <p:txBody>
            <a:bodyPr rtlCol="0" anchor="ctr"/>
            <a:lstStyle/>
            <a:p>
              <a:endParaRPr lang="ja-JP" altLang="en-US"/>
            </a:p>
          </p:txBody>
        </p:sp>
        <p:sp>
          <p:nvSpPr>
            <p:cNvPr id="76" name="フリーフォーム: 図形 75">
              <a:extLst>
                <a:ext uri="{FF2B5EF4-FFF2-40B4-BE49-F238E27FC236}">
                  <a16:creationId xmlns:a16="http://schemas.microsoft.com/office/drawing/2014/main" id="{8E676494-DACA-480B-ABFB-B632B68897A7}"/>
                </a:ext>
              </a:extLst>
            </p:cNvPr>
            <p:cNvSpPr/>
            <p:nvPr/>
          </p:nvSpPr>
          <p:spPr>
            <a:xfrm>
              <a:off x="10550680" y="11958895"/>
              <a:ext cx="861507" cy="1664607"/>
            </a:xfrm>
            <a:custGeom>
              <a:avLst/>
              <a:gdLst>
                <a:gd name="connsiteX0" fmla="*/ 861508 w 861507"/>
                <a:gd name="connsiteY0" fmla="*/ 0 h 1664607"/>
                <a:gd name="connsiteX1" fmla="*/ 861508 w 861507"/>
                <a:gd name="connsiteY1" fmla="*/ 0 h 1664607"/>
                <a:gd name="connsiteX2" fmla="*/ 0 w 861507"/>
                <a:gd name="connsiteY2" fmla="*/ 832303 h 1664607"/>
                <a:gd name="connsiteX3" fmla="*/ 861508 w 861507"/>
                <a:gd name="connsiteY3" fmla="*/ 1664607 h 1664607"/>
                <a:gd name="connsiteX4" fmla="*/ 861508 w 861507"/>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64607">
                  <a:moveTo>
                    <a:pt x="861508" y="0"/>
                  </a:moveTo>
                  <a:lnTo>
                    <a:pt x="861508" y="0"/>
                  </a:lnTo>
                  <a:lnTo>
                    <a:pt x="0" y="832303"/>
                  </a:lnTo>
                  <a:lnTo>
                    <a:pt x="861508" y="1664607"/>
                  </a:lnTo>
                  <a:lnTo>
                    <a:pt x="861508" y="0"/>
                  </a:lnTo>
                </a:path>
              </a:pathLst>
            </a:custGeom>
            <a:solidFill>
              <a:srgbClr val="359939"/>
            </a:solidFill>
            <a:ln w="48661" cap="flat">
              <a:noFill/>
              <a:prstDash val="solid"/>
              <a:miter/>
            </a:ln>
          </p:spPr>
          <p:txBody>
            <a:bodyPr rtlCol="0" anchor="ctr"/>
            <a:lstStyle/>
            <a:p>
              <a:endParaRPr lang="ja-JP" altLang="en-US"/>
            </a:p>
          </p:txBody>
        </p:sp>
        <p:sp>
          <p:nvSpPr>
            <p:cNvPr id="77" name="フリーフォーム: 図形 76">
              <a:extLst>
                <a:ext uri="{FF2B5EF4-FFF2-40B4-BE49-F238E27FC236}">
                  <a16:creationId xmlns:a16="http://schemas.microsoft.com/office/drawing/2014/main" id="{A37E6BD2-17E4-4820-ABFE-07FC749BA4BB}"/>
                </a:ext>
              </a:extLst>
            </p:cNvPr>
            <p:cNvSpPr/>
            <p:nvPr/>
          </p:nvSpPr>
          <p:spPr>
            <a:xfrm>
              <a:off x="9694039" y="12791198"/>
              <a:ext cx="1718148" cy="832304"/>
            </a:xfrm>
            <a:custGeom>
              <a:avLst/>
              <a:gdLst>
                <a:gd name="connsiteX0" fmla="*/ 856640 w 1718148"/>
                <a:gd name="connsiteY0" fmla="*/ 0 h 832304"/>
                <a:gd name="connsiteX1" fmla="*/ 856640 w 1718148"/>
                <a:gd name="connsiteY1" fmla="*/ 0 h 832304"/>
                <a:gd name="connsiteX2" fmla="*/ 0 w 1718148"/>
                <a:gd name="connsiteY2" fmla="*/ 832304 h 832304"/>
                <a:gd name="connsiteX3" fmla="*/ 1718148 w 1718148"/>
                <a:gd name="connsiteY3" fmla="*/ 832304 h 832304"/>
                <a:gd name="connsiteX4" fmla="*/ 856640 w 1718148"/>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8" h="832304">
                  <a:moveTo>
                    <a:pt x="856640" y="0"/>
                  </a:moveTo>
                  <a:lnTo>
                    <a:pt x="856640" y="0"/>
                  </a:lnTo>
                  <a:lnTo>
                    <a:pt x="0" y="832304"/>
                  </a:lnTo>
                  <a:lnTo>
                    <a:pt x="1718148" y="832304"/>
                  </a:lnTo>
                  <a:lnTo>
                    <a:pt x="856640" y="0"/>
                  </a:lnTo>
                </a:path>
              </a:pathLst>
            </a:custGeom>
            <a:solidFill>
              <a:srgbClr val="3D9138"/>
            </a:solidFill>
            <a:ln w="48661" cap="flat">
              <a:noFill/>
              <a:prstDash val="solid"/>
              <a:miter/>
            </a:ln>
          </p:spPr>
          <p:txBody>
            <a:bodyPr rtlCol="0" anchor="ctr"/>
            <a:lstStyle/>
            <a:p>
              <a:endParaRPr lang="ja-JP" altLang="en-US"/>
            </a:p>
          </p:txBody>
        </p:sp>
        <p:sp>
          <p:nvSpPr>
            <p:cNvPr id="78" name="フリーフォーム: 図形 77">
              <a:extLst>
                <a:ext uri="{FF2B5EF4-FFF2-40B4-BE49-F238E27FC236}">
                  <a16:creationId xmlns:a16="http://schemas.microsoft.com/office/drawing/2014/main" id="{8D3B21F8-D3A3-44BD-875D-1E86353C7D65}"/>
                </a:ext>
              </a:extLst>
            </p:cNvPr>
            <p:cNvSpPr/>
            <p:nvPr/>
          </p:nvSpPr>
          <p:spPr>
            <a:xfrm>
              <a:off x="9694039" y="11958895"/>
              <a:ext cx="856640" cy="1664607"/>
            </a:xfrm>
            <a:custGeom>
              <a:avLst/>
              <a:gdLst>
                <a:gd name="connsiteX0" fmla="*/ 0 w 856640"/>
                <a:gd name="connsiteY0" fmla="*/ 0 h 1664607"/>
                <a:gd name="connsiteX1" fmla="*/ 0 w 856640"/>
                <a:gd name="connsiteY1" fmla="*/ 0 h 1664607"/>
                <a:gd name="connsiteX2" fmla="*/ 0 w 856640"/>
                <a:gd name="connsiteY2" fmla="*/ 1664607 h 1664607"/>
                <a:gd name="connsiteX3" fmla="*/ 856640 w 856640"/>
                <a:gd name="connsiteY3" fmla="*/ 832303 h 1664607"/>
                <a:gd name="connsiteX4" fmla="*/ 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0" y="0"/>
                  </a:moveTo>
                  <a:lnTo>
                    <a:pt x="0" y="0"/>
                  </a:lnTo>
                  <a:lnTo>
                    <a:pt x="0" y="1664607"/>
                  </a:lnTo>
                  <a:lnTo>
                    <a:pt x="856640"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79" name="フリーフォーム: 図形 78">
              <a:extLst>
                <a:ext uri="{FF2B5EF4-FFF2-40B4-BE49-F238E27FC236}">
                  <a16:creationId xmlns:a16="http://schemas.microsoft.com/office/drawing/2014/main" id="{A506950C-466E-4A52-9752-FF540079D88A}"/>
                </a:ext>
              </a:extLst>
            </p:cNvPr>
            <p:cNvSpPr/>
            <p:nvPr/>
          </p:nvSpPr>
          <p:spPr>
            <a:xfrm>
              <a:off x="10550680" y="13623502"/>
              <a:ext cx="861507" cy="1659741"/>
            </a:xfrm>
            <a:custGeom>
              <a:avLst/>
              <a:gdLst>
                <a:gd name="connsiteX0" fmla="*/ 861508 w 861507"/>
                <a:gd name="connsiteY0" fmla="*/ 0 h 1659741"/>
                <a:gd name="connsiteX1" fmla="*/ 0 w 861507"/>
                <a:gd name="connsiteY1" fmla="*/ 827437 h 1659741"/>
                <a:gd name="connsiteX2" fmla="*/ 861508 w 861507"/>
                <a:gd name="connsiteY2" fmla="*/ 1659741 h 1659741"/>
                <a:gd name="connsiteX3" fmla="*/ 861508 w 861507"/>
                <a:gd name="connsiteY3" fmla="*/ 0 h 1659741"/>
              </a:gdLst>
              <a:ahLst/>
              <a:cxnLst>
                <a:cxn ang="0">
                  <a:pos x="connsiteX0" y="connsiteY0"/>
                </a:cxn>
                <a:cxn ang="0">
                  <a:pos x="connsiteX1" y="connsiteY1"/>
                </a:cxn>
                <a:cxn ang="0">
                  <a:pos x="connsiteX2" y="connsiteY2"/>
                </a:cxn>
                <a:cxn ang="0">
                  <a:pos x="connsiteX3" y="connsiteY3"/>
                </a:cxn>
              </a:cxnLst>
              <a:rect l="l" t="t" r="r" b="b"/>
              <a:pathLst>
                <a:path w="861507" h="1659741">
                  <a:moveTo>
                    <a:pt x="861508" y="0"/>
                  </a:moveTo>
                  <a:lnTo>
                    <a:pt x="0" y="827437"/>
                  </a:lnTo>
                  <a:lnTo>
                    <a:pt x="861508" y="1659741"/>
                  </a:lnTo>
                  <a:lnTo>
                    <a:pt x="861508" y="0"/>
                  </a:lnTo>
                </a:path>
              </a:pathLst>
            </a:custGeom>
            <a:solidFill>
              <a:srgbClr val="408D38"/>
            </a:solidFill>
            <a:ln w="48661" cap="flat">
              <a:noFill/>
              <a:prstDash val="solid"/>
              <a:miter/>
            </a:ln>
          </p:spPr>
          <p:txBody>
            <a:bodyPr rtlCol="0" anchor="ctr"/>
            <a:lstStyle/>
            <a:p>
              <a:endParaRPr lang="ja-JP" altLang="en-US"/>
            </a:p>
          </p:txBody>
        </p:sp>
        <p:sp>
          <p:nvSpPr>
            <p:cNvPr id="80" name="フリーフォーム: 図形 79">
              <a:extLst>
                <a:ext uri="{FF2B5EF4-FFF2-40B4-BE49-F238E27FC236}">
                  <a16:creationId xmlns:a16="http://schemas.microsoft.com/office/drawing/2014/main" id="{9561FB12-A005-453C-940F-DB5E483FE2A4}"/>
                </a:ext>
              </a:extLst>
            </p:cNvPr>
            <p:cNvSpPr/>
            <p:nvPr/>
          </p:nvSpPr>
          <p:spPr>
            <a:xfrm>
              <a:off x="9694039" y="14450939"/>
              <a:ext cx="1718148" cy="832304"/>
            </a:xfrm>
            <a:custGeom>
              <a:avLst/>
              <a:gdLst>
                <a:gd name="connsiteX0" fmla="*/ 856640 w 1718148"/>
                <a:gd name="connsiteY0" fmla="*/ 0 h 832304"/>
                <a:gd name="connsiteX1" fmla="*/ 0 w 1718148"/>
                <a:gd name="connsiteY1" fmla="*/ 832304 h 832304"/>
                <a:gd name="connsiteX2" fmla="*/ 1718148 w 1718148"/>
                <a:gd name="connsiteY2" fmla="*/ 832304 h 832304"/>
                <a:gd name="connsiteX3" fmla="*/ 856640 w 1718148"/>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8" h="832304">
                  <a:moveTo>
                    <a:pt x="856640" y="0"/>
                  </a:moveTo>
                  <a:lnTo>
                    <a:pt x="0" y="832304"/>
                  </a:lnTo>
                  <a:lnTo>
                    <a:pt x="1718148" y="832304"/>
                  </a:lnTo>
                  <a:lnTo>
                    <a:pt x="856640" y="0"/>
                  </a:lnTo>
                </a:path>
              </a:pathLst>
            </a:custGeom>
            <a:solidFill>
              <a:srgbClr val="3B9338"/>
            </a:solidFill>
            <a:ln w="48661" cap="flat">
              <a:noFill/>
              <a:prstDash val="solid"/>
              <a:miter/>
            </a:ln>
          </p:spPr>
          <p:txBody>
            <a:bodyPr rtlCol="0" anchor="ctr"/>
            <a:lstStyle/>
            <a:p>
              <a:endParaRPr lang="ja-JP" altLang="en-US"/>
            </a:p>
          </p:txBody>
        </p:sp>
        <p:sp>
          <p:nvSpPr>
            <p:cNvPr id="81" name="フリーフォーム: 図形 80">
              <a:extLst>
                <a:ext uri="{FF2B5EF4-FFF2-40B4-BE49-F238E27FC236}">
                  <a16:creationId xmlns:a16="http://schemas.microsoft.com/office/drawing/2014/main" id="{8FF3239B-8A98-4A32-B6DC-BA4908D53981}"/>
                </a:ext>
              </a:extLst>
            </p:cNvPr>
            <p:cNvSpPr/>
            <p:nvPr/>
          </p:nvSpPr>
          <p:spPr>
            <a:xfrm>
              <a:off x="9694039" y="13623502"/>
              <a:ext cx="856640" cy="1659741"/>
            </a:xfrm>
            <a:custGeom>
              <a:avLst/>
              <a:gdLst>
                <a:gd name="connsiteX0" fmla="*/ 0 w 856640"/>
                <a:gd name="connsiteY0" fmla="*/ 0 h 1659741"/>
                <a:gd name="connsiteX1" fmla="*/ 0 w 856640"/>
                <a:gd name="connsiteY1" fmla="*/ 0 h 1659741"/>
                <a:gd name="connsiteX2" fmla="*/ 0 w 856640"/>
                <a:gd name="connsiteY2" fmla="*/ 1659741 h 1659741"/>
                <a:gd name="connsiteX3" fmla="*/ 856640 w 856640"/>
                <a:gd name="connsiteY3" fmla="*/ 827437 h 1659741"/>
                <a:gd name="connsiteX4" fmla="*/ 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0" y="0"/>
                  </a:moveTo>
                  <a:lnTo>
                    <a:pt x="0" y="0"/>
                  </a:lnTo>
                  <a:lnTo>
                    <a:pt x="0" y="1659741"/>
                  </a:lnTo>
                  <a:lnTo>
                    <a:pt x="856640" y="827437"/>
                  </a:lnTo>
                  <a:lnTo>
                    <a:pt x="0" y="0"/>
                  </a:lnTo>
                </a:path>
              </a:pathLst>
            </a:custGeom>
            <a:solidFill>
              <a:srgbClr val="3E9038"/>
            </a:solidFill>
            <a:ln w="48661" cap="flat">
              <a:noFill/>
              <a:prstDash val="solid"/>
              <a:miter/>
            </a:ln>
          </p:spPr>
          <p:txBody>
            <a:bodyPr rtlCol="0" anchor="ctr"/>
            <a:lstStyle/>
            <a:p>
              <a:endParaRPr lang="ja-JP" altLang="en-US"/>
            </a:p>
          </p:txBody>
        </p:sp>
        <p:sp>
          <p:nvSpPr>
            <p:cNvPr id="82" name="フリーフォーム: 図形 81">
              <a:extLst>
                <a:ext uri="{FF2B5EF4-FFF2-40B4-BE49-F238E27FC236}">
                  <a16:creationId xmlns:a16="http://schemas.microsoft.com/office/drawing/2014/main" id="{71A0ADD9-F8C3-46C5-AD10-651C3077C5D1}"/>
                </a:ext>
              </a:extLst>
            </p:cNvPr>
            <p:cNvSpPr/>
            <p:nvPr/>
          </p:nvSpPr>
          <p:spPr>
            <a:xfrm>
              <a:off x="9694039" y="13623502"/>
              <a:ext cx="1718148" cy="832304"/>
            </a:xfrm>
            <a:custGeom>
              <a:avLst/>
              <a:gdLst>
                <a:gd name="connsiteX0" fmla="*/ 1718148 w 1718148"/>
                <a:gd name="connsiteY0" fmla="*/ 0 h 832304"/>
                <a:gd name="connsiteX1" fmla="*/ 0 w 1718148"/>
                <a:gd name="connsiteY1" fmla="*/ 0 h 832304"/>
                <a:gd name="connsiteX2" fmla="*/ 856640 w 1718148"/>
                <a:gd name="connsiteY2" fmla="*/ 832304 h 832304"/>
                <a:gd name="connsiteX3" fmla="*/ 1718148 w 1718148"/>
                <a:gd name="connsiteY3" fmla="*/ 0 h 832304"/>
                <a:gd name="connsiteX4" fmla="*/ 1718148 w 1718148"/>
                <a:gd name="connsiteY4" fmla="*/ 0 h 832304"/>
                <a:gd name="connsiteX5" fmla="*/ 1718148 w 1718148"/>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8" h="832304">
                  <a:moveTo>
                    <a:pt x="1718148" y="0"/>
                  </a:moveTo>
                  <a:lnTo>
                    <a:pt x="0" y="0"/>
                  </a:lnTo>
                  <a:lnTo>
                    <a:pt x="856640" y="832304"/>
                  </a:lnTo>
                  <a:lnTo>
                    <a:pt x="1718148" y="0"/>
                  </a:lnTo>
                  <a:moveTo>
                    <a:pt x="1718148" y="0"/>
                  </a:moveTo>
                  <a:lnTo>
                    <a:pt x="1718148" y="0"/>
                  </a:lnTo>
                </a:path>
              </a:pathLst>
            </a:custGeom>
            <a:solidFill>
              <a:srgbClr val="438838"/>
            </a:solidFill>
            <a:ln w="48661" cap="flat">
              <a:noFill/>
              <a:prstDash val="solid"/>
              <a:miter/>
            </a:ln>
          </p:spPr>
          <p:txBody>
            <a:bodyPr rtlCol="0" anchor="ctr"/>
            <a:lstStyle/>
            <a:p>
              <a:endParaRPr lang="ja-JP" altLang="en-US"/>
            </a:p>
          </p:txBody>
        </p:sp>
        <p:sp>
          <p:nvSpPr>
            <p:cNvPr id="83" name="フリーフォーム: 図形 82">
              <a:extLst>
                <a:ext uri="{FF2B5EF4-FFF2-40B4-BE49-F238E27FC236}">
                  <a16:creationId xmlns:a16="http://schemas.microsoft.com/office/drawing/2014/main" id="{2FF5DCF0-7479-4724-8441-8A37604E6F53}"/>
                </a:ext>
              </a:extLst>
            </p:cNvPr>
            <p:cNvSpPr/>
            <p:nvPr/>
          </p:nvSpPr>
          <p:spPr>
            <a:xfrm>
              <a:off x="11412187" y="14450939"/>
              <a:ext cx="1713280" cy="832304"/>
            </a:xfrm>
            <a:custGeom>
              <a:avLst/>
              <a:gdLst>
                <a:gd name="connsiteX0" fmla="*/ 856640 w 1713280"/>
                <a:gd name="connsiteY0" fmla="*/ 0 h 832304"/>
                <a:gd name="connsiteX1" fmla="*/ 0 w 1713280"/>
                <a:gd name="connsiteY1" fmla="*/ 832304 h 832304"/>
                <a:gd name="connsiteX2" fmla="*/ 1713281 w 1713280"/>
                <a:gd name="connsiteY2" fmla="*/ 832304 h 832304"/>
                <a:gd name="connsiteX3" fmla="*/ 856640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856640" y="0"/>
                  </a:moveTo>
                  <a:lnTo>
                    <a:pt x="0" y="832304"/>
                  </a:lnTo>
                  <a:lnTo>
                    <a:pt x="1713281" y="832304"/>
                  </a:lnTo>
                  <a:lnTo>
                    <a:pt x="856640" y="0"/>
                  </a:lnTo>
                </a:path>
              </a:pathLst>
            </a:custGeom>
            <a:solidFill>
              <a:srgbClr val="438838"/>
            </a:solidFill>
            <a:ln w="48661" cap="flat">
              <a:noFill/>
              <a:prstDash val="solid"/>
              <a:miter/>
            </a:ln>
          </p:spPr>
          <p:txBody>
            <a:bodyPr rtlCol="0" anchor="ctr"/>
            <a:lstStyle/>
            <a:p>
              <a:endParaRPr lang="ja-JP" altLang="en-US"/>
            </a:p>
          </p:txBody>
        </p:sp>
        <p:sp>
          <p:nvSpPr>
            <p:cNvPr id="84" name="フリーフォーム: 図形 83">
              <a:extLst>
                <a:ext uri="{FF2B5EF4-FFF2-40B4-BE49-F238E27FC236}">
                  <a16:creationId xmlns:a16="http://schemas.microsoft.com/office/drawing/2014/main" id="{D1A0C423-9EC5-4F77-AFA4-D24F5C0C721F}"/>
                </a:ext>
              </a:extLst>
            </p:cNvPr>
            <p:cNvSpPr/>
            <p:nvPr/>
          </p:nvSpPr>
          <p:spPr>
            <a:xfrm>
              <a:off x="11412187" y="13623502"/>
              <a:ext cx="856640" cy="1659741"/>
            </a:xfrm>
            <a:custGeom>
              <a:avLst/>
              <a:gdLst>
                <a:gd name="connsiteX0" fmla="*/ 0 w 856640"/>
                <a:gd name="connsiteY0" fmla="*/ 0 h 1659741"/>
                <a:gd name="connsiteX1" fmla="*/ 0 w 856640"/>
                <a:gd name="connsiteY1" fmla="*/ 1659741 h 1659741"/>
                <a:gd name="connsiteX2" fmla="*/ 856640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0"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85" name="フリーフォーム: 図形 84">
              <a:extLst>
                <a:ext uri="{FF2B5EF4-FFF2-40B4-BE49-F238E27FC236}">
                  <a16:creationId xmlns:a16="http://schemas.microsoft.com/office/drawing/2014/main" id="{117FF313-E9C2-4600-92D1-1F7017939F3B}"/>
                </a:ext>
              </a:extLst>
            </p:cNvPr>
            <p:cNvSpPr/>
            <p:nvPr/>
          </p:nvSpPr>
          <p:spPr>
            <a:xfrm>
              <a:off x="11412187" y="13623502"/>
              <a:ext cx="1713280" cy="827436"/>
            </a:xfrm>
            <a:custGeom>
              <a:avLst/>
              <a:gdLst>
                <a:gd name="connsiteX0" fmla="*/ 1713281 w 1713280"/>
                <a:gd name="connsiteY0" fmla="*/ 0 h 827436"/>
                <a:gd name="connsiteX1" fmla="*/ 0 w 1713280"/>
                <a:gd name="connsiteY1" fmla="*/ 0 h 827436"/>
                <a:gd name="connsiteX2" fmla="*/ 856640 w 1713280"/>
                <a:gd name="connsiteY2" fmla="*/ 827437 h 827436"/>
                <a:gd name="connsiteX3" fmla="*/ 171328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1713281" y="0"/>
                  </a:moveTo>
                  <a:lnTo>
                    <a:pt x="0" y="0"/>
                  </a:lnTo>
                  <a:lnTo>
                    <a:pt x="856640" y="827437"/>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86" name="フリーフォーム: 図形 85">
              <a:extLst>
                <a:ext uri="{FF2B5EF4-FFF2-40B4-BE49-F238E27FC236}">
                  <a16:creationId xmlns:a16="http://schemas.microsoft.com/office/drawing/2014/main" id="{117ABEDE-9027-4391-A28F-CD4DD18D0794}"/>
                </a:ext>
              </a:extLst>
            </p:cNvPr>
            <p:cNvSpPr/>
            <p:nvPr/>
          </p:nvSpPr>
          <p:spPr>
            <a:xfrm>
              <a:off x="12268828" y="13623502"/>
              <a:ext cx="856640" cy="1659741"/>
            </a:xfrm>
            <a:custGeom>
              <a:avLst/>
              <a:gdLst>
                <a:gd name="connsiteX0" fmla="*/ 856640 w 856640"/>
                <a:gd name="connsiteY0" fmla="*/ 0 h 1659741"/>
                <a:gd name="connsiteX1" fmla="*/ 856640 w 856640"/>
                <a:gd name="connsiteY1" fmla="*/ 0 h 1659741"/>
                <a:gd name="connsiteX2" fmla="*/ 0 w 856640"/>
                <a:gd name="connsiteY2" fmla="*/ 827437 h 1659741"/>
                <a:gd name="connsiteX3" fmla="*/ 856640 w 856640"/>
                <a:gd name="connsiteY3" fmla="*/ 1659741 h 1659741"/>
                <a:gd name="connsiteX4" fmla="*/ 85664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0" y="0"/>
                  </a:moveTo>
                  <a:lnTo>
                    <a:pt x="856640" y="0"/>
                  </a:lnTo>
                  <a:lnTo>
                    <a:pt x="0" y="827437"/>
                  </a:lnTo>
                  <a:lnTo>
                    <a:pt x="856640" y="1659741"/>
                  </a:lnTo>
                  <a:lnTo>
                    <a:pt x="856640" y="0"/>
                  </a:lnTo>
                </a:path>
              </a:pathLst>
            </a:custGeom>
            <a:solidFill>
              <a:srgbClr val="3B9338"/>
            </a:solidFill>
            <a:ln w="48661" cap="flat">
              <a:noFill/>
              <a:prstDash val="solid"/>
              <a:miter/>
            </a:ln>
          </p:spPr>
          <p:txBody>
            <a:bodyPr rtlCol="0" anchor="ctr"/>
            <a:lstStyle/>
            <a:p>
              <a:endParaRPr lang="ja-JP" altLang="en-US"/>
            </a:p>
          </p:txBody>
        </p:sp>
        <p:sp>
          <p:nvSpPr>
            <p:cNvPr id="87" name="フリーフォーム: 図形 86">
              <a:extLst>
                <a:ext uri="{FF2B5EF4-FFF2-40B4-BE49-F238E27FC236}">
                  <a16:creationId xmlns:a16="http://schemas.microsoft.com/office/drawing/2014/main" id="{E6655AC8-A1F2-4C7C-97D4-11BA3C83E5B1}"/>
                </a:ext>
              </a:extLst>
            </p:cNvPr>
            <p:cNvSpPr/>
            <p:nvPr/>
          </p:nvSpPr>
          <p:spPr>
            <a:xfrm>
              <a:off x="11412187" y="11958895"/>
              <a:ext cx="856640" cy="1664607"/>
            </a:xfrm>
            <a:custGeom>
              <a:avLst/>
              <a:gdLst>
                <a:gd name="connsiteX0" fmla="*/ 0 w 856640"/>
                <a:gd name="connsiteY0" fmla="*/ 0 h 1664607"/>
                <a:gd name="connsiteX1" fmla="*/ 0 w 856640"/>
                <a:gd name="connsiteY1" fmla="*/ 0 h 1664607"/>
                <a:gd name="connsiteX2" fmla="*/ 0 w 856640"/>
                <a:gd name="connsiteY2" fmla="*/ 1664607 h 1664607"/>
                <a:gd name="connsiteX3" fmla="*/ 856640 w 856640"/>
                <a:gd name="connsiteY3" fmla="*/ 832303 h 1664607"/>
                <a:gd name="connsiteX4" fmla="*/ 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0" y="0"/>
                  </a:moveTo>
                  <a:lnTo>
                    <a:pt x="0" y="0"/>
                  </a:lnTo>
                  <a:lnTo>
                    <a:pt x="0" y="1664607"/>
                  </a:lnTo>
                  <a:lnTo>
                    <a:pt x="856640"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88" name="フリーフォーム: 図形 87">
              <a:extLst>
                <a:ext uri="{FF2B5EF4-FFF2-40B4-BE49-F238E27FC236}">
                  <a16:creationId xmlns:a16="http://schemas.microsoft.com/office/drawing/2014/main" id="{7824BD04-8830-4EF9-954C-BAD71F5DB452}"/>
                </a:ext>
              </a:extLst>
            </p:cNvPr>
            <p:cNvSpPr/>
            <p:nvPr/>
          </p:nvSpPr>
          <p:spPr>
            <a:xfrm>
              <a:off x="11412187" y="11958895"/>
              <a:ext cx="1713280" cy="832302"/>
            </a:xfrm>
            <a:custGeom>
              <a:avLst/>
              <a:gdLst>
                <a:gd name="connsiteX0" fmla="*/ 1713281 w 1713280"/>
                <a:gd name="connsiteY0" fmla="*/ 0 h 832302"/>
                <a:gd name="connsiteX1" fmla="*/ 0 w 1713280"/>
                <a:gd name="connsiteY1" fmla="*/ 0 h 832302"/>
                <a:gd name="connsiteX2" fmla="*/ 856640 w 1713280"/>
                <a:gd name="connsiteY2" fmla="*/ 832303 h 832302"/>
                <a:gd name="connsiteX3" fmla="*/ 1713281 w 1713280"/>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0" h="832302">
                  <a:moveTo>
                    <a:pt x="1713281" y="0"/>
                  </a:moveTo>
                  <a:lnTo>
                    <a:pt x="0" y="0"/>
                  </a:lnTo>
                  <a:lnTo>
                    <a:pt x="856640" y="832303"/>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89" name="フリーフォーム: 図形 88">
              <a:extLst>
                <a:ext uri="{FF2B5EF4-FFF2-40B4-BE49-F238E27FC236}">
                  <a16:creationId xmlns:a16="http://schemas.microsoft.com/office/drawing/2014/main" id="{2BE15B45-6488-4391-8B74-2DAF4C275259}"/>
                </a:ext>
              </a:extLst>
            </p:cNvPr>
            <p:cNvSpPr/>
            <p:nvPr/>
          </p:nvSpPr>
          <p:spPr>
            <a:xfrm>
              <a:off x="12268828" y="11958895"/>
              <a:ext cx="856640" cy="1664607"/>
            </a:xfrm>
            <a:custGeom>
              <a:avLst/>
              <a:gdLst>
                <a:gd name="connsiteX0" fmla="*/ 856640 w 856640"/>
                <a:gd name="connsiteY0" fmla="*/ 0 h 1664607"/>
                <a:gd name="connsiteX1" fmla="*/ 856640 w 856640"/>
                <a:gd name="connsiteY1" fmla="*/ 0 h 1664607"/>
                <a:gd name="connsiteX2" fmla="*/ 0 w 856640"/>
                <a:gd name="connsiteY2" fmla="*/ 832303 h 1664607"/>
                <a:gd name="connsiteX3" fmla="*/ 856640 w 856640"/>
                <a:gd name="connsiteY3" fmla="*/ 1664607 h 1664607"/>
                <a:gd name="connsiteX4" fmla="*/ 85664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0" y="0"/>
                  </a:moveTo>
                  <a:lnTo>
                    <a:pt x="856640" y="0"/>
                  </a:lnTo>
                  <a:lnTo>
                    <a:pt x="0" y="832303"/>
                  </a:lnTo>
                  <a:lnTo>
                    <a:pt x="856640" y="1664607"/>
                  </a:lnTo>
                  <a:lnTo>
                    <a:pt x="856640" y="0"/>
                  </a:lnTo>
                </a:path>
              </a:pathLst>
            </a:custGeom>
            <a:solidFill>
              <a:srgbClr val="438838"/>
            </a:solidFill>
            <a:ln w="48661" cap="flat">
              <a:noFill/>
              <a:prstDash val="solid"/>
              <a:miter/>
            </a:ln>
          </p:spPr>
          <p:txBody>
            <a:bodyPr rtlCol="0" anchor="ctr"/>
            <a:lstStyle/>
            <a:p>
              <a:endParaRPr lang="ja-JP" altLang="en-US"/>
            </a:p>
          </p:txBody>
        </p:sp>
        <p:sp>
          <p:nvSpPr>
            <p:cNvPr id="90" name="フリーフォーム: 図形 89">
              <a:extLst>
                <a:ext uri="{FF2B5EF4-FFF2-40B4-BE49-F238E27FC236}">
                  <a16:creationId xmlns:a16="http://schemas.microsoft.com/office/drawing/2014/main" id="{CFEA8AF6-FFF8-46D5-B3FB-89B4A5F5DB2B}"/>
                </a:ext>
              </a:extLst>
            </p:cNvPr>
            <p:cNvSpPr/>
            <p:nvPr/>
          </p:nvSpPr>
          <p:spPr>
            <a:xfrm>
              <a:off x="11412187" y="12791198"/>
              <a:ext cx="1713280" cy="832304"/>
            </a:xfrm>
            <a:custGeom>
              <a:avLst/>
              <a:gdLst>
                <a:gd name="connsiteX0" fmla="*/ 856640 w 1713280"/>
                <a:gd name="connsiteY0" fmla="*/ 0 h 832304"/>
                <a:gd name="connsiteX1" fmla="*/ 856640 w 1713280"/>
                <a:gd name="connsiteY1" fmla="*/ 0 h 832304"/>
                <a:gd name="connsiteX2" fmla="*/ 0 w 1713280"/>
                <a:gd name="connsiteY2" fmla="*/ 832304 h 832304"/>
                <a:gd name="connsiteX3" fmla="*/ 1713281 w 1713280"/>
                <a:gd name="connsiteY3" fmla="*/ 832304 h 832304"/>
                <a:gd name="connsiteX4" fmla="*/ 856640 w 1713280"/>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4">
                  <a:moveTo>
                    <a:pt x="856640" y="0"/>
                  </a:moveTo>
                  <a:lnTo>
                    <a:pt x="856640" y="0"/>
                  </a:lnTo>
                  <a:lnTo>
                    <a:pt x="0" y="832304"/>
                  </a:lnTo>
                  <a:lnTo>
                    <a:pt x="1713281" y="832304"/>
                  </a:lnTo>
                  <a:lnTo>
                    <a:pt x="856640" y="0"/>
                  </a:lnTo>
                </a:path>
              </a:pathLst>
            </a:custGeom>
            <a:solidFill>
              <a:srgbClr val="3D9138"/>
            </a:solidFill>
            <a:ln w="48661" cap="flat">
              <a:noFill/>
              <a:prstDash val="solid"/>
              <a:miter/>
            </a:ln>
          </p:spPr>
          <p:txBody>
            <a:bodyPr rtlCol="0" anchor="ctr"/>
            <a:lstStyle/>
            <a:p>
              <a:endParaRPr lang="ja-JP" altLang="en-US"/>
            </a:p>
          </p:txBody>
        </p:sp>
        <p:sp>
          <p:nvSpPr>
            <p:cNvPr id="91" name="フリーフォーム: 図形 90">
              <a:extLst>
                <a:ext uri="{FF2B5EF4-FFF2-40B4-BE49-F238E27FC236}">
                  <a16:creationId xmlns:a16="http://schemas.microsoft.com/office/drawing/2014/main" id="{44805DDA-A127-44F5-BF32-4EB91213BCC2}"/>
                </a:ext>
              </a:extLst>
            </p:cNvPr>
            <p:cNvSpPr/>
            <p:nvPr/>
          </p:nvSpPr>
          <p:spPr>
            <a:xfrm>
              <a:off x="13125468" y="11958895"/>
              <a:ext cx="1713280" cy="832302"/>
            </a:xfrm>
            <a:custGeom>
              <a:avLst/>
              <a:gdLst>
                <a:gd name="connsiteX0" fmla="*/ 1713281 w 1713280"/>
                <a:gd name="connsiteY0" fmla="*/ 0 h 832302"/>
                <a:gd name="connsiteX1" fmla="*/ 0 w 1713280"/>
                <a:gd name="connsiteY1" fmla="*/ 0 h 832302"/>
                <a:gd name="connsiteX2" fmla="*/ 856641 w 1713280"/>
                <a:gd name="connsiteY2" fmla="*/ 832303 h 832302"/>
                <a:gd name="connsiteX3" fmla="*/ 1713281 w 1713280"/>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0" h="832302">
                  <a:moveTo>
                    <a:pt x="1713281" y="0"/>
                  </a:moveTo>
                  <a:lnTo>
                    <a:pt x="0" y="0"/>
                  </a:lnTo>
                  <a:lnTo>
                    <a:pt x="856641" y="832303"/>
                  </a:lnTo>
                  <a:lnTo>
                    <a:pt x="1713281" y="0"/>
                  </a:lnTo>
                </a:path>
              </a:pathLst>
            </a:custGeom>
            <a:solidFill>
              <a:srgbClr val="3E9038"/>
            </a:solidFill>
            <a:ln w="48661" cap="flat">
              <a:noFill/>
              <a:prstDash val="solid"/>
              <a:miter/>
            </a:ln>
          </p:spPr>
          <p:txBody>
            <a:bodyPr rtlCol="0" anchor="ctr"/>
            <a:lstStyle/>
            <a:p>
              <a:endParaRPr lang="ja-JP" altLang="en-US"/>
            </a:p>
          </p:txBody>
        </p:sp>
        <p:sp>
          <p:nvSpPr>
            <p:cNvPr id="92" name="フリーフォーム: 図形 91">
              <a:extLst>
                <a:ext uri="{FF2B5EF4-FFF2-40B4-BE49-F238E27FC236}">
                  <a16:creationId xmlns:a16="http://schemas.microsoft.com/office/drawing/2014/main" id="{2E5136FA-0FD2-41D2-B6F6-BDBD82D544A9}"/>
                </a:ext>
              </a:extLst>
            </p:cNvPr>
            <p:cNvSpPr/>
            <p:nvPr/>
          </p:nvSpPr>
          <p:spPr>
            <a:xfrm>
              <a:off x="13982109" y="11958895"/>
              <a:ext cx="856639" cy="1664607"/>
            </a:xfrm>
            <a:custGeom>
              <a:avLst/>
              <a:gdLst>
                <a:gd name="connsiteX0" fmla="*/ 856640 w 856639"/>
                <a:gd name="connsiteY0" fmla="*/ 0 h 1664607"/>
                <a:gd name="connsiteX1" fmla="*/ 856640 w 856639"/>
                <a:gd name="connsiteY1" fmla="*/ 0 h 1664607"/>
                <a:gd name="connsiteX2" fmla="*/ 0 w 856639"/>
                <a:gd name="connsiteY2" fmla="*/ 832303 h 1664607"/>
                <a:gd name="connsiteX3" fmla="*/ 856640 w 856639"/>
                <a:gd name="connsiteY3" fmla="*/ 1664607 h 1664607"/>
                <a:gd name="connsiteX4" fmla="*/ 856640 w 856639"/>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64607">
                  <a:moveTo>
                    <a:pt x="856640" y="0"/>
                  </a:moveTo>
                  <a:lnTo>
                    <a:pt x="856640" y="0"/>
                  </a:lnTo>
                  <a:lnTo>
                    <a:pt x="0" y="832303"/>
                  </a:lnTo>
                  <a:lnTo>
                    <a:pt x="856640" y="1664607"/>
                  </a:lnTo>
                  <a:lnTo>
                    <a:pt x="856640" y="0"/>
                  </a:lnTo>
                </a:path>
              </a:pathLst>
            </a:custGeom>
            <a:solidFill>
              <a:srgbClr val="408D38"/>
            </a:solidFill>
            <a:ln w="48661" cap="flat">
              <a:noFill/>
              <a:prstDash val="solid"/>
              <a:miter/>
            </a:ln>
          </p:spPr>
          <p:txBody>
            <a:bodyPr rtlCol="0" anchor="ctr"/>
            <a:lstStyle/>
            <a:p>
              <a:endParaRPr lang="ja-JP" altLang="en-US"/>
            </a:p>
          </p:txBody>
        </p:sp>
        <p:sp>
          <p:nvSpPr>
            <p:cNvPr id="93" name="フリーフォーム: 図形 92">
              <a:extLst>
                <a:ext uri="{FF2B5EF4-FFF2-40B4-BE49-F238E27FC236}">
                  <a16:creationId xmlns:a16="http://schemas.microsoft.com/office/drawing/2014/main" id="{B76509A7-86E9-4BB6-83BE-8BA97133FA5B}"/>
                </a:ext>
              </a:extLst>
            </p:cNvPr>
            <p:cNvSpPr/>
            <p:nvPr/>
          </p:nvSpPr>
          <p:spPr>
            <a:xfrm>
              <a:off x="13125468" y="12791198"/>
              <a:ext cx="1713280" cy="832304"/>
            </a:xfrm>
            <a:custGeom>
              <a:avLst/>
              <a:gdLst>
                <a:gd name="connsiteX0" fmla="*/ 856641 w 1713280"/>
                <a:gd name="connsiteY0" fmla="*/ 0 h 832304"/>
                <a:gd name="connsiteX1" fmla="*/ 856641 w 1713280"/>
                <a:gd name="connsiteY1" fmla="*/ 0 h 832304"/>
                <a:gd name="connsiteX2" fmla="*/ 0 w 1713280"/>
                <a:gd name="connsiteY2" fmla="*/ 832304 h 832304"/>
                <a:gd name="connsiteX3" fmla="*/ 1713281 w 1713280"/>
                <a:gd name="connsiteY3" fmla="*/ 832304 h 832304"/>
                <a:gd name="connsiteX4" fmla="*/ 856641 w 1713280"/>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4">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94" name="フリーフォーム: 図形 93">
              <a:extLst>
                <a:ext uri="{FF2B5EF4-FFF2-40B4-BE49-F238E27FC236}">
                  <a16:creationId xmlns:a16="http://schemas.microsoft.com/office/drawing/2014/main" id="{06F22ED7-2592-4380-88BB-944063DF4610}"/>
                </a:ext>
              </a:extLst>
            </p:cNvPr>
            <p:cNvSpPr/>
            <p:nvPr/>
          </p:nvSpPr>
          <p:spPr>
            <a:xfrm>
              <a:off x="13125468" y="11958895"/>
              <a:ext cx="856640" cy="1664607"/>
            </a:xfrm>
            <a:custGeom>
              <a:avLst/>
              <a:gdLst>
                <a:gd name="connsiteX0" fmla="*/ 0 w 856640"/>
                <a:gd name="connsiteY0" fmla="*/ 0 h 1664607"/>
                <a:gd name="connsiteX1" fmla="*/ 0 w 856640"/>
                <a:gd name="connsiteY1" fmla="*/ 0 h 1664607"/>
                <a:gd name="connsiteX2" fmla="*/ 0 w 856640"/>
                <a:gd name="connsiteY2" fmla="*/ 1664607 h 1664607"/>
                <a:gd name="connsiteX3" fmla="*/ 856641 w 856640"/>
                <a:gd name="connsiteY3" fmla="*/ 832303 h 1664607"/>
                <a:gd name="connsiteX4" fmla="*/ 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0" y="0"/>
                  </a:moveTo>
                  <a:lnTo>
                    <a:pt x="0" y="0"/>
                  </a:lnTo>
                  <a:lnTo>
                    <a:pt x="0" y="1664607"/>
                  </a:lnTo>
                  <a:lnTo>
                    <a:pt x="856641" y="832303"/>
                  </a:lnTo>
                  <a:lnTo>
                    <a:pt x="0" y="0"/>
                  </a:lnTo>
                </a:path>
              </a:pathLst>
            </a:custGeom>
            <a:solidFill>
              <a:srgbClr val="3D9138"/>
            </a:solidFill>
            <a:ln w="48661" cap="flat">
              <a:noFill/>
              <a:prstDash val="solid"/>
              <a:miter/>
            </a:ln>
          </p:spPr>
          <p:txBody>
            <a:bodyPr rtlCol="0" anchor="ctr"/>
            <a:lstStyle/>
            <a:p>
              <a:endParaRPr lang="ja-JP" altLang="en-US"/>
            </a:p>
          </p:txBody>
        </p:sp>
        <p:sp>
          <p:nvSpPr>
            <p:cNvPr id="95" name="フリーフォーム: 図形 94">
              <a:extLst>
                <a:ext uri="{FF2B5EF4-FFF2-40B4-BE49-F238E27FC236}">
                  <a16:creationId xmlns:a16="http://schemas.microsoft.com/office/drawing/2014/main" id="{0466A4EE-0868-4318-9367-5C020B0935FC}"/>
                </a:ext>
              </a:extLst>
            </p:cNvPr>
            <p:cNvSpPr/>
            <p:nvPr/>
          </p:nvSpPr>
          <p:spPr>
            <a:xfrm>
              <a:off x="13982109" y="13623502"/>
              <a:ext cx="856639" cy="1659741"/>
            </a:xfrm>
            <a:custGeom>
              <a:avLst/>
              <a:gdLst>
                <a:gd name="connsiteX0" fmla="*/ 856640 w 856639"/>
                <a:gd name="connsiteY0" fmla="*/ 0 h 1659741"/>
                <a:gd name="connsiteX1" fmla="*/ 856640 w 856639"/>
                <a:gd name="connsiteY1" fmla="*/ 0 h 1659741"/>
                <a:gd name="connsiteX2" fmla="*/ 0 w 856639"/>
                <a:gd name="connsiteY2" fmla="*/ 827437 h 1659741"/>
                <a:gd name="connsiteX3" fmla="*/ 856640 w 856639"/>
                <a:gd name="connsiteY3" fmla="*/ 1659741 h 1659741"/>
                <a:gd name="connsiteX4" fmla="*/ 856640 w 856639"/>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1">
                  <a:moveTo>
                    <a:pt x="856640" y="0"/>
                  </a:moveTo>
                  <a:lnTo>
                    <a:pt x="856640" y="0"/>
                  </a:lnTo>
                  <a:lnTo>
                    <a:pt x="0" y="827437"/>
                  </a:lnTo>
                  <a:lnTo>
                    <a:pt x="856640" y="1659741"/>
                  </a:lnTo>
                  <a:lnTo>
                    <a:pt x="856640" y="0"/>
                  </a:lnTo>
                </a:path>
              </a:pathLst>
            </a:custGeom>
            <a:solidFill>
              <a:srgbClr val="408D38"/>
            </a:solidFill>
            <a:ln w="48661" cap="flat">
              <a:noFill/>
              <a:prstDash val="solid"/>
              <a:miter/>
            </a:ln>
          </p:spPr>
          <p:txBody>
            <a:bodyPr rtlCol="0" anchor="ctr"/>
            <a:lstStyle/>
            <a:p>
              <a:endParaRPr lang="ja-JP" altLang="en-US"/>
            </a:p>
          </p:txBody>
        </p:sp>
        <p:sp>
          <p:nvSpPr>
            <p:cNvPr id="96" name="フリーフォーム: 図形 95">
              <a:extLst>
                <a:ext uri="{FF2B5EF4-FFF2-40B4-BE49-F238E27FC236}">
                  <a16:creationId xmlns:a16="http://schemas.microsoft.com/office/drawing/2014/main" id="{8ED95D89-E9A7-4B14-BDD1-03347E08DE77}"/>
                </a:ext>
              </a:extLst>
            </p:cNvPr>
            <p:cNvSpPr/>
            <p:nvPr/>
          </p:nvSpPr>
          <p:spPr>
            <a:xfrm>
              <a:off x="13125468" y="14450939"/>
              <a:ext cx="1713280" cy="832304"/>
            </a:xfrm>
            <a:custGeom>
              <a:avLst/>
              <a:gdLst>
                <a:gd name="connsiteX0" fmla="*/ 856641 w 1713280"/>
                <a:gd name="connsiteY0" fmla="*/ 0 h 832304"/>
                <a:gd name="connsiteX1" fmla="*/ 0 w 1713280"/>
                <a:gd name="connsiteY1" fmla="*/ 832304 h 832304"/>
                <a:gd name="connsiteX2" fmla="*/ 1713281 w 1713280"/>
                <a:gd name="connsiteY2" fmla="*/ 832304 h 832304"/>
                <a:gd name="connsiteX3" fmla="*/ 85664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856641" y="0"/>
                  </a:moveTo>
                  <a:lnTo>
                    <a:pt x="0" y="832304"/>
                  </a:lnTo>
                  <a:lnTo>
                    <a:pt x="1713281" y="832304"/>
                  </a:lnTo>
                  <a:lnTo>
                    <a:pt x="856641" y="0"/>
                  </a:lnTo>
                </a:path>
              </a:pathLst>
            </a:custGeom>
            <a:solidFill>
              <a:srgbClr val="359939"/>
            </a:solidFill>
            <a:ln w="48661" cap="flat">
              <a:noFill/>
              <a:prstDash val="solid"/>
              <a:miter/>
            </a:ln>
          </p:spPr>
          <p:txBody>
            <a:bodyPr rtlCol="0" anchor="ctr"/>
            <a:lstStyle/>
            <a:p>
              <a:endParaRPr lang="ja-JP" altLang="en-US"/>
            </a:p>
          </p:txBody>
        </p:sp>
        <p:sp>
          <p:nvSpPr>
            <p:cNvPr id="97" name="フリーフォーム: 図形 96">
              <a:extLst>
                <a:ext uri="{FF2B5EF4-FFF2-40B4-BE49-F238E27FC236}">
                  <a16:creationId xmlns:a16="http://schemas.microsoft.com/office/drawing/2014/main" id="{27143BB8-6ABE-4EC1-88D5-507951E65802}"/>
                </a:ext>
              </a:extLst>
            </p:cNvPr>
            <p:cNvSpPr/>
            <p:nvPr/>
          </p:nvSpPr>
          <p:spPr>
            <a:xfrm>
              <a:off x="13125468" y="13623502"/>
              <a:ext cx="856640" cy="1659741"/>
            </a:xfrm>
            <a:custGeom>
              <a:avLst/>
              <a:gdLst>
                <a:gd name="connsiteX0" fmla="*/ 0 w 856640"/>
                <a:gd name="connsiteY0" fmla="*/ 0 h 1659741"/>
                <a:gd name="connsiteX1" fmla="*/ 0 w 856640"/>
                <a:gd name="connsiteY1" fmla="*/ 0 h 1659741"/>
                <a:gd name="connsiteX2" fmla="*/ 0 w 856640"/>
                <a:gd name="connsiteY2" fmla="*/ 1659741 h 1659741"/>
                <a:gd name="connsiteX3" fmla="*/ 856641 w 856640"/>
                <a:gd name="connsiteY3" fmla="*/ 827437 h 1659741"/>
                <a:gd name="connsiteX4" fmla="*/ 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0" y="0"/>
                  </a:moveTo>
                  <a:lnTo>
                    <a:pt x="0" y="0"/>
                  </a:ln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98" name="フリーフォーム: 図形 97">
              <a:extLst>
                <a:ext uri="{FF2B5EF4-FFF2-40B4-BE49-F238E27FC236}">
                  <a16:creationId xmlns:a16="http://schemas.microsoft.com/office/drawing/2014/main" id="{5B45B92A-233E-4EB8-955F-8A8D7936C540}"/>
                </a:ext>
              </a:extLst>
            </p:cNvPr>
            <p:cNvSpPr/>
            <p:nvPr/>
          </p:nvSpPr>
          <p:spPr>
            <a:xfrm>
              <a:off x="13125468" y="13623502"/>
              <a:ext cx="1713280" cy="832304"/>
            </a:xfrm>
            <a:custGeom>
              <a:avLst/>
              <a:gdLst>
                <a:gd name="connsiteX0" fmla="*/ 1713281 w 1713280"/>
                <a:gd name="connsiteY0" fmla="*/ 0 h 832304"/>
                <a:gd name="connsiteX1" fmla="*/ 0 w 1713280"/>
                <a:gd name="connsiteY1" fmla="*/ 0 h 832304"/>
                <a:gd name="connsiteX2" fmla="*/ 856641 w 1713280"/>
                <a:gd name="connsiteY2" fmla="*/ 832304 h 832304"/>
                <a:gd name="connsiteX3" fmla="*/ 1713281 w 1713280"/>
                <a:gd name="connsiteY3" fmla="*/ 0 h 832304"/>
                <a:gd name="connsiteX4" fmla="*/ 1713281 w 1713280"/>
                <a:gd name="connsiteY4" fmla="*/ 0 h 832304"/>
                <a:gd name="connsiteX5" fmla="*/ 1713281 w 1713280"/>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0" h="832304">
                  <a:moveTo>
                    <a:pt x="1713281" y="0"/>
                  </a:moveTo>
                  <a:lnTo>
                    <a:pt x="0" y="0"/>
                  </a:lnTo>
                  <a:lnTo>
                    <a:pt x="856641" y="832304"/>
                  </a:lnTo>
                  <a:lnTo>
                    <a:pt x="1713281" y="0"/>
                  </a:lnTo>
                  <a:moveTo>
                    <a:pt x="1713281" y="0"/>
                  </a:moveTo>
                  <a:lnTo>
                    <a:pt x="1713281" y="0"/>
                  </a:lnTo>
                </a:path>
              </a:pathLst>
            </a:custGeom>
            <a:solidFill>
              <a:srgbClr val="3F8E38"/>
            </a:solidFill>
            <a:ln w="48661" cap="flat">
              <a:noFill/>
              <a:prstDash val="solid"/>
              <a:miter/>
            </a:ln>
          </p:spPr>
          <p:txBody>
            <a:bodyPr rtlCol="0" anchor="ctr"/>
            <a:lstStyle/>
            <a:p>
              <a:endParaRPr lang="ja-JP" altLang="en-US"/>
            </a:p>
          </p:txBody>
        </p:sp>
        <p:sp>
          <p:nvSpPr>
            <p:cNvPr id="99" name="フリーフォーム: 図形 98">
              <a:extLst>
                <a:ext uri="{FF2B5EF4-FFF2-40B4-BE49-F238E27FC236}">
                  <a16:creationId xmlns:a16="http://schemas.microsoft.com/office/drawing/2014/main" id="{8221ACE6-CF22-48E9-B416-8E0D4221028B}"/>
                </a:ext>
              </a:extLst>
            </p:cNvPr>
            <p:cNvSpPr/>
            <p:nvPr/>
          </p:nvSpPr>
          <p:spPr>
            <a:xfrm>
              <a:off x="21696739" y="15283243"/>
              <a:ext cx="856640" cy="1659739"/>
            </a:xfrm>
            <a:custGeom>
              <a:avLst/>
              <a:gdLst>
                <a:gd name="connsiteX0" fmla="*/ 0 w 856640"/>
                <a:gd name="connsiteY0" fmla="*/ 0 h 1659739"/>
                <a:gd name="connsiteX1" fmla="*/ 0 w 856640"/>
                <a:gd name="connsiteY1" fmla="*/ 1659740 h 1659739"/>
                <a:gd name="connsiteX2" fmla="*/ 856641 w 856640"/>
                <a:gd name="connsiteY2" fmla="*/ 832304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100" name="フリーフォーム: 図形 99">
              <a:extLst>
                <a:ext uri="{FF2B5EF4-FFF2-40B4-BE49-F238E27FC236}">
                  <a16:creationId xmlns:a16="http://schemas.microsoft.com/office/drawing/2014/main" id="{703B3531-ABA7-4125-A22A-C604B52688E5}"/>
                </a:ext>
              </a:extLst>
            </p:cNvPr>
            <p:cNvSpPr/>
            <p:nvPr/>
          </p:nvSpPr>
          <p:spPr>
            <a:xfrm>
              <a:off x="21696739" y="15283243"/>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101" name="フリーフォーム: 図形 100">
              <a:extLst>
                <a:ext uri="{FF2B5EF4-FFF2-40B4-BE49-F238E27FC236}">
                  <a16:creationId xmlns:a16="http://schemas.microsoft.com/office/drawing/2014/main" id="{AA85F1AF-26D9-4894-B283-E979E9368E91}"/>
                </a:ext>
              </a:extLst>
            </p:cNvPr>
            <p:cNvSpPr/>
            <p:nvPr/>
          </p:nvSpPr>
          <p:spPr>
            <a:xfrm>
              <a:off x="22553379" y="15283243"/>
              <a:ext cx="856640" cy="1659739"/>
            </a:xfrm>
            <a:custGeom>
              <a:avLst/>
              <a:gdLst>
                <a:gd name="connsiteX0" fmla="*/ 856641 w 856640"/>
                <a:gd name="connsiteY0" fmla="*/ 0 h 1659739"/>
                <a:gd name="connsiteX1" fmla="*/ 856641 w 856640"/>
                <a:gd name="connsiteY1" fmla="*/ 0 h 1659739"/>
                <a:gd name="connsiteX2" fmla="*/ 0 w 856640"/>
                <a:gd name="connsiteY2" fmla="*/ 832304 h 1659739"/>
                <a:gd name="connsiteX3" fmla="*/ 856641 w 856640"/>
                <a:gd name="connsiteY3" fmla="*/ 1659740 h 1659739"/>
                <a:gd name="connsiteX4" fmla="*/ 856641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856641" y="0"/>
                  </a:moveTo>
                  <a:lnTo>
                    <a:pt x="856641" y="0"/>
                  </a:lnTo>
                  <a:lnTo>
                    <a:pt x="0" y="832304"/>
                  </a:lnTo>
                  <a:lnTo>
                    <a:pt x="856641" y="1659740"/>
                  </a:lnTo>
                  <a:lnTo>
                    <a:pt x="856641" y="0"/>
                  </a:lnTo>
                </a:path>
              </a:pathLst>
            </a:custGeom>
            <a:solidFill>
              <a:srgbClr val="3D9138"/>
            </a:solidFill>
            <a:ln w="48661" cap="flat">
              <a:noFill/>
              <a:prstDash val="solid"/>
              <a:miter/>
            </a:ln>
          </p:spPr>
          <p:txBody>
            <a:bodyPr rtlCol="0" anchor="ctr"/>
            <a:lstStyle/>
            <a:p>
              <a:endParaRPr lang="ja-JP" altLang="en-US"/>
            </a:p>
          </p:txBody>
        </p:sp>
        <p:sp>
          <p:nvSpPr>
            <p:cNvPr id="102" name="フリーフォーム: 図形 101">
              <a:extLst>
                <a:ext uri="{FF2B5EF4-FFF2-40B4-BE49-F238E27FC236}">
                  <a16:creationId xmlns:a16="http://schemas.microsoft.com/office/drawing/2014/main" id="{8C70B0C8-FE9A-4976-9162-31821BD7EFD9}"/>
                </a:ext>
              </a:extLst>
            </p:cNvPr>
            <p:cNvSpPr/>
            <p:nvPr/>
          </p:nvSpPr>
          <p:spPr>
            <a:xfrm>
              <a:off x="21696739" y="16115548"/>
              <a:ext cx="1713281" cy="827435"/>
            </a:xfrm>
            <a:custGeom>
              <a:avLst/>
              <a:gdLst>
                <a:gd name="connsiteX0" fmla="*/ 856641 w 1713281"/>
                <a:gd name="connsiteY0" fmla="*/ 0 h 827435"/>
                <a:gd name="connsiteX1" fmla="*/ 856641 w 1713281"/>
                <a:gd name="connsiteY1" fmla="*/ 0 h 827435"/>
                <a:gd name="connsiteX2" fmla="*/ 0 w 1713281"/>
                <a:gd name="connsiteY2" fmla="*/ 827435 h 827435"/>
                <a:gd name="connsiteX3" fmla="*/ 1713281 w 1713281"/>
                <a:gd name="connsiteY3" fmla="*/ 827435 h 827435"/>
                <a:gd name="connsiteX4" fmla="*/ 856641 w 1713281"/>
                <a:gd name="connsiteY4" fmla="*/ 0 h 82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5">
                  <a:moveTo>
                    <a:pt x="856641" y="0"/>
                  </a:moveTo>
                  <a:lnTo>
                    <a:pt x="856641" y="0"/>
                  </a:lnTo>
                  <a:lnTo>
                    <a:pt x="0" y="827435"/>
                  </a:lnTo>
                  <a:lnTo>
                    <a:pt x="1713281" y="827435"/>
                  </a:lnTo>
                  <a:lnTo>
                    <a:pt x="856641" y="0"/>
                  </a:lnTo>
                </a:path>
              </a:pathLst>
            </a:custGeom>
            <a:solidFill>
              <a:srgbClr val="3D9138"/>
            </a:solidFill>
            <a:ln w="48661" cap="flat">
              <a:noFill/>
              <a:prstDash val="solid"/>
              <a:miter/>
            </a:ln>
          </p:spPr>
          <p:txBody>
            <a:bodyPr rtlCol="0" anchor="ctr"/>
            <a:lstStyle/>
            <a:p>
              <a:endParaRPr lang="ja-JP" altLang="en-US"/>
            </a:p>
          </p:txBody>
        </p:sp>
        <p:sp>
          <p:nvSpPr>
            <p:cNvPr id="103" name="フリーフォーム: 図形 102">
              <a:extLst>
                <a:ext uri="{FF2B5EF4-FFF2-40B4-BE49-F238E27FC236}">
                  <a16:creationId xmlns:a16="http://schemas.microsoft.com/office/drawing/2014/main" id="{81C2BF8E-26EA-495C-B027-262CAD714EBD}"/>
                </a:ext>
              </a:extLst>
            </p:cNvPr>
            <p:cNvSpPr/>
            <p:nvPr/>
          </p:nvSpPr>
          <p:spPr>
            <a:xfrm>
              <a:off x="23410020" y="15283243"/>
              <a:ext cx="1718147" cy="832304"/>
            </a:xfrm>
            <a:custGeom>
              <a:avLst/>
              <a:gdLst>
                <a:gd name="connsiteX0" fmla="*/ 1718148 w 1718147"/>
                <a:gd name="connsiteY0" fmla="*/ 0 h 832304"/>
                <a:gd name="connsiteX1" fmla="*/ 0 w 1718147"/>
                <a:gd name="connsiteY1" fmla="*/ 0 h 832304"/>
                <a:gd name="connsiteX2" fmla="*/ 861508 w 1718147"/>
                <a:gd name="connsiteY2" fmla="*/ 832304 h 832304"/>
                <a:gd name="connsiteX3" fmla="*/ 1718148 w 1718147"/>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7" h="832304">
                  <a:moveTo>
                    <a:pt x="1718148" y="0"/>
                  </a:moveTo>
                  <a:lnTo>
                    <a:pt x="0" y="0"/>
                  </a:lnTo>
                  <a:lnTo>
                    <a:pt x="861508" y="832304"/>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104" name="フリーフォーム: 図形 103">
              <a:extLst>
                <a:ext uri="{FF2B5EF4-FFF2-40B4-BE49-F238E27FC236}">
                  <a16:creationId xmlns:a16="http://schemas.microsoft.com/office/drawing/2014/main" id="{E04EC7D7-8721-4616-A1B5-F5D701700126}"/>
                </a:ext>
              </a:extLst>
            </p:cNvPr>
            <p:cNvSpPr/>
            <p:nvPr/>
          </p:nvSpPr>
          <p:spPr>
            <a:xfrm>
              <a:off x="24271528" y="15283243"/>
              <a:ext cx="856639" cy="1659739"/>
            </a:xfrm>
            <a:custGeom>
              <a:avLst/>
              <a:gdLst>
                <a:gd name="connsiteX0" fmla="*/ 856639 w 856639"/>
                <a:gd name="connsiteY0" fmla="*/ 0 h 1659739"/>
                <a:gd name="connsiteX1" fmla="*/ 856639 w 856639"/>
                <a:gd name="connsiteY1" fmla="*/ 0 h 1659739"/>
                <a:gd name="connsiteX2" fmla="*/ 0 w 856639"/>
                <a:gd name="connsiteY2" fmla="*/ 832304 h 1659739"/>
                <a:gd name="connsiteX3" fmla="*/ 856639 w 856639"/>
                <a:gd name="connsiteY3" fmla="*/ 1659740 h 1659739"/>
                <a:gd name="connsiteX4" fmla="*/ 856639 w 856639"/>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39">
                  <a:moveTo>
                    <a:pt x="856639" y="0"/>
                  </a:moveTo>
                  <a:lnTo>
                    <a:pt x="856639" y="0"/>
                  </a:lnTo>
                  <a:lnTo>
                    <a:pt x="0" y="832304"/>
                  </a:lnTo>
                  <a:lnTo>
                    <a:pt x="856639" y="1659740"/>
                  </a:lnTo>
                  <a:lnTo>
                    <a:pt x="856639" y="0"/>
                  </a:lnTo>
                </a:path>
              </a:pathLst>
            </a:custGeom>
            <a:solidFill>
              <a:srgbClr val="359939"/>
            </a:solidFill>
            <a:ln w="48661" cap="flat">
              <a:noFill/>
              <a:prstDash val="solid"/>
              <a:miter/>
            </a:ln>
          </p:spPr>
          <p:txBody>
            <a:bodyPr rtlCol="0" anchor="ctr"/>
            <a:lstStyle/>
            <a:p>
              <a:endParaRPr lang="ja-JP" altLang="en-US"/>
            </a:p>
          </p:txBody>
        </p:sp>
        <p:sp>
          <p:nvSpPr>
            <p:cNvPr id="105" name="フリーフォーム: 図形 104">
              <a:extLst>
                <a:ext uri="{FF2B5EF4-FFF2-40B4-BE49-F238E27FC236}">
                  <a16:creationId xmlns:a16="http://schemas.microsoft.com/office/drawing/2014/main" id="{3C2EF529-C803-42F7-B790-9815D8475612}"/>
                </a:ext>
              </a:extLst>
            </p:cNvPr>
            <p:cNvSpPr/>
            <p:nvPr/>
          </p:nvSpPr>
          <p:spPr>
            <a:xfrm>
              <a:off x="23410020" y="16115548"/>
              <a:ext cx="1718147" cy="827435"/>
            </a:xfrm>
            <a:custGeom>
              <a:avLst/>
              <a:gdLst>
                <a:gd name="connsiteX0" fmla="*/ 861508 w 1718147"/>
                <a:gd name="connsiteY0" fmla="*/ 0 h 827435"/>
                <a:gd name="connsiteX1" fmla="*/ 861508 w 1718147"/>
                <a:gd name="connsiteY1" fmla="*/ 0 h 827435"/>
                <a:gd name="connsiteX2" fmla="*/ 0 w 1718147"/>
                <a:gd name="connsiteY2" fmla="*/ 827435 h 827435"/>
                <a:gd name="connsiteX3" fmla="*/ 1718148 w 1718147"/>
                <a:gd name="connsiteY3" fmla="*/ 827435 h 827435"/>
                <a:gd name="connsiteX4" fmla="*/ 861508 w 1718147"/>
                <a:gd name="connsiteY4" fmla="*/ 0 h 82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27435">
                  <a:moveTo>
                    <a:pt x="861508" y="0"/>
                  </a:moveTo>
                  <a:lnTo>
                    <a:pt x="861508" y="0"/>
                  </a:lnTo>
                  <a:lnTo>
                    <a:pt x="0" y="827435"/>
                  </a:lnTo>
                  <a:lnTo>
                    <a:pt x="1718148" y="827435"/>
                  </a:lnTo>
                  <a:lnTo>
                    <a:pt x="861508" y="0"/>
                  </a:lnTo>
                </a:path>
              </a:pathLst>
            </a:custGeom>
            <a:solidFill>
              <a:srgbClr val="3D9138"/>
            </a:solidFill>
            <a:ln w="48661" cap="flat">
              <a:noFill/>
              <a:prstDash val="solid"/>
              <a:miter/>
            </a:ln>
          </p:spPr>
          <p:txBody>
            <a:bodyPr rtlCol="0" anchor="ctr"/>
            <a:lstStyle/>
            <a:p>
              <a:endParaRPr lang="ja-JP" altLang="en-US"/>
            </a:p>
          </p:txBody>
        </p:sp>
        <p:sp>
          <p:nvSpPr>
            <p:cNvPr id="106" name="フリーフォーム: 図形 105">
              <a:extLst>
                <a:ext uri="{FF2B5EF4-FFF2-40B4-BE49-F238E27FC236}">
                  <a16:creationId xmlns:a16="http://schemas.microsoft.com/office/drawing/2014/main" id="{2C2BDC23-27B1-4FF1-9CCE-E56EE28D8CB5}"/>
                </a:ext>
              </a:extLst>
            </p:cNvPr>
            <p:cNvSpPr/>
            <p:nvPr/>
          </p:nvSpPr>
          <p:spPr>
            <a:xfrm>
              <a:off x="23410020" y="15283243"/>
              <a:ext cx="861508" cy="1659739"/>
            </a:xfrm>
            <a:custGeom>
              <a:avLst/>
              <a:gdLst>
                <a:gd name="connsiteX0" fmla="*/ 0 w 861508"/>
                <a:gd name="connsiteY0" fmla="*/ 0 h 1659739"/>
                <a:gd name="connsiteX1" fmla="*/ 0 w 861508"/>
                <a:gd name="connsiteY1" fmla="*/ 0 h 1659739"/>
                <a:gd name="connsiteX2" fmla="*/ 0 w 861508"/>
                <a:gd name="connsiteY2" fmla="*/ 1659740 h 1659739"/>
                <a:gd name="connsiteX3" fmla="*/ 861508 w 861508"/>
                <a:gd name="connsiteY3" fmla="*/ 832304 h 1659739"/>
                <a:gd name="connsiteX4" fmla="*/ 0 w 861508"/>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8" h="1659739">
                  <a:moveTo>
                    <a:pt x="0" y="0"/>
                  </a:moveTo>
                  <a:lnTo>
                    <a:pt x="0" y="0"/>
                  </a:lnTo>
                  <a:lnTo>
                    <a:pt x="0" y="1659740"/>
                  </a:lnTo>
                  <a:lnTo>
                    <a:pt x="861508"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107" name="フリーフォーム: 図形 106">
              <a:extLst>
                <a:ext uri="{FF2B5EF4-FFF2-40B4-BE49-F238E27FC236}">
                  <a16:creationId xmlns:a16="http://schemas.microsoft.com/office/drawing/2014/main" id="{5A22D07D-ECE1-45D8-BC2F-9B422CA1D351}"/>
                </a:ext>
              </a:extLst>
            </p:cNvPr>
            <p:cNvSpPr/>
            <p:nvPr/>
          </p:nvSpPr>
          <p:spPr>
            <a:xfrm>
              <a:off x="24271528" y="16942983"/>
              <a:ext cx="856639" cy="1659742"/>
            </a:xfrm>
            <a:custGeom>
              <a:avLst/>
              <a:gdLst>
                <a:gd name="connsiteX0" fmla="*/ 856639 w 856639"/>
                <a:gd name="connsiteY0" fmla="*/ 0 h 1659742"/>
                <a:gd name="connsiteX1" fmla="*/ 856639 w 856639"/>
                <a:gd name="connsiteY1" fmla="*/ 0 h 1659742"/>
                <a:gd name="connsiteX2" fmla="*/ 0 w 856639"/>
                <a:gd name="connsiteY2" fmla="*/ 832306 h 1659742"/>
                <a:gd name="connsiteX3" fmla="*/ 856639 w 856639"/>
                <a:gd name="connsiteY3" fmla="*/ 1659743 h 1659742"/>
                <a:gd name="connsiteX4" fmla="*/ 856639 w 856639"/>
                <a:gd name="connsiteY4" fmla="*/ 0 h 1659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2">
                  <a:moveTo>
                    <a:pt x="856639" y="0"/>
                  </a:moveTo>
                  <a:lnTo>
                    <a:pt x="856639" y="0"/>
                  </a:lnTo>
                  <a:lnTo>
                    <a:pt x="0" y="832306"/>
                  </a:lnTo>
                  <a:lnTo>
                    <a:pt x="856639" y="1659743"/>
                  </a:lnTo>
                  <a:lnTo>
                    <a:pt x="856639" y="0"/>
                  </a:lnTo>
                </a:path>
              </a:pathLst>
            </a:custGeom>
            <a:solidFill>
              <a:srgbClr val="3E9038"/>
            </a:solidFill>
            <a:ln w="48661" cap="flat">
              <a:noFill/>
              <a:prstDash val="solid"/>
              <a:miter/>
            </a:ln>
          </p:spPr>
          <p:txBody>
            <a:bodyPr rtlCol="0" anchor="ctr"/>
            <a:lstStyle/>
            <a:p>
              <a:endParaRPr lang="ja-JP" altLang="en-US"/>
            </a:p>
          </p:txBody>
        </p:sp>
        <p:sp>
          <p:nvSpPr>
            <p:cNvPr id="108" name="フリーフォーム: 図形 107">
              <a:extLst>
                <a:ext uri="{FF2B5EF4-FFF2-40B4-BE49-F238E27FC236}">
                  <a16:creationId xmlns:a16="http://schemas.microsoft.com/office/drawing/2014/main" id="{E55ADA85-637D-4FA6-9947-6B1D80D1FCBB}"/>
                </a:ext>
              </a:extLst>
            </p:cNvPr>
            <p:cNvSpPr/>
            <p:nvPr/>
          </p:nvSpPr>
          <p:spPr>
            <a:xfrm>
              <a:off x="23410020" y="17775289"/>
              <a:ext cx="1718147" cy="827436"/>
            </a:xfrm>
            <a:custGeom>
              <a:avLst/>
              <a:gdLst>
                <a:gd name="connsiteX0" fmla="*/ 861508 w 1718147"/>
                <a:gd name="connsiteY0" fmla="*/ 0 h 827436"/>
                <a:gd name="connsiteX1" fmla="*/ 0 w 1718147"/>
                <a:gd name="connsiteY1" fmla="*/ 827437 h 827436"/>
                <a:gd name="connsiteX2" fmla="*/ 1718148 w 1718147"/>
                <a:gd name="connsiteY2" fmla="*/ 827437 h 827436"/>
                <a:gd name="connsiteX3" fmla="*/ 861508 w 1718147"/>
                <a:gd name="connsiteY3" fmla="*/ 0 h 827436"/>
              </a:gdLst>
              <a:ahLst/>
              <a:cxnLst>
                <a:cxn ang="0">
                  <a:pos x="connsiteX0" y="connsiteY0"/>
                </a:cxn>
                <a:cxn ang="0">
                  <a:pos x="connsiteX1" y="connsiteY1"/>
                </a:cxn>
                <a:cxn ang="0">
                  <a:pos x="connsiteX2" y="connsiteY2"/>
                </a:cxn>
                <a:cxn ang="0">
                  <a:pos x="connsiteX3" y="connsiteY3"/>
                </a:cxn>
              </a:cxnLst>
              <a:rect l="l" t="t" r="r" b="b"/>
              <a:pathLst>
                <a:path w="1718147" h="827436">
                  <a:moveTo>
                    <a:pt x="861508" y="0"/>
                  </a:moveTo>
                  <a:lnTo>
                    <a:pt x="0" y="827437"/>
                  </a:lnTo>
                  <a:lnTo>
                    <a:pt x="1718148" y="827437"/>
                  </a:lnTo>
                  <a:lnTo>
                    <a:pt x="861508" y="0"/>
                  </a:lnTo>
                </a:path>
              </a:pathLst>
            </a:custGeom>
            <a:solidFill>
              <a:srgbClr val="359939"/>
            </a:solidFill>
            <a:ln w="48661" cap="flat">
              <a:noFill/>
              <a:prstDash val="solid"/>
              <a:miter/>
            </a:ln>
          </p:spPr>
          <p:txBody>
            <a:bodyPr rtlCol="0" anchor="ctr"/>
            <a:lstStyle/>
            <a:p>
              <a:endParaRPr lang="ja-JP" altLang="en-US"/>
            </a:p>
          </p:txBody>
        </p:sp>
        <p:sp>
          <p:nvSpPr>
            <p:cNvPr id="109" name="フリーフォーム: 図形 108">
              <a:extLst>
                <a:ext uri="{FF2B5EF4-FFF2-40B4-BE49-F238E27FC236}">
                  <a16:creationId xmlns:a16="http://schemas.microsoft.com/office/drawing/2014/main" id="{D2D1439C-286A-47A5-8C30-7D0C6BC43BEB}"/>
                </a:ext>
              </a:extLst>
            </p:cNvPr>
            <p:cNvSpPr/>
            <p:nvPr/>
          </p:nvSpPr>
          <p:spPr>
            <a:xfrm>
              <a:off x="23410020" y="16942983"/>
              <a:ext cx="861508" cy="1659742"/>
            </a:xfrm>
            <a:custGeom>
              <a:avLst/>
              <a:gdLst>
                <a:gd name="connsiteX0" fmla="*/ 0 w 861508"/>
                <a:gd name="connsiteY0" fmla="*/ 0 h 1659742"/>
                <a:gd name="connsiteX1" fmla="*/ 0 w 861508"/>
                <a:gd name="connsiteY1" fmla="*/ 1659743 h 1659742"/>
                <a:gd name="connsiteX2" fmla="*/ 861508 w 861508"/>
                <a:gd name="connsiteY2" fmla="*/ 832306 h 1659742"/>
                <a:gd name="connsiteX3" fmla="*/ 0 w 861508"/>
                <a:gd name="connsiteY3" fmla="*/ 0 h 1659742"/>
              </a:gdLst>
              <a:ahLst/>
              <a:cxnLst>
                <a:cxn ang="0">
                  <a:pos x="connsiteX0" y="connsiteY0"/>
                </a:cxn>
                <a:cxn ang="0">
                  <a:pos x="connsiteX1" y="connsiteY1"/>
                </a:cxn>
                <a:cxn ang="0">
                  <a:pos x="connsiteX2" y="connsiteY2"/>
                </a:cxn>
                <a:cxn ang="0">
                  <a:pos x="connsiteX3" y="connsiteY3"/>
                </a:cxn>
              </a:cxnLst>
              <a:rect l="l" t="t" r="r" b="b"/>
              <a:pathLst>
                <a:path w="861508" h="1659742">
                  <a:moveTo>
                    <a:pt x="0" y="0"/>
                  </a:moveTo>
                  <a:lnTo>
                    <a:pt x="0" y="1659743"/>
                  </a:lnTo>
                  <a:lnTo>
                    <a:pt x="861508" y="832306"/>
                  </a:lnTo>
                  <a:lnTo>
                    <a:pt x="0" y="0"/>
                  </a:lnTo>
                </a:path>
              </a:pathLst>
            </a:custGeom>
            <a:solidFill>
              <a:srgbClr val="3D9138"/>
            </a:solidFill>
            <a:ln w="48661" cap="flat">
              <a:noFill/>
              <a:prstDash val="solid"/>
              <a:miter/>
            </a:ln>
          </p:spPr>
          <p:txBody>
            <a:bodyPr rtlCol="0" anchor="ctr"/>
            <a:lstStyle/>
            <a:p>
              <a:endParaRPr lang="ja-JP" altLang="en-US"/>
            </a:p>
          </p:txBody>
        </p:sp>
        <p:sp>
          <p:nvSpPr>
            <p:cNvPr id="110" name="フリーフォーム: 図形 109">
              <a:extLst>
                <a:ext uri="{FF2B5EF4-FFF2-40B4-BE49-F238E27FC236}">
                  <a16:creationId xmlns:a16="http://schemas.microsoft.com/office/drawing/2014/main" id="{E5CB4BB0-C146-4770-94B7-88FFD998B220}"/>
                </a:ext>
              </a:extLst>
            </p:cNvPr>
            <p:cNvSpPr/>
            <p:nvPr/>
          </p:nvSpPr>
          <p:spPr>
            <a:xfrm>
              <a:off x="23410020" y="16942983"/>
              <a:ext cx="1718147" cy="832305"/>
            </a:xfrm>
            <a:custGeom>
              <a:avLst/>
              <a:gdLst>
                <a:gd name="connsiteX0" fmla="*/ 1718148 w 1718147"/>
                <a:gd name="connsiteY0" fmla="*/ 0 h 832305"/>
                <a:gd name="connsiteX1" fmla="*/ 0 w 1718147"/>
                <a:gd name="connsiteY1" fmla="*/ 0 h 832305"/>
                <a:gd name="connsiteX2" fmla="*/ 856641 w 1718147"/>
                <a:gd name="connsiteY2" fmla="*/ 832306 h 832305"/>
                <a:gd name="connsiteX3" fmla="*/ 1718148 w 1718147"/>
                <a:gd name="connsiteY3" fmla="*/ 0 h 832305"/>
                <a:gd name="connsiteX4" fmla="*/ 1718148 w 1718147"/>
                <a:gd name="connsiteY4" fmla="*/ 0 h 832305"/>
                <a:gd name="connsiteX5" fmla="*/ 1718148 w 1718147"/>
                <a:gd name="connsiteY5" fmla="*/ 0 h 832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7" h="832305">
                  <a:moveTo>
                    <a:pt x="1718148" y="0"/>
                  </a:moveTo>
                  <a:lnTo>
                    <a:pt x="0" y="0"/>
                  </a:lnTo>
                  <a:lnTo>
                    <a:pt x="856641" y="832306"/>
                  </a:lnTo>
                  <a:lnTo>
                    <a:pt x="1718148" y="0"/>
                  </a:lnTo>
                  <a:moveTo>
                    <a:pt x="1718148" y="0"/>
                  </a:moveTo>
                  <a:lnTo>
                    <a:pt x="1718148" y="0"/>
                  </a:lnTo>
                </a:path>
              </a:pathLst>
            </a:custGeom>
            <a:solidFill>
              <a:srgbClr val="408D38"/>
            </a:solidFill>
            <a:ln w="48661" cap="flat">
              <a:noFill/>
              <a:prstDash val="solid"/>
              <a:miter/>
            </a:ln>
          </p:spPr>
          <p:txBody>
            <a:bodyPr rtlCol="0" anchor="ctr"/>
            <a:lstStyle/>
            <a:p>
              <a:endParaRPr lang="ja-JP" altLang="en-US"/>
            </a:p>
          </p:txBody>
        </p:sp>
        <p:sp>
          <p:nvSpPr>
            <p:cNvPr id="111" name="フリーフォーム: 図形 110">
              <a:extLst>
                <a:ext uri="{FF2B5EF4-FFF2-40B4-BE49-F238E27FC236}">
                  <a16:creationId xmlns:a16="http://schemas.microsoft.com/office/drawing/2014/main" id="{8FE49566-6EF5-4B79-8673-851074E6CC03}"/>
                </a:ext>
              </a:extLst>
            </p:cNvPr>
            <p:cNvSpPr/>
            <p:nvPr/>
          </p:nvSpPr>
          <p:spPr>
            <a:xfrm>
              <a:off x="21696739" y="17775289"/>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408D38"/>
            </a:solidFill>
            <a:ln w="48661" cap="flat">
              <a:noFill/>
              <a:prstDash val="solid"/>
              <a:miter/>
            </a:ln>
          </p:spPr>
          <p:txBody>
            <a:bodyPr rtlCol="0" anchor="ctr"/>
            <a:lstStyle/>
            <a:p>
              <a:endParaRPr lang="ja-JP" altLang="en-US"/>
            </a:p>
          </p:txBody>
        </p:sp>
        <p:sp>
          <p:nvSpPr>
            <p:cNvPr id="112" name="フリーフォーム: 図形 111">
              <a:extLst>
                <a:ext uri="{FF2B5EF4-FFF2-40B4-BE49-F238E27FC236}">
                  <a16:creationId xmlns:a16="http://schemas.microsoft.com/office/drawing/2014/main" id="{7B769428-F6F9-4281-A491-2DE285823CB8}"/>
                </a:ext>
              </a:extLst>
            </p:cNvPr>
            <p:cNvSpPr/>
            <p:nvPr/>
          </p:nvSpPr>
          <p:spPr>
            <a:xfrm>
              <a:off x="21696739" y="16942983"/>
              <a:ext cx="856640" cy="1659742"/>
            </a:xfrm>
            <a:custGeom>
              <a:avLst/>
              <a:gdLst>
                <a:gd name="connsiteX0" fmla="*/ 0 w 856640"/>
                <a:gd name="connsiteY0" fmla="*/ 0 h 1659742"/>
                <a:gd name="connsiteX1" fmla="*/ 0 w 856640"/>
                <a:gd name="connsiteY1" fmla="*/ 1659743 h 1659742"/>
                <a:gd name="connsiteX2" fmla="*/ 856641 w 856640"/>
                <a:gd name="connsiteY2" fmla="*/ 832306 h 1659742"/>
                <a:gd name="connsiteX3" fmla="*/ 0 w 856640"/>
                <a:gd name="connsiteY3" fmla="*/ 0 h 1659742"/>
              </a:gdLst>
              <a:ahLst/>
              <a:cxnLst>
                <a:cxn ang="0">
                  <a:pos x="connsiteX0" y="connsiteY0"/>
                </a:cxn>
                <a:cxn ang="0">
                  <a:pos x="connsiteX1" y="connsiteY1"/>
                </a:cxn>
                <a:cxn ang="0">
                  <a:pos x="connsiteX2" y="connsiteY2"/>
                </a:cxn>
                <a:cxn ang="0">
                  <a:pos x="connsiteX3" y="connsiteY3"/>
                </a:cxn>
              </a:cxnLst>
              <a:rect l="l" t="t" r="r" b="b"/>
              <a:pathLst>
                <a:path w="856640" h="1659742">
                  <a:moveTo>
                    <a:pt x="0" y="0"/>
                  </a:moveTo>
                  <a:lnTo>
                    <a:pt x="0" y="1659743"/>
                  </a:lnTo>
                  <a:lnTo>
                    <a:pt x="856641" y="832306"/>
                  </a:lnTo>
                  <a:lnTo>
                    <a:pt x="0" y="0"/>
                  </a:lnTo>
                </a:path>
              </a:pathLst>
            </a:custGeom>
            <a:solidFill>
              <a:srgbClr val="3B9338"/>
            </a:solidFill>
            <a:ln w="48661" cap="flat">
              <a:noFill/>
              <a:prstDash val="solid"/>
              <a:miter/>
            </a:ln>
          </p:spPr>
          <p:txBody>
            <a:bodyPr rtlCol="0" anchor="ctr"/>
            <a:lstStyle/>
            <a:p>
              <a:endParaRPr lang="ja-JP" altLang="en-US"/>
            </a:p>
          </p:txBody>
        </p:sp>
        <p:sp>
          <p:nvSpPr>
            <p:cNvPr id="113" name="フリーフォーム: 図形 112">
              <a:extLst>
                <a:ext uri="{FF2B5EF4-FFF2-40B4-BE49-F238E27FC236}">
                  <a16:creationId xmlns:a16="http://schemas.microsoft.com/office/drawing/2014/main" id="{B5021E0D-FC9A-47CA-88E4-C3F1CF5B9C34}"/>
                </a:ext>
              </a:extLst>
            </p:cNvPr>
            <p:cNvSpPr/>
            <p:nvPr/>
          </p:nvSpPr>
          <p:spPr>
            <a:xfrm>
              <a:off x="21696739" y="16942983"/>
              <a:ext cx="1713281" cy="832305"/>
            </a:xfrm>
            <a:custGeom>
              <a:avLst/>
              <a:gdLst>
                <a:gd name="connsiteX0" fmla="*/ 1713281 w 1713281"/>
                <a:gd name="connsiteY0" fmla="*/ 0 h 832305"/>
                <a:gd name="connsiteX1" fmla="*/ 0 w 1713281"/>
                <a:gd name="connsiteY1" fmla="*/ 0 h 832305"/>
                <a:gd name="connsiteX2" fmla="*/ 856641 w 1713281"/>
                <a:gd name="connsiteY2" fmla="*/ 832306 h 832305"/>
                <a:gd name="connsiteX3" fmla="*/ 1713281 w 1713281"/>
                <a:gd name="connsiteY3" fmla="*/ 0 h 832305"/>
              </a:gdLst>
              <a:ahLst/>
              <a:cxnLst>
                <a:cxn ang="0">
                  <a:pos x="connsiteX0" y="connsiteY0"/>
                </a:cxn>
                <a:cxn ang="0">
                  <a:pos x="connsiteX1" y="connsiteY1"/>
                </a:cxn>
                <a:cxn ang="0">
                  <a:pos x="connsiteX2" y="connsiteY2"/>
                </a:cxn>
                <a:cxn ang="0">
                  <a:pos x="connsiteX3" y="connsiteY3"/>
                </a:cxn>
              </a:cxnLst>
              <a:rect l="l" t="t" r="r" b="b"/>
              <a:pathLst>
                <a:path w="1713281" h="832305">
                  <a:moveTo>
                    <a:pt x="1713281" y="0"/>
                  </a:moveTo>
                  <a:lnTo>
                    <a:pt x="0" y="0"/>
                  </a:lnTo>
                  <a:lnTo>
                    <a:pt x="856641" y="832306"/>
                  </a:lnTo>
                  <a:lnTo>
                    <a:pt x="1713281" y="0"/>
                  </a:lnTo>
                </a:path>
              </a:pathLst>
            </a:custGeom>
            <a:solidFill>
              <a:srgbClr val="3E9038"/>
            </a:solidFill>
            <a:ln w="48661" cap="flat">
              <a:noFill/>
              <a:prstDash val="solid"/>
              <a:miter/>
            </a:ln>
          </p:spPr>
          <p:txBody>
            <a:bodyPr rtlCol="0" anchor="ctr"/>
            <a:lstStyle/>
            <a:p>
              <a:endParaRPr lang="ja-JP" altLang="en-US"/>
            </a:p>
          </p:txBody>
        </p:sp>
        <p:sp>
          <p:nvSpPr>
            <p:cNvPr id="114" name="フリーフォーム: 図形 113">
              <a:extLst>
                <a:ext uri="{FF2B5EF4-FFF2-40B4-BE49-F238E27FC236}">
                  <a16:creationId xmlns:a16="http://schemas.microsoft.com/office/drawing/2014/main" id="{EB192C42-67E7-42F7-A873-7D8D37C70ADF}"/>
                </a:ext>
              </a:extLst>
            </p:cNvPr>
            <p:cNvSpPr/>
            <p:nvPr/>
          </p:nvSpPr>
          <p:spPr>
            <a:xfrm>
              <a:off x="22553379" y="16942983"/>
              <a:ext cx="856640" cy="1659742"/>
            </a:xfrm>
            <a:custGeom>
              <a:avLst/>
              <a:gdLst>
                <a:gd name="connsiteX0" fmla="*/ 856641 w 856640"/>
                <a:gd name="connsiteY0" fmla="*/ 0 h 1659742"/>
                <a:gd name="connsiteX1" fmla="*/ 856641 w 856640"/>
                <a:gd name="connsiteY1" fmla="*/ 0 h 1659742"/>
                <a:gd name="connsiteX2" fmla="*/ 0 w 856640"/>
                <a:gd name="connsiteY2" fmla="*/ 832306 h 1659742"/>
                <a:gd name="connsiteX3" fmla="*/ 856641 w 856640"/>
                <a:gd name="connsiteY3" fmla="*/ 1659743 h 1659742"/>
                <a:gd name="connsiteX4" fmla="*/ 856641 w 856640"/>
                <a:gd name="connsiteY4" fmla="*/ 0 h 1659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2">
                  <a:moveTo>
                    <a:pt x="856641" y="0"/>
                  </a:moveTo>
                  <a:lnTo>
                    <a:pt x="856641" y="0"/>
                  </a:lnTo>
                  <a:lnTo>
                    <a:pt x="0" y="832306"/>
                  </a:lnTo>
                  <a:lnTo>
                    <a:pt x="856641" y="1659743"/>
                  </a:lnTo>
                  <a:lnTo>
                    <a:pt x="856641" y="0"/>
                  </a:lnTo>
                </a:path>
              </a:pathLst>
            </a:custGeom>
            <a:solidFill>
              <a:srgbClr val="3F8E38"/>
            </a:solidFill>
            <a:ln w="48661" cap="flat">
              <a:noFill/>
              <a:prstDash val="solid"/>
              <a:miter/>
            </a:ln>
          </p:spPr>
          <p:txBody>
            <a:bodyPr rtlCol="0" anchor="ctr"/>
            <a:lstStyle/>
            <a:p>
              <a:endParaRPr lang="ja-JP" altLang="en-US"/>
            </a:p>
          </p:txBody>
        </p:sp>
        <p:sp>
          <p:nvSpPr>
            <p:cNvPr id="115" name="フリーフォーム: 図形 114">
              <a:extLst>
                <a:ext uri="{FF2B5EF4-FFF2-40B4-BE49-F238E27FC236}">
                  <a16:creationId xmlns:a16="http://schemas.microsoft.com/office/drawing/2014/main" id="{D3F81CEF-3602-4A81-B593-392B2E5EC562}"/>
                </a:ext>
              </a:extLst>
            </p:cNvPr>
            <p:cNvSpPr/>
            <p:nvPr/>
          </p:nvSpPr>
          <p:spPr>
            <a:xfrm>
              <a:off x="21696739" y="18602726"/>
              <a:ext cx="856640" cy="1664608"/>
            </a:xfrm>
            <a:custGeom>
              <a:avLst/>
              <a:gdLst>
                <a:gd name="connsiteX0" fmla="*/ 0 w 856640"/>
                <a:gd name="connsiteY0" fmla="*/ 0 h 1664608"/>
                <a:gd name="connsiteX1" fmla="*/ 0 w 856640"/>
                <a:gd name="connsiteY1" fmla="*/ 1664609 h 1664608"/>
                <a:gd name="connsiteX2" fmla="*/ 856641 w 856640"/>
                <a:gd name="connsiteY2" fmla="*/ 832303 h 1664608"/>
                <a:gd name="connsiteX3" fmla="*/ 0 w 856640"/>
                <a:gd name="connsiteY3" fmla="*/ 0 h 1664608"/>
              </a:gdLst>
              <a:ahLst/>
              <a:cxnLst>
                <a:cxn ang="0">
                  <a:pos x="connsiteX0" y="connsiteY0"/>
                </a:cxn>
                <a:cxn ang="0">
                  <a:pos x="connsiteX1" y="connsiteY1"/>
                </a:cxn>
                <a:cxn ang="0">
                  <a:pos x="connsiteX2" y="connsiteY2"/>
                </a:cxn>
                <a:cxn ang="0">
                  <a:pos x="connsiteX3" y="connsiteY3"/>
                </a:cxn>
              </a:cxnLst>
              <a:rect l="l" t="t" r="r" b="b"/>
              <a:pathLst>
                <a:path w="856640" h="1664608">
                  <a:moveTo>
                    <a:pt x="0" y="0"/>
                  </a:moveTo>
                  <a:lnTo>
                    <a:pt x="0" y="1664609"/>
                  </a:lnTo>
                  <a:lnTo>
                    <a:pt x="856641" y="832303"/>
                  </a:lnTo>
                  <a:lnTo>
                    <a:pt x="0" y="0"/>
                  </a:lnTo>
                </a:path>
              </a:pathLst>
            </a:custGeom>
            <a:solidFill>
              <a:srgbClr val="438838"/>
            </a:solidFill>
            <a:ln w="48661" cap="flat">
              <a:noFill/>
              <a:prstDash val="solid"/>
              <a:miter/>
            </a:ln>
          </p:spPr>
          <p:txBody>
            <a:bodyPr rtlCol="0" anchor="ctr"/>
            <a:lstStyle/>
            <a:p>
              <a:endParaRPr lang="ja-JP" altLang="en-US"/>
            </a:p>
          </p:txBody>
        </p:sp>
        <p:sp>
          <p:nvSpPr>
            <p:cNvPr id="116" name="フリーフォーム: 図形 115">
              <a:extLst>
                <a:ext uri="{FF2B5EF4-FFF2-40B4-BE49-F238E27FC236}">
                  <a16:creationId xmlns:a16="http://schemas.microsoft.com/office/drawing/2014/main" id="{F37C8D51-D48A-4168-B4A3-849D82688A9E}"/>
                </a:ext>
              </a:extLst>
            </p:cNvPr>
            <p:cNvSpPr/>
            <p:nvPr/>
          </p:nvSpPr>
          <p:spPr>
            <a:xfrm>
              <a:off x="21696739" y="18602726"/>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117" name="フリーフォーム: 図形 116">
              <a:extLst>
                <a:ext uri="{FF2B5EF4-FFF2-40B4-BE49-F238E27FC236}">
                  <a16:creationId xmlns:a16="http://schemas.microsoft.com/office/drawing/2014/main" id="{0A545540-350C-43B2-B8C4-2850B408E4CB}"/>
                </a:ext>
              </a:extLst>
            </p:cNvPr>
            <p:cNvSpPr/>
            <p:nvPr/>
          </p:nvSpPr>
          <p:spPr>
            <a:xfrm>
              <a:off x="22553379" y="18602726"/>
              <a:ext cx="856640" cy="1664608"/>
            </a:xfrm>
            <a:custGeom>
              <a:avLst/>
              <a:gdLst>
                <a:gd name="connsiteX0" fmla="*/ 856641 w 856640"/>
                <a:gd name="connsiteY0" fmla="*/ 0 h 1664608"/>
                <a:gd name="connsiteX1" fmla="*/ 856641 w 856640"/>
                <a:gd name="connsiteY1" fmla="*/ 0 h 1664608"/>
                <a:gd name="connsiteX2" fmla="*/ 0 w 856640"/>
                <a:gd name="connsiteY2" fmla="*/ 832303 h 1664608"/>
                <a:gd name="connsiteX3" fmla="*/ 856641 w 856640"/>
                <a:gd name="connsiteY3" fmla="*/ 1664609 h 1664608"/>
                <a:gd name="connsiteX4" fmla="*/ 856641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856641" y="0"/>
                  </a:moveTo>
                  <a:lnTo>
                    <a:pt x="856641" y="0"/>
                  </a:lnTo>
                  <a:lnTo>
                    <a:pt x="0" y="832303"/>
                  </a:lnTo>
                  <a:lnTo>
                    <a:pt x="856641" y="1664609"/>
                  </a:lnTo>
                  <a:lnTo>
                    <a:pt x="856641" y="0"/>
                  </a:lnTo>
                </a:path>
              </a:pathLst>
            </a:custGeom>
            <a:solidFill>
              <a:srgbClr val="408D38"/>
            </a:solidFill>
            <a:ln w="48661" cap="flat">
              <a:noFill/>
              <a:prstDash val="solid"/>
              <a:miter/>
            </a:ln>
          </p:spPr>
          <p:txBody>
            <a:bodyPr rtlCol="0" anchor="ctr"/>
            <a:lstStyle/>
            <a:p>
              <a:endParaRPr lang="ja-JP" altLang="en-US"/>
            </a:p>
          </p:txBody>
        </p:sp>
        <p:sp>
          <p:nvSpPr>
            <p:cNvPr id="118" name="フリーフォーム: 図形 117">
              <a:extLst>
                <a:ext uri="{FF2B5EF4-FFF2-40B4-BE49-F238E27FC236}">
                  <a16:creationId xmlns:a16="http://schemas.microsoft.com/office/drawing/2014/main" id="{936B7038-308C-4D95-99FC-83C71E80A18E}"/>
                </a:ext>
              </a:extLst>
            </p:cNvPr>
            <p:cNvSpPr/>
            <p:nvPr/>
          </p:nvSpPr>
          <p:spPr>
            <a:xfrm>
              <a:off x="21696739" y="19435028"/>
              <a:ext cx="1713281" cy="832305"/>
            </a:xfrm>
            <a:custGeom>
              <a:avLst/>
              <a:gdLst>
                <a:gd name="connsiteX0" fmla="*/ 856641 w 1713281"/>
                <a:gd name="connsiteY0" fmla="*/ 0 h 832305"/>
                <a:gd name="connsiteX1" fmla="*/ 856641 w 1713281"/>
                <a:gd name="connsiteY1" fmla="*/ 0 h 832305"/>
                <a:gd name="connsiteX2" fmla="*/ 0 w 1713281"/>
                <a:gd name="connsiteY2" fmla="*/ 832306 h 832305"/>
                <a:gd name="connsiteX3" fmla="*/ 1713281 w 1713281"/>
                <a:gd name="connsiteY3" fmla="*/ 832306 h 832305"/>
                <a:gd name="connsiteX4" fmla="*/ 856641 w 1713281"/>
                <a:gd name="connsiteY4" fmla="*/ 0 h 832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5">
                  <a:moveTo>
                    <a:pt x="856641" y="0"/>
                  </a:moveTo>
                  <a:lnTo>
                    <a:pt x="856641" y="0"/>
                  </a:lnTo>
                  <a:lnTo>
                    <a:pt x="0" y="832306"/>
                  </a:lnTo>
                  <a:lnTo>
                    <a:pt x="1713281" y="832306"/>
                  </a:lnTo>
                  <a:lnTo>
                    <a:pt x="856641" y="0"/>
                  </a:lnTo>
                </a:path>
              </a:pathLst>
            </a:custGeom>
            <a:solidFill>
              <a:srgbClr val="3B9338"/>
            </a:solidFill>
            <a:ln w="48661" cap="flat">
              <a:noFill/>
              <a:prstDash val="solid"/>
              <a:miter/>
            </a:ln>
          </p:spPr>
          <p:txBody>
            <a:bodyPr rtlCol="0" anchor="ctr"/>
            <a:lstStyle/>
            <a:p>
              <a:endParaRPr lang="ja-JP" altLang="en-US"/>
            </a:p>
          </p:txBody>
        </p:sp>
        <p:sp>
          <p:nvSpPr>
            <p:cNvPr id="119" name="フリーフォーム: 図形 118">
              <a:extLst>
                <a:ext uri="{FF2B5EF4-FFF2-40B4-BE49-F238E27FC236}">
                  <a16:creationId xmlns:a16="http://schemas.microsoft.com/office/drawing/2014/main" id="{22883609-0358-40E0-B32E-3CCD8B8A2E89}"/>
                </a:ext>
              </a:extLst>
            </p:cNvPr>
            <p:cNvSpPr/>
            <p:nvPr/>
          </p:nvSpPr>
          <p:spPr>
            <a:xfrm>
              <a:off x="23410020" y="18602726"/>
              <a:ext cx="1718147" cy="832302"/>
            </a:xfrm>
            <a:custGeom>
              <a:avLst/>
              <a:gdLst>
                <a:gd name="connsiteX0" fmla="*/ 1718148 w 1718147"/>
                <a:gd name="connsiteY0" fmla="*/ 0 h 832302"/>
                <a:gd name="connsiteX1" fmla="*/ 0 w 1718147"/>
                <a:gd name="connsiteY1" fmla="*/ 0 h 832302"/>
                <a:gd name="connsiteX2" fmla="*/ 861508 w 1718147"/>
                <a:gd name="connsiteY2" fmla="*/ 832303 h 832302"/>
                <a:gd name="connsiteX3" fmla="*/ 1718148 w 1718147"/>
                <a:gd name="connsiteY3" fmla="*/ 0 h 832302"/>
              </a:gdLst>
              <a:ahLst/>
              <a:cxnLst>
                <a:cxn ang="0">
                  <a:pos x="connsiteX0" y="connsiteY0"/>
                </a:cxn>
                <a:cxn ang="0">
                  <a:pos x="connsiteX1" y="connsiteY1"/>
                </a:cxn>
                <a:cxn ang="0">
                  <a:pos x="connsiteX2" y="connsiteY2"/>
                </a:cxn>
                <a:cxn ang="0">
                  <a:pos x="connsiteX3" y="connsiteY3"/>
                </a:cxn>
              </a:cxnLst>
              <a:rect l="l" t="t" r="r" b="b"/>
              <a:pathLst>
                <a:path w="1718147" h="832302">
                  <a:moveTo>
                    <a:pt x="1718148" y="0"/>
                  </a:moveTo>
                  <a:lnTo>
                    <a:pt x="0" y="0"/>
                  </a:lnTo>
                  <a:lnTo>
                    <a:pt x="861508" y="832303"/>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120" name="フリーフォーム: 図形 119">
              <a:extLst>
                <a:ext uri="{FF2B5EF4-FFF2-40B4-BE49-F238E27FC236}">
                  <a16:creationId xmlns:a16="http://schemas.microsoft.com/office/drawing/2014/main" id="{9FD19B8E-F90A-45E9-BB60-5820BB27E51F}"/>
                </a:ext>
              </a:extLst>
            </p:cNvPr>
            <p:cNvSpPr/>
            <p:nvPr/>
          </p:nvSpPr>
          <p:spPr>
            <a:xfrm>
              <a:off x="24271528" y="18602726"/>
              <a:ext cx="856639" cy="1664608"/>
            </a:xfrm>
            <a:custGeom>
              <a:avLst/>
              <a:gdLst>
                <a:gd name="connsiteX0" fmla="*/ 856639 w 856639"/>
                <a:gd name="connsiteY0" fmla="*/ 0 h 1664608"/>
                <a:gd name="connsiteX1" fmla="*/ 856639 w 856639"/>
                <a:gd name="connsiteY1" fmla="*/ 0 h 1664608"/>
                <a:gd name="connsiteX2" fmla="*/ 0 w 856639"/>
                <a:gd name="connsiteY2" fmla="*/ 832303 h 1664608"/>
                <a:gd name="connsiteX3" fmla="*/ 856639 w 856639"/>
                <a:gd name="connsiteY3" fmla="*/ 1664609 h 1664608"/>
                <a:gd name="connsiteX4" fmla="*/ 856639 w 856639"/>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64608">
                  <a:moveTo>
                    <a:pt x="856639" y="0"/>
                  </a:moveTo>
                  <a:lnTo>
                    <a:pt x="856639" y="0"/>
                  </a:lnTo>
                  <a:lnTo>
                    <a:pt x="0" y="832303"/>
                  </a:lnTo>
                  <a:lnTo>
                    <a:pt x="856639" y="1664609"/>
                  </a:lnTo>
                  <a:lnTo>
                    <a:pt x="856639" y="0"/>
                  </a:lnTo>
                </a:path>
              </a:pathLst>
            </a:custGeom>
            <a:solidFill>
              <a:srgbClr val="3D9138"/>
            </a:solidFill>
            <a:ln w="48661" cap="flat">
              <a:noFill/>
              <a:prstDash val="solid"/>
              <a:miter/>
            </a:ln>
          </p:spPr>
          <p:txBody>
            <a:bodyPr rtlCol="0" anchor="ctr"/>
            <a:lstStyle/>
            <a:p>
              <a:endParaRPr lang="ja-JP" altLang="en-US"/>
            </a:p>
          </p:txBody>
        </p:sp>
        <p:sp>
          <p:nvSpPr>
            <p:cNvPr id="121" name="フリーフォーム: 図形 120">
              <a:extLst>
                <a:ext uri="{FF2B5EF4-FFF2-40B4-BE49-F238E27FC236}">
                  <a16:creationId xmlns:a16="http://schemas.microsoft.com/office/drawing/2014/main" id="{AC628EFA-7060-4280-95FA-538157518C77}"/>
                </a:ext>
              </a:extLst>
            </p:cNvPr>
            <p:cNvSpPr/>
            <p:nvPr/>
          </p:nvSpPr>
          <p:spPr>
            <a:xfrm>
              <a:off x="23410020" y="19435028"/>
              <a:ext cx="1718147" cy="832305"/>
            </a:xfrm>
            <a:custGeom>
              <a:avLst/>
              <a:gdLst>
                <a:gd name="connsiteX0" fmla="*/ 861508 w 1718147"/>
                <a:gd name="connsiteY0" fmla="*/ 0 h 832305"/>
                <a:gd name="connsiteX1" fmla="*/ 861508 w 1718147"/>
                <a:gd name="connsiteY1" fmla="*/ 0 h 832305"/>
                <a:gd name="connsiteX2" fmla="*/ 0 w 1718147"/>
                <a:gd name="connsiteY2" fmla="*/ 832306 h 832305"/>
                <a:gd name="connsiteX3" fmla="*/ 1718148 w 1718147"/>
                <a:gd name="connsiteY3" fmla="*/ 832306 h 832305"/>
                <a:gd name="connsiteX4" fmla="*/ 861508 w 1718147"/>
                <a:gd name="connsiteY4" fmla="*/ 0 h 832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32305">
                  <a:moveTo>
                    <a:pt x="861508" y="0"/>
                  </a:moveTo>
                  <a:lnTo>
                    <a:pt x="861508" y="0"/>
                  </a:lnTo>
                  <a:lnTo>
                    <a:pt x="0" y="832306"/>
                  </a:lnTo>
                  <a:lnTo>
                    <a:pt x="1718148" y="832306"/>
                  </a:lnTo>
                  <a:lnTo>
                    <a:pt x="861508" y="0"/>
                  </a:lnTo>
                </a:path>
              </a:pathLst>
            </a:custGeom>
            <a:solidFill>
              <a:srgbClr val="438838"/>
            </a:solidFill>
            <a:ln w="48661" cap="flat">
              <a:noFill/>
              <a:prstDash val="solid"/>
              <a:miter/>
            </a:ln>
          </p:spPr>
          <p:txBody>
            <a:bodyPr rtlCol="0" anchor="ctr"/>
            <a:lstStyle/>
            <a:p>
              <a:endParaRPr lang="ja-JP" altLang="en-US"/>
            </a:p>
          </p:txBody>
        </p:sp>
        <p:sp>
          <p:nvSpPr>
            <p:cNvPr id="122" name="フリーフォーム: 図形 121">
              <a:extLst>
                <a:ext uri="{FF2B5EF4-FFF2-40B4-BE49-F238E27FC236}">
                  <a16:creationId xmlns:a16="http://schemas.microsoft.com/office/drawing/2014/main" id="{85F772C7-3816-4BEE-8E85-17E2352F0D6D}"/>
                </a:ext>
              </a:extLst>
            </p:cNvPr>
            <p:cNvSpPr/>
            <p:nvPr/>
          </p:nvSpPr>
          <p:spPr>
            <a:xfrm>
              <a:off x="23410020" y="18602726"/>
              <a:ext cx="861508" cy="1664608"/>
            </a:xfrm>
            <a:custGeom>
              <a:avLst/>
              <a:gdLst>
                <a:gd name="connsiteX0" fmla="*/ 0 w 861508"/>
                <a:gd name="connsiteY0" fmla="*/ 0 h 1664608"/>
                <a:gd name="connsiteX1" fmla="*/ 0 w 861508"/>
                <a:gd name="connsiteY1" fmla="*/ 0 h 1664608"/>
                <a:gd name="connsiteX2" fmla="*/ 0 w 861508"/>
                <a:gd name="connsiteY2" fmla="*/ 1664609 h 1664608"/>
                <a:gd name="connsiteX3" fmla="*/ 861508 w 861508"/>
                <a:gd name="connsiteY3" fmla="*/ 832303 h 1664608"/>
                <a:gd name="connsiteX4" fmla="*/ 0 w 861508"/>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8" h="1664608">
                  <a:moveTo>
                    <a:pt x="0" y="0"/>
                  </a:moveTo>
                  <a:lnTo>
                    <a:pt x="0" y="0"/>
                  </a:lnTo>
                  <a:lnTo>
                    <a:pt x="0" y="1664609"/>
                  </a:lnTo>
                  <a:lnTo>
                    <a:pt x="861508" y="832303"/>
                  </a:lnTo>
                  <a:lnTo>
                    <a:pt x="0" y="0"/>
                  </a:lnTo>
                </a:path>
              </a:pathLst>
            </a:custGeom>
            <a:solidFill>
              <a:srgbClr val="3D9138"/>
            </a:solidFill>
            <a:ln w="48661" cap="flat">
              <a:noFill/>
              <a:prstDash val="solid"/>
              <a:miter/>
            </a:ln>
          </p:spPr>
          <p:txBody>
            <a:bodyPr rtlCol="0" anchor="ctr"/>
            <a:lstStyle/>
            <a:p>
              <a:endParaRPr lang="ja-JP" altLang="en-US"/>
            </a:p>
          </p:txBody>
        </p:sp>
        <p:sp>
          <p:nvSpPr>
            <p:cNvPr id="123" name="フリーフォーム: 図形 122">
              <a:extLst>
                <a:ext uri="{FF2B5EF4-FFF2-40B4-BE49-F238E27FC236}">
                  <a16:creationId xmlns:a16="http://schemas.microsoft.com/office/drawing/2014/main" id="{1105F695-4ECB-4EF2-A091-27EB1FE520FA}"/>
                </a:ext>
              </a:extLst>
            </p:cNvPr>
            <p:cNvSpPr/>
            <p:nvPr/>
          </p:nvSpPr>
          <p:spPr>
            <a:xfrm>
              <a:off x="24271528" y="20267334"/>
              <a:ext cx="856639" cy="1659739"/>
            </a:xfrm>
            <a:custGeom>
              <a:avLst/>
              <a:gdLst>
                <a:gd name="connsiteX0" fmla="*/ 856639 w 856639"/>
                <a:gd name="connsiteY0" fmla="*/ 0 h 1659739"/>
                <a:gd name="connsiteX1" fmla="*/ 856639 w 856639"/>
                <a:gd name="connsiteY1" fmla="*/ 0 h 1659739"/>
                <a:gd name="connsiteX2" fmla="*/ 0 w 856639"/>
                <a:gd name="connsiteY2" fmla="*/ 827437 h 1659739"/>
                <a:gd name="connsiteX3" fmla="*/ 856639 w 856639"/>
                <a:gd name="connsiteY3" fmla="*/ 1659740 h 1659739"/>
                <a:gd name="connsiteX4" fmla="*/ 856639 w 856639"/>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39">
                  <a:moveTo>
                    <a:pt x="856639" y="0"/>
                  </a:moveTo>
                  <a:lnTo>
                    <a:pt x="856639" y="0"/>
                  </a:lnTo>
                  <a:lnTo>
                    <a:pt x="0" y="827437"/>
                  </a:lnTo>
                  <a:lnTo>
                    <a:pt x="856639" y="1659740"/>
                  </a:lnTo>
                  <a:lnTo>
                    <a:pt x="856639" y="0"/>
                  </a:lnTo>
                </a:path>
              </a:pathLst>
            </a:custGeom>
            <a:solidFill>
              <a:srgbClr val="3E9038"/>
            </a:solidFill>
            <a:ln w="48661" cap="flat">
              <a:noFill/>
              <a:prstDash val="solid"/>
              <a:miter/>
            </a:ln>
          </p:spPr>
          <p:txBody>
            <a:bodyPr rtlCol="0" anchor="ctr"/>
            <a:lstStyle/>
            <a:p>
              <a:endParaRPr lang="ja-JP" altLang="en-US"/>
            </a:p>
          </p:txBody>
        </p:sp>
        <p:sp>
          <p:nvSpPr>
            <p:cNvPr id="124" name="フリーフォーム: 図形 123">
              <a:extLst>
                <a:ext uri="{FF2B5EF4-FFF2-40B4-BE49-F238E27FC236}">
                  <a16:creationId xmlns:a16="http://schemas.microsoft.com/office/drawing/2014/main" id="{DAB433CF-4EE0-4EAA-BDEB-19600AB8B844}"/>
                </a:ext>
              </a:extLst>
            </p:cNvPr>
            <p:cNvSpPr/>
            <p:nvPr/>
          </p:nvSpPr>
          <p:spPr>
            <a:xfrm>
              <a:off x="23410020" y="21094771"/>
              <a:ext cx="1718147" cy="832302"/>
            </a:xfrm>
            <a:custGeom>
              <a:avLst/>
              <a:gdLst>
                <a:gd name="connsiteX0" fmla="*/ 861508 w 1718147"/>
                <a:gd name="connsiteY0" fmla="*/ 0 h 832302"/>
                <a:gd name="connsiteX1" fmla="*/ 0 w 1718147"/>
                <a:gd name="connsiteY1" fmla="*/ 832303 h 832302"/>
                <a:gd name="connsiteX2" fmla="*/ 1718148 w 1718147"/>
                <a:gd name="connsiteY2" fmla="*/ 832303 h 832302"/>
                <a:gd name="connsiteX3" fmla="*/ 861508 w 1718147"/>
                <a:gd name="connsiteY3" fmla="*/ 0 h 832302"/>
              </a:gdLst>
              <a:ahLst/>
              <a:cxnLst>
                <a:cxn ang="0">
                  <a:pos x="connsiteX0" y="connsiteY0"/>
                </a:cxn>
                <a:cxn ang="0">
                  <a:pos x="connsiteX1" y="connsiteY1"/>
                </a:cxn>
                <a:cxn ang="0">
                  <a:pos x="connsiteX2" y="connsiteY2"/>
                </a:cxn>
                <a:cxn ang="0">
                  <a:pos x="connsiteX3" y="connsiteY3"/>
                </a:cxn>
              </a:cxnLst>
              <a:rect l="l" t="t" r="r" b="b"/>
              <a:pathLst>
                <a:path w="1718147" h="832302">
                  <a:moveTo>
                    <a:pt x="861508" y="0"/>
                  </a:moveTo>
                  <a:lnTo>
                    <a:pt x="0" y="832303"/>
                  </a:lnTo>
                  <a:lnTo>
                    <a:pt x="1718148" y="832303"/>
                  </a:lnTo>
                  <a:lnTo>
                    <a:pt x="861508" y="0"/>
                  </a:lnTo>
                </a:path>
              </a:pathLst>
            </a:custGeom>
            <a:solidFill>
              <a:srgbClr val="408D38"/>
            </a:solidFill>
            <a:ln w="48661" cap="flat">
              <a:noFill/>
              <a:prstDash val="solid"/>
              <a:miter/>
            </a:ln>
          </p:spPr>
          <p:txBody>
            <a:bodyPr rtlCol="0" anchor="ctr"/>
            <a:lstStyle/>
            <a:p>
              <a:endParaRPr lang="ja-JP" altLang="en-US"/>
            </a:p>
          </p:txBody>
        </p:sp>
        <p:sp>
          <p:nvSpPr>
            <p:cNvPr id="125" name="フリーフォーム: 図形 124">
              <a:extLst>
                <a:ext uri="{FF2B5EF4-FFF2-40B4-BE49-F238E27FC236}">
                  <a16:creationId xmlns:a16="http://schemas.microsoft.com/office/drawing/2014/main" id="{6578F575-00E9-4403-8731-DFC390D9C4E7}"/>
                </a:ext>
              </a:extLst>
            </p:cNvPr>
            <p:cNvSpPr/>
            <p:nvPr/>
          </p:nvSpPr>
          <p:spPr>
            <a:xfrm>
              <a:off x="23410020" y="20267334"/>
              <a:ext cx="861508" cy="1659739"/>
            </a:xfrm>
            <a:custGeom>
              <a:avLst/>
              <a:gdLst>
                <a:gd name="connsiteX0" fmla="*/ 0 w 861508"/>
                <a:gd name="connsiteY0" fmla="*/ 0 h 1659739"/>
                <a:gd name="connsiteX1" fmla="*/ 0 w 861508"/>
                <a:gd name="connsiteY1" fmla="*/ 1659740 h 1659739"/>
                <a:gd name="connsiteX2" fmla="*/ 861508 w 861508"/>
                <a:gd name="connsiteY2" fmla="*/ 827437 h 1659739"/>
                <a:gd name="connsiteX3" fmla="*/ 0 w 861508"/>
                <a:gd name="connsiteY3" fmla="*/ 0 h 1659739"/>
              </a:gdLst>
              <a:ahLst/>
              <a:cxnLst>
                <a:cxn ang="0">
                  <a:pos x="connsiteX0" y="connsiteY0"/>
                </a:cxn>
                <a:cxn ang="0">
                  <a:pos x="connsiteX1" y="connsiteY1"/>
                </a:cxn>
                <a:cxn ang="0">
                  <a:pos x="connsiteX2" y="connsiteY2"/>
                </a:cxn>
                <a:cxn ang="0">
                  <a:pos x="connsiteX3" y="connsiteY3"/>
                </a:cxn>
              </a:cxnLst>
              <a:rect l="l" t="t" r="r" b="b"/>
              <a:pathLst>
                <a:path w="861508" h="1659739">
                  <a:moveTo>
                    <a:pt x="0" y="0"/>
                  </a:moveTo>
                  <a:lnTo>
                    <a:pt x="0" y="1659740"/>
                  </a:lnTo>
                  <a:lnTo>
                    <a:pt x="861508"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126" name="フリーフォーム: 図形 125">
              <a:extLst>
                <a:ext uri="{FF2B5EF4-FFF2-40B4-BE49-F238E27FC236}">
                  <a16:creationId xmlns:a16="http://schemas.microsoft.com/office/drawing/2014/main" id="{9EB9449F-3A9A-4A20-BC04-EE41AB15F970}"/>
                </a:ext>
              </a:extLst>
            </p:cNvPr>
            <p:cNvSpPr/>
            <p:nvPr/>
          </p:nvSpPr>
          <p:spPr>
            <a:xfrm>
              <a:off x="23410020" y="20267334"/>
              <a:ext cx="1718147" cy="832302"/>
            </a:xfrm>
            <a:custGeom>
              <a:avLst/>
              <a:gdLst>
                <a:gd name="connsiteX0" fmla="*/ 1718148 w 1718147"/>
                <a:gd name="connsiteY0" fmla="*/ 0 h 832302"/>
                <a:gd name="connsiteX1" fmla="*/ 0 w 1718147"/>
                <a:gd name="connsiteY1" fmla="*/ 0 h 832302"/>
                <a:gd name="connsiteX2" fmla="*/ 856641 w 1718147"/>
                <a:gd name="connsiteY2" fmla="*/ 832303 h 832302"/>
                <a:gd name="connsiteX3" fmla="*/ 1718148 w 1718147"/>
                <a:gd name="connsiteY3" fmla="*/ 0 h 832302"/>
                <a:gd name="connsiteX4" fmla="*/ 1718148 w 1718147"/>
                <a:gd name="connsiteY4" fmla="*/ 0 h 832302"/>
                <a:gd name="connsiteX5" fmla="*/ 1718148 w 1718147"/>
                <a:gd name="connsiteY5" fmla="*/ 0 h 83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7" h="832302">
                  <a:moveTo>
                    <a:pt x="1718148" y="0"/>
                  </a:moveTo>
                  <a:lnTo>
                    <a:pt x="0" y="0"/>
                  </a:lnTo>
                  <a:lnTo>
                    <a:pt x="856641" y="832303"/>
                  </a:lnTo>
                  <a:lnTo>
                    <a:pt x="1718148" y="0"/>
                  </a:lnTo>
                  <a:moveTo>
                    <a:pt x="1718148" y="0"/>
                  </a:moveTo>
                  <a:lnTo>
                    <a:pt x="1718148" y="0"/>
                  </a:lnTo>
                </a:path>
              </a:pathLst>
            </a:custGeom>
            <a:solidFill>
              <a:srgbClr val="3D9138"/>
            </a:solidFill>
            <a:ln w="48661" cap="flat">
              <a:noFill/>
              <a:prstDash val="solid"/>
              <a:miter/>
            </a:ln>
          </p:spPr>
          <p:txBody>
            <a:bodyPr rtlCol="0" anchor="ctr"/>
            <a:lstStyle/>
            <a:p>
              <a:endParaRPr lang="ja-JP" altLang="en-US"/>
            </a:p>
          </p:txBody>
        </p:sp>
        <p:sp>
          <p:nvSpPr>
            <p:cNvPr id="127" name="フリーフォーム: 図形 126">
              <a:extLst>
                <a:ext uri="{FF2B5EF4-FFF2-40B4-BE49-F238E27FC236}">
                  <a16:creationId xmlns:a16="http://schemas.microsoft.com/office/drawing/2014/main" id="{7C352384-866E-4143-9D96-2BCA068EABBE}"/>
                </a:ext>
              </a:extLst>
            </p:cNvPr>
            <p:cNvSpPr/>
            <p:nvPr/>
          </p:nvSpPr>
          <p:spPr>
            <a:xfrm>
              <a:off x="21696739" y="21094771"/>
              <a:ext cx="1713281" cy="832302"/>
            </a:xfrm>
            <a:custGeom>
              <a:avLst/>
              <a:gdLst>
                <a:gd name="connsiteX0" fmla="*/ 856641 w 1713281"/>
                <a:gd name="connsiteY0" fmla="*/ 0 h 832302"/>
                <a:gd name="connsiteX1" fmla="*/ 0 w 1713281"/>
                <a:gd name="connsiteY1" fmla="*/ 832303 h 832302"/>
                <a:gd name="connsiteX2" fmla="*/ 1713281 w 1713281"/>
                <a:gd name="connsiteY2" fmla="*/ 832303 h 832302"/>
                <a:gd name="connsiteX3" fmla="*/ 85664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856641" y="0"/>
                  </a:moveTo>
                  <a:lnTo>
                    <a:pt x="0" y="832303"/>
                  </a:lnTo>
                  <a:lnTo>
                    <a:pt x="1713281" y="832303"/>
                  </a:lnTo>
                  <a:lnTo>
                    <a:pt x="856641" y="0"/>
                  </a:lnTo>
                </a:path>
              </a:pathLst>
            </a:custGeom>
            <a:solidFill>
              <a:srgbClr val="408D38"/>
            </a:solidFill>
            <a:ln w="48661" cap="flat">
              <a:noFill/>
              <a:prstDash val="solid"/>
              <a:miter/>
            </a:ln>
          </p:spPr>
          <p:txBody>
            <a:bodyPr rtlCol="0" anchor="ctr"/>
            <a:lstStyle/>
            <a:p>
              <a:endParaRPr lang="ja-JP" altLang="en-US"/>
            </a:p>
          </p:txBody>
        </p:sp>
        <p:sp>
          <p:nvSpPr>
            <p:cNvPr id="128" name="フリーフォーム: 図形 127">
              <a:extLst>
                <a:ext uri="{FF2B5EF4-FFF2-40B4-BE49-F238E27FC236}">
                  <a16:creationId xmlns:a16="http://schemas.microsoft.com/office/drawing/2014/main" id="{B7BFD1AF-EE2C-4430-B308-A2F162199A38}"/>
                </a:ext>
              </a:extLst>
            </p:cNvPr>
            <p:cNvSpPr/>
            <p:nvPr/>
          </p:nvSpPr>
          <p:spPr>
            <a:xfrm>
              <a:off x="21696739" y="20267334"/>
              <a:ext cx="856640" cy="1659739"/>
            </a:xfrm>
            <a:custGeom>
              <a:avLst/>
              <a:gdLst>
                <a:gd name="connsiteX0" fmla="*/ 0 w 856640"/>
                <a:gd name="connsiteY0" fmla="*/ 0 h 1659739"/>
                <a:gd name="connsiteX1" fmla="*/ 0 w 856640"/>
                <a:gd name="connsiteY1" fmla="*/ 1659740 h 1659739"/>
                <a:gd name="connsiteX2" fmla="*/ 856641 w 856640"/>
                <a:gd name="connsiteY2" fmla="*/ 827437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129" name="フリーフォーム: 図形 128">
              <a:extLst>
                <a:ext uri="{FF2B5EF4-FFF2-40B4-BE49-F238E27FC236}">
                  <a16:creationId xmlns:a16="http://schemas.microsoft.com/office/drawing/2014/main" id="{86DE3D48-C50F-4555-8331-E17298111B00}"/>
                </a:ext>
              </a:extLst>
            </p:cNvPr>
            <p:cNvSpPr/>
            <p:nvPr/>
          </p:nvSpPr>
          <p:spPr>
            <a:xfrm>
              <a:off x="21696739" y="20267334"/>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130" name="フリーフォーム: 図形 129">
              <a:extLst>
                <a:ext uri="{FF2B5EF4-FFF2-40B4-BE49-F238E27FC236}">
                  <a16:creationId xmlns:a16="http://schemas.microsoft.com/office/drawing/2014/main" id="{C9DA83ED-0944-4E5A-9E0F-592CFA905661}"/>
                </a:ext>
              </a:extLst>
            </p:cNvPr>
            <p:cNvSpPr/>
            <p:nvPr/>
          </p:nvSpPr>
          <p:spPr>
            <a:xfrm>
              <a:off x="22553379" y="20267334"/>
              <a:ext cx="856640" cy="1659739"/>
            </a:xfrm>
            <a:custGeom>
              <a:avLst/>
              <a:gdLst>
                <a:gd name="connsiteX0" fmla="*/ 856641 w 856640"/>
                <a:gd name="connsiteY0" fmla="*/ 0 h 1659739"/>
                <a:gd name="connsiteX1" fmla="*/ 856641 w 856640"/>
                <a:gd name="connsiteY1" fmla="*/ 0 h 1659739"/>
                <a:gd name="connsiteX2" fmla="*/ 0 w 856640"/>
                <a:gd name="connsiteY2" fmla="*/ 827437 h 1659739"/>
                <a:gd name="connsiteX3" fmla="*/ 856641 w 856640"/>
                <a:gd name="connsiteY3" fmla="*/ 1659740 h 1659739"/>
                <a:gd name="connsiteX4" fmla="*/ 856641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856641" y="0"/>
                  </a:moveTo>
                  <a:lnTo>
                    <a:pt x="856641" y="0"/>
                  </a:lnTo>
                  <a:lnTo>
                    <a:pt x="0" y="827437"/>
                  </a:lnTo>
                  <a:lnTo>
                    <a:pt x="856641" y="1659740"/>
                  </a:lnTo>
                  <a:lnTo>
                    <a:pt x="856641" y="0"/>
                  </a:lnTo>
                </a:path>
              </a:pathLst>
            </a:custGeom>
            <a:solidFill>
              <a:srgbClr val="3F8E38"/>
            </a:solidFill>
            <a:ln w="48661" cap="flat">
              <a:noFill/>
              <a:prstDash val="solid"/>
              <a:miter/>
            </a:ln>
          </p:spPr>
          <p:txBody>
            <a:bodyPr rtlCol="0" anchor="ctr"/>
            <a:lstStyle/>
            <a:p>
              <a:endParaRPr lang="ja-JP" altLang="en-US"/>
            </a:p>
          </p:txBody>
        </p:sp>
        <p:sp>
          <p:nvSpPr>
            <p:cNvPr id="131" name="フリーフォーム: 図形 130">
              <a:extLst>
                <a:ext uri="{FF2B5EF4-FFF2-40B4-BE49-F238E27FC236}">
                  <a16:creationId xmlns:a16="http://schemas.microsoft.com/office/drawing/2014/main" id="{F2D76B02-BE16-48E1-AA36-B5CDD6C1D75E}"/>
                </a:ext>
              </a:extLst>
            </p:cNvPr>
            <p:cNvSpPr/>
            <p:nvPr/>
          </p:nvSpPr>
          <p:spPr>
            <a:xfrm>
              <a:off x="27698090" y="20267334"/>
              <a:ext cx="856640" cy="1659739"/>
            </a:xfrm>
            <a:custGeom>
              <a:avLst/>
              <a:gdLst>
                <a:gd name="connsiteX0" fmla="*/ 856641 w 856640"/>
                <a:gd name="connsiteY0" fmla="*/ 0 h 1659739"/>
                <a:gd name="connsiteX1" fmla="*/ 0 w 856640"/>
                <a:gd name="connsiteY1" fmla="*/ 827437 h 1659739"/>
                <a:gd name="connsiteX2" fmla="*/ 856641 w 856640"/>
                <a:gd name="connsiteY2" fmla="*/ 1659740 h 1659739"/>
                <a:gd name="connsiteX3" fmla="*/ 856641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856641" y="0"/>
                  </a:moveTo>
                  <a:lnTo>
                    <a:pt x="0" y="827437"/>
                  </a:lnTo>
                  <a:lnTo>
                    <a:pt x="856641" y="1659740"/>
                  </a:lnTo>
                  <a:lnTo>
                    <a:pt x="856641" y="0"/>
                  </a:lnTo>
                </a:path>
              </a:pathLst>
            </a:custGeom>
            <a:solidFill>
              <a:srgbClr val="408D38"/>
            </a:solidFill>
            <a:ln w="48661" cap="flat">
              <a:noFill/>
              <a:prstDash val="solid"/>
              <a:miter/>
            </a:ln>
          </p:spPr>
          <p:txBody>
            <a:bodyPr rtlCol="0" anchor="ctr"/>
            <a:lstStyle/>
            <a:p>
              <a:endParaRPr lang="ja-JP" altLang="en-US"/>
            </a:p>
          </p:txBody>
        </p:sp>
        <p:sp>
          <p:nvSpPr>
            <p:cNvPr id="132" name="フリーフォーム: 図形 131">
              <a:extLst>
                <a:ext uri="{FF2B5EF4-FFF2-40B4-BE49-F238E27FC236}">
                  <a16:creationId xmlns:a16="http://schemas.microsoft.com/office/drawing/2014/main" id="{04AC38E1-C834-446C-BACA-608A7938BE1E}"/>
                </a:ext>
              </a:extLst>
            </p:cNvPr>
            <p:cNvSpPr/>
            <p:nvPr/>
          </p:nvSpPr>
          <p:spPr>
            <a:xfrm>
              <a:off x="26841449" y="21094771"/>
              <a:ext cx="1713281" cy="832302"/>
            </a:xfrm>
            <a:custGeom>
              <a:avLst/>
              <a:gdLst>
                <a:gd name="connsiteX0" fmla="*/ 856641 w 1713281"/>
                <a:gd name="connsiteY0" fmla="*/ 0 h 832302"/>
                <a:gd name="connsiteX1" fmla="*/ 0 w 1713281"/>
                <a:gd name="connsiteY1" fmla="*/ 832303 h 832302"/>
                <a:gd name="connsiteX2" fmla="*/ 1713281 w 1713281"/>
                <a:gd name="connsiteY2" fmla="*/ 832303 h 832302"/>
                <a:gd name="connsiteX3" fmla="*/ 85664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856641" y="0"/>
                  </a:moveTo>
                  <a:lnTo>
                    <a:pt x="0" y="832303"/>
                  </a:lnTo>
                  <a:lnTo>
                    <a:pt x="1713281" y="832303"/>
                  </a:lnTo>
                  <a:lnTo>
                    <a:pt x="856641" y="0"/>
                  </a:lnTo>
                </a:path>
              </a:pathLst>
            </a:custGeom>
            <a:solidFill>
              <a:srgbClr val="359939"/>
            </a:solidFill>
            <a:ln w="48661" cap="flat">
              <a:noFill/>
              <a:prstDash val="solid"/>
              <a:miter/>
            </a:ln>
          </p:spPr>
          <p:txBody>
            <a:bodyPr rtlCol="0" anchor="ctr"/>
            <a:lstStyle/>
            <a:p>
              <a:endParaRPr lang="ja-JP" altLang="en-US"/>
            </a:p>
          </p:txBody>
        </p:sp>
        <p:sp>
          <p:nvSpPr>
            <p:cNvPr id="133" name="フリーフォーム: 図形 132">
              <a:extLst>
                <a:ext uri="{FF2B5EF4-FFF2-40B4-BE49-F238E27FC236}">
                  <a16:creationId xmlns:a16="http://schemas.microsoft.com/office/drawing/2014/main" id="{02AFF4A3-4F6C-4919-BAF1-9E2C0F898169}"/>
                </a:ext>
              </a:extLst>
            </p:cNvPr>
            <p:cNvSpPr/>
            <p:nvPr/>
          </p:nvSpPr>
          <p:spPr>
            <a:xfrm>
              <a:off x="26841449" y="20267334"/>
              <a:ext cx="856640" cy="1659739"/>
            </a:xfrm>
            <a:custGeom>
              <a:avLst/>
              <a:gdLst>
                <a:gd name="connsiteX0" fmla="*/ 0 w 856640"/>
                <a:gd name="connsiteY0" fmla="*/ 0 h 1659739"/>
                <a:gd name="connsiteX1" fmla="*/ 0 w 856640"/>
                <a:gd name="connsiteY1" fmla="*/ 1659740 h 1659739"/>
                <a:gd name="connsiteX2" fmla="*/ 856641 w 856640"/>
                <a:gd name="connsiteY2" fmla="*/ 827437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134" name="フリーフォーム: 図形 133">
              <a:extLst>
                <a:ext uri="{FF2B5EF4-FFF2-40B4-BE49-F238E27FC236}">
                  <a16:creationId xmlns:a16="http://schemas.microsoft.com/office/drawing/2014/main" id="{4509D664-689D-4EB9-93FE-89B9C76F20B9}"/>
                </a:ext>
              </a:extLst>
            </p:cNvPr>
            <p:cNvSpPr/>
            <p:nvPr/>
          </p:nvSpPr>
          <p:spPr>
            <a:xfrm>
              <a:off x="26841449" y="20267334"/>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135" name="フリーフォーム: 図形 134">
              <a:extLst>
                <a:ext uri="{FF2B5EF4-FFF2-40B4-BE49-F238E27FC236}">
                  <a16:creationId xmlns:a16="http://schemas.microsoft.com/office/drawing/2014/main" id="{57761340-7A86-4386-AEAC-AEC11BC148D0}"/>
                </a:ext>
              </a:extLst>
            </p:cNvPr>
            <p:cNvSpPr/>
            <p:nvPr/>
          </p:nvSpPr>
          <p:spPr>
            <a:xfrm>
              <a:off x="25128168" y="21094771"/>
              <a:ext cx="1713281" cy="832302"/>
            </a:xfrm>
            <a:custGeom>
              <a:avLst/>
              <a:gdLst>
                <a:gd name="connsiteX0" fmla="*/ 856641 w 1713281"/>
                <a:gd name="connsiteY0" fmla="*/ 0 h 832302"/>
                <a:gd name="connsiteX1" fmla="*/ 0 w 1713281"/>
                <a:gd name="connsiteY1" fmla="*/ 832303 h 832302"/>
                <a:gd name="connsiteX2" fmla="*/ 1713281 w 1713281"/>
                <a:gd name="connsiteY2" fmla="*/ 832303 h 832302"/>
                <a:gd name="connsiteX3" fmla="*/ 85664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856641" y="0"/>
                  </a:moveTo>
                  <a:lnTo>
                    <a:pt x="0" y="832303"/>
                  </a:lnTo>
                  <a:lnTo>
                    <a:pt x="1713281" y="832303"/>
                  </a:lnTo>
                  <a:lnTo>
                    <a:pt x="856641" y="0"/>
                  </a:lnTo>
                </a:path>
              </a:pathLst>
            </a:custGeom>
            <a:solidFill>
              <a:srgbClr val="408D38"/>
            </a:solidFill>
            <a:ln w="48661" cap="flat">
              <a:noFill/>
              <a:prstDash val="solid"/>
              <a:miter/>
            </a:ln>
          </p:spPr>
          <p:txBody>
            <a:bodyPr rtlCol="0" anchor="ctr"/>
            <a:lstStyle/>
            <a:p>
              <a:endParaRPr lang="ja-JP" altLang="en-US"/>
            </a:p>
          </p:txBody>
        </p:sp>
        <p:sp>
          <p:nvSpPr>
            <p:cNvPr id="136" name="フリーフォーム: 図形 135">
              <a:extLst>
                <a:ext uri="{FF2B5EF4-FFF2-40B4-BE49-F238E27FC236}">
                  <a16:creationId xmlns:a16="http://schemas.microsoft.com/office/drawing/2014/main" id="{DC7D457C-52CF-4782-8183-E769AA6B37FB}"/>
                </a:ext>
              </a:extLst>
            </p:cNvPr>
            <p:cNvSpPr/>
            <p:nvPr/>
          </p:nvSpPr>
          <p:spPr>
            <a:xfrm>
              <a:off x="25128168" y="20267334"/>
              <a:ext cx="856640" cy="1659739"/>
            </a:xfrm>
            <a:custGeom>
              <a:avLst/>
              <a:gdLst>
                <a:gd name="connsiteX0" fmla="*/ 0 w 856640"/>
                <a:gd name="connsiteY0" fmla="*/ 0 h 1659739"/>
                <a:gd name="connsiteX1" fmla="*/ 0 w 856640"/>
                <a:gd name="connsiteY1" fmla="*/ 1659740 h 1659739"/>
                <a:gd name="connsiteX2" fmla="*/ 856641 w 856640"/>
                <a:gd name="connsiteY2" fmla="*/ 827437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137" name="フリーフォーム: 図形 136">
              <a:extLst>
                <a:ext uri="{FF2B5EF4-FFF2-40B4-BE49-F238E27FC236}">
                  <a16:creationId xmlns:a16="http://schemas.microsoft.com/office/drawing/2014/main" id="{D702C684-1604-4EA5-BD57-44392B280E5A}"/>
                </a:ext>
              </a:extLst>
            </p:cNvPr>
            <p:cNvSpPr/>
            <p:nvPr/>
          </p:nvSpPr>
          <p:spPr>
            <a:xfrm>
              <a:off x="25128168" y="20267334"/>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138" name="フリーフォーム: 図形 137">
              <a:extLst>
                <a:ext uri="{FF2B5EF4-FFF2-40B4-BE49-F238E27FC236}">
                  <a16:creationId xmlns:a16="http://schemas.microsoft.com/office/drawing/2014/main" id="{5228817F-3DD9-4740-BB35-51ECF98E3AB6}"/>
                </a:ext>
              </a:extLst>
            </p:cNvPr>
            <p:cNvSpPr/>
            <p:nvPr/>
          </p:nvSpPr>
          <p:spPr>
            <a:xfrm>
              <a:off x="25984808" y="20267334"/>
              <a:ext cx="856640" cy="1659739"/>
            </a:xfrm>
            <a:custGeom>
              <a:avLst/>
              <a:gdLst>
                <a:gd name="connsiteX0" fmla="*/ 856641 w 856640"/>
                <a:gd name="connsiteY0" fmla="*/ 0 h 1659739"/>
                <a:gd name="connsiteX1" fmla="*/ 856641 w 856640"/>
                <a:gd name="connsiteY1" fmla="*/ 0 h 1659739"/>
                <a:gd name="connsiteX2" fmla="*/ 0 w 856640"/>
                <a:gd name="connsiteY2" fmla="*/ 827437 h 1659739"/>
                <a:gd name="connsiteX3" fmla="*/ 856641 w 856640"/>
                <a:gd name="connsiteY3" fmla="*/ 1659740 h 1659739"/>
                <a:gd name="connsiteX4" fmla="*/ 856641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856641" y="0"/>
                  </a:moveTo>
                  <a:lnTo>
                    <a:pt x="856641" y="0"/>
                  </a:lnTo>
                  <a:lnTo>
                    <a:pt x="0" y="827437"/>
                  </a:lnTo>
                  <a:lnTo>
                    <a:pt x="856641" y="1659740"/>
                  </a:lnTo>
                  <a:lnTo>
                    <a:pt x="856641" y="0"/>
                  </a:lnTo>
                </a:path>
              </a:pathLst>
            </a:custGeom>
            <a:solidFill>
              <a:srgbClr val="3D9138"/>
            </a:solidFill>
            <a:ln w="48661" cap="flat">
              <a:noFill/>
              <a:prstDash val="solid"/>
              <a:miter/>
            </a:ln>
          </p:spPr>
          <p:txBody>
            <a:bodyPr rtlCol="0" anchor="ctr"/>
            <a:lstStyle/>
            <a:p>
              <a:endParaRPr lang="ja-JP" altLang="en-US"/>
            </a:p>
          </p:txBody>
        </p:sp>
        <p:sp>
          <p:nvSpPr>
            <p:cNvPr id="139" name="フリーフォーム: 図形 138">
              <a:extLst>
                <a:ext uri="{FF2B5EF4-FFF2-40B4-BE49-F238E27FC236}">
                  <a16:creationId xmlns:a16="http://schemas.microsoft.com/office/drawing/2014/main" id="{DF23911D-3D9D-4910-9103-6456A2B249EC}"/>
                </a:ext>
              </a:extLst>
            </p:cNvPr>
            <p:cNvSpPr/>
            <p:nvPr/>
          </p:nvSpPr>
          <p:spPr>
            <a:xfrm>
              <a:off x="25128168" y="18602726"/>
              <a:ext cx="856640" cy="1664608"/>
            </a:xfrm>
            <a:custGeom>
              <a:avLst/>
              <a:gdLst>
                <a:gd name="connsiteX0" fmla="*/ 0 w 856640"/>
                <a:gd name="connsiteY0" fmla="*/ 0 h 1664608"/>
                <a:gd name="connsiteX1" fmla="*/ 0 w 856640"/>
                <a:gd name="connsiteY1" fmla="*/ 1664609 h 1664608"/>
                <a:gd name="connsiteX2" fmla="*/ 856641 w 856640"/>
                <a:gd name="connsiteY2" fmla="*/ 832303 h 1664608"/>
                <a:gd name="connsiteX3" fmla="*/ 0 w 856640"/>
                <a:gd name="connsiteY3" fmla="*/ 0 h 1664608"/>
              </a:gdLst>
              <a:ahLst/>
              <a:cxnLst>
                <a:cxn ang="0">
                  <a:pos x="connsiteX0" y="connsiteY0"/>
                </a:cxn>
                <a:cxn ang="0">
                  <a:pos x="connsiteX1" y="connsiteY1"/>
                </a:cxn>
                <a:cxn ang="0">
                  <a:pos x="connsiteX2" y="connsiteY2"/>
                </a:cxn>
                <a:cxn ang="0">
                  <a:pos x="connsiteX3" y="connsiteY3"/>
                </a:cxn>
              </a:cxnLst>
              <a:rect l="l" t="t" r="r" b="b"/>
              <a:pathLst>
                <a:path w="856640" h="1664608">
                  <a:moveTo>
                    <a:pt x="0" y="0"/>
                  </a:moveTo>
                  <a:lnTo>
                    <a:pt x="0" y="1664609"/>
                  </a:lnTo>
                  <a:lnTo>
                    <a:pt x="856641" y="832303"/>
                  </a:lnTo>
                  <a:lnTo>
                    <a:pt x="0" y="0"/>
                  </a:lnTo>
                </a:path>
              </a:pathLst>
            </a:custGeom>
            <a:solidFill>
              <a:srgbClr val="3E9038"/>
            </a:solidFill>
            <a:ln w="48661" cap="flat">
              <a:noFill/>
              <a:prstDash val="solid"/>
              <a:miter/>
            </a:ln>
          </p:spPr>
          <p:txBody>
            <a:bodyPr rtlCol="0" anchor="ctr"/>
            <a:lstStyle/>
            <a:p>
              <a:endParaRPr lang="ja-JP" altLang="en-US"/>
            </a:p>
          </p:txBody>
        </p:sp>
        <p:sp>
          <p:nvSpPr>
            <p:cNvPr id="140" name="フリーフォーム: 図形 139">
              <a:extLst>
                <a:ext uri="{FF2B5EF4-FFF2-40B4-BE49-F238E27FC236}">
                  <a16:creationId xmlns:a16="http://schemas.microsoft.com/office/drawing/2014/main" id="{90770692-9C7F-4909-B3B3-678DAB39A92C}"/>
                </a:ext>
              </a:extLst>
            </p:cNvPr>
            <p:cNvSpPr/>
            <p:nvPr/>
          </p:nvSpPr>
          <p:spPr>
            <a:xfrm>
              <a:off x="25128168" y="18602726"/>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141" name="フリーフォーム: 図形 140">
              <a:extLst>
                <a:ext uri="{FF2B5EF4-FFF2-40B4-BE49-F238E27FC236}">
                  <a16:creationId xmlns:a16="http://schemas.microsoft.com/office/drawing/2014/main" id="{FBCD5523-9A13-4C6C-AA33-968067263B87}"/>
                </a:ext>
              </a:extLst>
            </p:cNvPr>
            <p:cNvSpPr/>
            <p:nvPr/>
          </p:nvSpPr>
          <p:spPr>
            <a:xfrm>
              <a:off x="25984808" y="18602726"/>
              <a:ext cx="856640" cy="1664608"/>
            </a:xfrm>
            <a:custGeom>
              <a:avLst/>
              <a:gdLst>
                <a:gd name="connsiteX0" fmla="*/ 856641 w 856640"/>
                <a:gd name="connsiteY0" fmla="*/ 0 h 1664608"/>
                <a:gd name="connsiteX1" fmla="*/ 856641 w 856640"/>
                <a:gd name="connsiteY1" fmla="*/ 0 h 1664608"/>
                <a:gd name="connsiteX2" fmla="*/ 0 w 856640"/>
                <a:gd name="connsiteY2" fmla="*/ 832303 h 1664608"/>
                <a:gd name="connsiteX3" fmla="*/ 856641 w 856640"/>
                <a:gd name="connsiteY3" fmla="*/ 1664609 h 1664608"/>
                <a:gd name="connsiteX4" fmla="*/ 856641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856641" y="0"/>
                  </a:moveTo>
                  <a:lnTo>
                    <a:pt x="856641" y="0"/>
                  </a:lnTo>
                  <a:lnTo>
                    <a:pt x="0" y="832303"/>
                  </a:lnTo>
                  <a:lnTo>
                    <a:pt x="856641" y="1664609"/>
                  </a:lnTo>
                  <a:lnTo>
                    <a:pt x="856641" y="0"/>
                  </a:lnTo>
                </a:path>
              </a:pathLst>
            </a:custGeom>
            <a:solidFill>
              <a:srgbClr val="3D9138"/>
            </a:solidFill>
            <a:ln w="48661" cap="flat">
              <a:noFill/>
              <a:prstDash val="solid"/>
              <a:miter/>
            </a:ln>
          </p:spPr>
          <p:txBody>
            <a:bodyPr rtlCol="0" anchor="ctr"/>
            <a:lstStyle/>
            <a:p>
              <a:endParaRPr lang="ja-JP" altLang="en-US"/>
            </a:p>
          </p:txBody>
        </p:sp>
        <p:sp>
          <p:nvSpPr>
            <p:cNvPr id="142" name="フリーフォーム: 図形 141">
              <a:extLst>
                <a:ext uri="{FF2B5EF4-FFF2-40B4-BE49-F238E27FC236}">
                  <a16:creationId xmlns:a16="http://schemas.microsoft.com/office/drawing/2014/main" id="{133314A3-0177-4CF1-BC2A-97CE7A925C2C}"/>
                </a:ext>
              </a:extLst>
            </p:cNvPr>
            <p:cNvSpPr/>
            <p:nvPr/>
          </p:nvSpPr>
          <p:spPr>
            <a:xfrm>
              <a:off x="25128168" y="19435028"/>
              <a:ext cx="1713281" cy="832305"/>
            </a:xfrm>
            <a:custGeom>
              <a:avLst/>
              <a:gdLst>
                <a:gd name="connsiteX0" fmla="*/ 856641 w 1713281"/>
                <a:gd name="connsiteY0" fmla="*/ 0 h 832305"/>
                <a:gd name="connsiteX1" fmla="*/ 856641 w 1713281"/>
                <a:gd name="connsiteY1" fmla="*/ 0 h 832305"/>
                <a:gd name="connsiteX2" fmla="*/ 0 w 1713281"/>
                <a:gd name="connsiteY2" fmla="*/ 832306 h 832305"/>
                <a:gd name="connsiteX3" fmla="*/ 1713281 w 1713281"/>
                <a:gd name="connsiteY3" fmla="*/ 832306 h 832305"/>
                <a:gd name="connsiteX4" fmla="*/ 856641 w 1713281"/>
                <a:gd name="connsiteY4" fmla="*/ 0 h 832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5">
                  <a:moveTo>
                    <a:pt x="856641" y="0"/>
                  </a:moveTo>
                  <a:lnTo>
                    <a:pt x="856641" y="0"/>
                  </a:lnTo>
                  <a:lnTo>
                    <a:pt x="0" y="832306"/>
                  </a:lnTo>
                  <a:lnTo>
                    <a:pt x="1713281" y="832306"/>
                  </a:lnTo>
                  <a:lnTo>
                    <a:pt x="856641" y="0"/>
                  </a:lnTo>
                </a:path>
              </a:pathLst>
            </a:custGeom>
            <a:solidFill>
              <a:srgbClr val="408D38"/>
            </a:solidFill>
            <a:ln w="48661" cap="flat">
              <a:noFill/>
              <a:prstDash val="solid"/>
              <a:miter/>
            </a:ln>
          </p:spPr>
          <p:txBody>
            <a:bodyPr rtlCol="0" anchor="ctr"/>
            <a:lstStyle/>
            <a:p>
              <a:endParaRPr lang="ja-JP" altLang="en-US"/>
            </a:p>
          </p:txBody>
        </p:sp>
        <p:sp>
          <p:nvSpPr>
            <p:cNvPr id="143" name="フリーフォーム: 図形 142">
              <a:extLst>
                <a:ext uri="{FF2B5EF4-FFF2-40B4-BE49-F238E27FC236}">
                  <a16:creationId xmlns:a16="http://schemas.microsoft.com/office/drawing/2014/main" id="{BBDA3645-2C3C-4492-B252-4892AAF1BF9C}"/>
                </a:ext>
              </a:extLst>
            </p:cNvPr>
            <p:cNvSpPr/>
            <p:nvPr/>
          </p:nvSpPr>
          <p:spPr>
            <a:xfrm>
              <a:off x="26841449" y="18602726"/>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144" name="フリーフォーム: 図形 143">
              <a:extLst>
                <a:ext uri="{FF2B5EF4-FFF2-40B4-BE49-F238E27FC236}">
                  <a16:creationId xmlns:a16="http://schemas.microsoft.com/office/drawing/2014/main" id="{47C6DB27-9515-4667-9019-897CD6EF229D}"/>
                </a:ext>
              </a:extLst>
            </p:cNvPr>
            <p:cNvSpPr/>
            <p:nvPr/>
          </p:nvSpPr>
          <p:spPr>
            <a:xfrm>
              <a:off x="27698090" y="18602726"/>
              <a:ext cx="856640" cy="1664608"/>
            </a:xfrm>
            <a:custGeom>
              <a:avLst/>
              <a:gdLst>
                <a:gd name="connsiteX0" fmla="*/ 856641 w 856640"/>
                <a:gd name="connsiteY0" fmla="*/ 0 h 1664608"/>
                <a:gd name="connsiteX1" fmla="*/ 856641 w 856640"/>
                <a:gd name="connsiteY1" fmla="*/ 0 h 1664608"/>
                <a:gd name="connsiteX2" fmla="*/ 0 w 856640"/>
                <a:gd name="connsiteY2" fmla="*/ 832303 h 1664608"/>
                <a:gd name="connsiteX3" fmla="*/ 856641 w 856640"/>
                <a:gd name="connsiteY3" fmla="*/ 1664609 h 1664608"/>
                <a:gd name="connsiteX4" fmla="*/ 856641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856641" y="0"/>
                  </a:moveTo>
                  <a:lnTo>
                    <a:pt x="856641" y="0"/>
                  </a:lnTo>
                  <a:lnTo>
                    <a:pt x="0" y="832303"/>
                  </a:lnTo>
                  <a:lnTo>
                    <a:pt x="856641" y="1664609"/>
                  </a:lnTo>
                  <a:lnTo>
                    <a:pt x="856641" y="0"/>
                  </a:lnTo>
                </a:path>
              </a:pathLst>
            </a:custGeom>
            <a:solidFill>
              <a:srgbClr val="3B9338"/>
            </a:solidFill>
            <a:ln w="48661" cap="flat">
              <a:noFill/>
              <a:prstDash val="solid"/>
              <a:miter/>
            </a:ln>
          </p:spPr>
          <p:txBody>
            <a:bodyPr rtlCol="0" anchor="ctr"/>
            <a:lstStyle/>
            <a:p>
              <a:endParaRPr lang="ja-JP" altLang="en-US"/>
            </a:p>
          </p:txBody>
        </p:sp>
        <p:sp>
          <p:nvSpPr>
            <p:cNvPr id="145" name="フリーフォーム: 図形 144">
              <a:extLst>
                <a:ext uri="{FF2B5EF4-FFF2-40B4-BE49-F238E27FC236}">
                  <a16:creationId xmlns:a16="http://schemas.microsoft.com/office/drawing/2014/main" id="{FAB28EE2-A3D7-44E9-B95C-551A18916DF4}"/>
                </a:ext>
              </a:extLst>
            </p:cNvPr>
            <p:cNvSpPr/>
            <p:nvPr/>
          </p:nvSpPr>
          <p:spPr>
            <a:xfrm>
              <a:off x="26841449" y="19435028"/>
              <a:ext cx="1713281" cy="832305"/>
            </a:xfrm>
            <a:custGeom>
              <a:avLst/>
              <a:gdLst>
                <a:gd name="connsiteX0" fmla="*/ 856641 w 1713281"/>
                <a:gd name="connsiteY0" fmla="*/ 0 h 832305"/>
                <a:gd name="connsiteX1" fmla="*/ 856641 w 1713281"/>
                <a:gd name="connsiteY1" fmla="*/ 0 h 832305"/>
                <a:gd name="connsiteX2" fmla="*/ 0 w 1713281"/>
                <a:gd name="connsiteY2" fmla="*/ 832306 h 832305"/>
                <a:gd name="connsiteX3" fmla="*/ 1713281 w 1713281"/>
                <a:gd name="connsiteY3" fmla="*/ 832306 h 832305"/>
                <a:gd name="connsiteX4" fmla="*/ 856641 w 1713281"/>
                <a:gd name="connsiteY4" fmla="*/ 0 h 832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5">
                  <a:moveTo>
                    <a:pt x="856641" y="0"/>
                  </a:moveTo>
                  <a:lnTo>
                    <a:pt x="856641" y="0"/>
                  </a:lnTo>
                  <a:lnTo>
                    <a:pt x="0" y="832306"/>
                  </a:lnTo>
                  <a:lnTo>
                    <a:pt x="1713281" y="832306"/>
                  </a:lnTo>
                  <a:lnTo>
                    <a:pt x="856641" y="0"/>
                  </a:lnTo>
                </a:path>
              </a:pathLst>
            </a:custGeom>
            <a:solidFill>
              <a:srgbClr val="3E9038"/>
            </a:solidFill>
            <a:ln w="48661" cap="flat">
              <a:noFill/>
              <a:prstDash val="solid"/>
              <a:miter/>
            </a:ln>
          </p:spPr>
          <p:txBody>
            <a:bodyPr rtlCol="0" anchor="ctr"/>
            <a:lstStyle/>
            <a:p>
              <a:endParaRPr lang="ja-JP" altLang="en-US"/>
            </a:p>
          </p:txBody>
        </p:sp>
        <p:sp>
          <p:nvSpPr>
            <p:cNvPr id="146" name="フリーフォーム: 図形 145">
              <a:extLst>
                <a:ext uri="{FF2B5EF4-FFF2-40B4-BE49-F238E27FC236}">
                  <a16:creationId xmlns:a16="http://schemas.microsoft.com/office/drawing/2014/main" id="{58F169D9-9C87-4282-8659-4D716C296443}"/>
                </a:ext>
              </a:extLst>
            </p:cNvPr>
            <p:cNvSpPr/>
            <p:nvPr/>
          </p:nvSpPr>
          <p:spPr>
            <a:xfrm>
              <a:off x="26841449" y="18602726"/>
              <a:ext cx="856640" cy="1664608"/>
            </a:xfrm>
            <a:custGeom>
              <a:avLst/>
              <a:gdLst>
                <a:gd name="connsiteX0" fmla="*/ 0 w 856640"/>
                <a:gd name="connsiteY0" fmla="*/ 0 h 1664608"/>
                <a:gd name="connsiteX1" fmla="*/ 0 w 856640"/>
                <a:gd name="connsiteY1" fmla="*/ 0 h 1664608"/>
                <a:gd name="connsiteX2" fmla="*/ 0 w 856640"/>
                <a:gd name="connsiteY2" fmla="*/ 1664609 h 1664608"/>
                <a:gd name="connsiteX3" fmla="*/ 856641 w 856640"/>
                <a:gd name="connsiteY3" fmla="*/ 832303 h 1664608"/>
                <a:gd name="connsiteX4" fmla="*/ 0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0" y="0"/>
                  </a:moveTo>
                  <a:lnTo>
                    <a:pt x="0" y="0"/>
                  </a:lnTo>
                  <a:lnTo>
                    <a:pt x="0" y="1664609"/>
                  </a:lnTo>
                  <a:lnTo>
                    <a:pt x="856641" y="832303"/>
                  </a:lnTo>
                  <a:lnTo>
                    <a:pt x="0" y="0"/>
                  </a:lnTo>
                </a:path>
              </a:pathLst>
            </a:custGeom>
            <a:solidFill>
              <a:srgbClr val="438838"/>
            </a:solidFill>
            <a:ln w="48661" cap="flat">
              <a:noFill/>
              <a:prstDash val="solid"/>
              <a:miter/>
            </a:ln>
          </p:spPr>
          <p:txBody>
            <a:bodyPr rtlCol="0" anchor="ctr"/>
            <a:lstStyle/>
            <a:p>
              <a:endParaRPr lang="ja-JP" altLang="en-US"/>
            </a:p>
          </p:txBody>
        </p:sp>
        <p:sp>
          <p:nvSpPr>
            <p:cNvPr id="147" name="フリーフォーム: 図形 146">
              <a:extLst>
                <a:ext uri="{FF2B5EF4-FFF2-40B4-BE49-F238E27FC236}">
                  <a16:creationId xmlns:a16="http://schemas.microsoft.com/office/drawing/2014/main" id="{1A1D55A1-B71A-4AD9-AF36-E828EAFFC020}"/>
                </a:ext>
              </a:extLst>
            </p:cNvPr>
            <p:cNvSpPr/>
            <p:nvPr/>
          </p:nvSpPr>
          <p:spPr>
            <a:xfrm>
              <a:off x="27698090" y="16942983"/>
              <a:ext cx="856640" cy="1659742"/>
            </a:xfrm>
            <a:custGeom>
              <a:avLst/>
              <a:gdLst>
                <a:gd name="connsiteX0" fmla="*/ 856641 w 856640"/>
                <a:gd name="connsiteY0" fmla="*/ 0 h 1659742"/>
                <a:gd name="connsiteX1" fmla="*/ 0 w 856640"/>
                <a:gd name="connsiteY1" fmla="*/ 832306 h 1659742"/>
                <a:gd name="connsiteX2" fmla="*/ 856641 w 856640"/>
                <a:gd name="connsiteY2" fmla="*/ 1659743 h 1659742"/>
                <a:gd name="connsiteX3" fmla="*/ 856641 w 856640"/>
                <a:gd name="connsiteY3" fmla="*/ 0 h 1659742"/>
              </a:gdLst>
              <a:ahLst/>
              <a:cxnLst>
                <a:cxn ang="0">
                  <a:pos x="connsiteX0" y="connsiteY0"/>
                </a:cxn>
                <a:cxn ang="0">
                  <a:pos x="connsiteX1" y="connsiteY1"/>
                </a:cxn>
                <a:cxn ang="0">
                  <a:pos x="connsiteX2" y="connsiteY2"/>
                </a:cxn>
                <a:cxn ang="0">
                  <a:pos x="connsiteX3" y="connsiteY3"/>
                </a:cxn>
              </a:cxnLst>
              <a:rect l="l" t="t" r="r" b="b"/>
              <a:pathLst>
                <a:path w="856640" h="1659742">
                  <a:moveTo>
                    <a:pt x="856641" y="0"/>
                  </a:moveTo>
                  <a:lnTo>
                    <a:pt x="0" y="832306"/>
                  </a:lnTo>
                  <a:lnTo>
                    <a:pt x="856641" y="1659743"/>
                  </a:lnTo>
                  <a:lnTo>
                    <a:pt x="856641" y="0"/>
                  </a:lnTo>
                </a:path>
              </a:pathLst>
            </a:custGeom>
            <a:solidFill>
              <a:srgbClr val="438838"/>
            </a:solidFill>
            <a:ln w="48661" cap="flat">
              <a:noFill/>
              <a:prstDash val="solid"/>
              <a:miter/>
            </a:ln>
          </p:spPr>
          <p:txBody>
            <a:bodyPr rtlCol="0" anchor="ctr"/>
            <a:lstStyle/>
            <a:p>
              <a:endParaRPr lang="ja-JP" altLang="en-US"/>
            </a:p>
          </p:txBody>
        </p:sp>
        <p:sp>
          <p:nvSpPr>
            <p:cNvPr id="148" name="フリーフォーム: 図形 147">
              <a:extLst>
                <a:ext uri="{FF2B5EF4-FFF2-40B4-BE49-F238E27FC236}">
                  <a16:creationId xmlns:a16="http://schemas.microsoft.com/office/drawing/2014/main" id="{AAB97A52-2119-4DE2-9F0B-C34859F79293}"/>
                </a:ext>
              </a:extLst>
            </p:cNvPr>
            <p:cNvSpPr/>
            <p:nvPr/>
          </p:nvSpPr>
          <p:spPr>
            <a:xfrm>
              <a:off x="26841449" y="17775289"/>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149" name="フリーフォーム: 図形 148">
              <a:extLst>
                <a:ext uri="{FF2B5EF4-FFF2-40B4-BE49-F238E27FC236}">
                  <a16:creationId xmlns:a16="http://schemas.microsoft.com/office/drawing/2014/main" id="{D64FD8E8-4190-466F-B81E-FF4BC8CBB495}"/>
                </a:ext>
              </a:extLst>
            </p:cNvPr>
            <p:cNvSpPr/>
            <p:nvPr/>
          </p:nvSpPr>
          <p:spPr>
            <a:xfrm>
              <a:off x="26841449" y="16942983"/>
              <a:ext cx="856640" cy="1659742"/>
            </a:xfrm>
            <a:custGeom>
              <a:avLst/>
              <a:gdLst>
                <a:gd name="connsiteX0" fmla="*/ 0 w 856640"/>
                <a:gd name="connsiteY0" fmla="*/ 0 h 1659742"/>
                <a:gd name="connsiteX1" fmla="*/ 0 w 856640"/>
                <a:gd name="connsiteY1" fmla="*/ 1659743 h 1659742"/>
                <a:gd name="connsiteX2" fmla="*/ 856641 w 856640"/>
                <a:gd name="connsiteY2" fmla="*/ 832306 h 1659742"/>
                <a:gd name="connsiteX3" fmla="*/ 0 w 856640"/>
                <a:gd name="connsiteY3" fmla="*/ 0 h 1659742"/>
              </a:gdLst>
              <a:ahLst/>
              <a:cxnLst>
                <a:cxn ang="0">
                  <a:pos x="connsiteX0" y="connsiteY0"/>
                </a:cxn>
                <a:cxn ang="0">
                  <a:pos x="connsiteX1" y="connsiteY1"/>
                </a:cxn>
                <a:cxn ang="0">
                  <a:pos x="connsiteX2" y="connsiteY2"/>
                </a:cxn>
                <a:cxn ang="0">
                  <a:pos x="connsiteX3" y="connsiteY3"/>
                </a:cxn>
              </a:cxnLst>
              <a:rect l="l" t="t" r="r" b="b"/>
              <a:pathLst>
                <a:path w="856640" h="1659742">
                  <a:moveTo>
                    <a:pt x="0" y="0"/>
                  </a:moveTo>
                  <a:lnTo>
                    <a:pt x="0" y="1659743"/>
                  </a:lnTo>
                  <a:lnTo>
                    <a:pt x="856641" y="832306"/>
                  </a:lnTo>
                  <a:lnTo>
                    <a:pt x="0" y="0"/>
                  </a:lnTo>
                </a:path>
              </a:pathLst>
            </a:custGeom>
            <a:solidFill>
              <a:srgbClr val="408D38"/>
            </a:solidFill>
            <a:ln w="48661" cap="flat">
              <a:noFill/>
              <a:prstDash val="solid"/>
              <a:miter/>
            </a:ln>
          </p:spPr>
          <p:txBody>
            <a:bodyPr rtlCol="0" anchor="ctr"/>
            <a:lstStyle/>
            <a:p>
              <a:endParaRPr lang="ja-JP" altLang="en-US"/>
            </a:p>
          </p:txBody>
        </p:sp>
        <p:sp>
          <p:nvSpPr>
            <p:cNvPr id="150" name="フリーフォーム: 図形 149">
              <a:extLst>
                <a:ext uri="{FF2B5EF4-FFF2-40B4-BE49-F238E27FC236}">
                  <a16:creationId xmlns:a16="http://schemas.microsoft.com/office/drawing/2014/main" id="{BAF62FD9-49D5-41F7-BBB7-87B51E3AFE2F}"/>
                </a:ext>
              </a:extLst>
            </p:cNvPr>
            <p:cNvSpPr/>
            <p:nvPr/>
          </p:nvSpPr>
          <p:spPr>
            <a:xfrm>
              <a:off x="26841449" y="16942983"/>
              <a:ext cx="1713281" cy="832305"/>
            </a:xfrm>
            <a:custGeom>
              <a:avLst/>
              <a:gdLst>
                <a:gd name="connsiteX0" fmla="*/ 1713281 w 1713281"/>
                <a:gd name="connsiteY0" fmla="*/ 0 h 832305"/>
                <a:gd name="connsiteX1" fmla="*/ 0 w 1713281"/>
                <a:gd name="connsiteY1" fmla="*/ 0 h 832305"/>
                <a:gd name="connsiteX2" fmla="*/ 856641 w 1713281"/>
                <a:gd name="connsiteY2" fmla="*/ 832306 h 832305"/>
                <a:gd name="connsiteX3" fmla="*/ 1713281 w 1713281"/>
                <a:gd name="connsiteY3" fmla="*/ 0 h 832305"/>
              </a:gdLst>
              <a:ahLst/>
              <a:cxnLst>
                <a:cxn ang="0">
                  <a:pos x="connsiteX0" y="connsiteY0"/>
                </a:cxn>
                <a:cxn ang="0">
                  <a:pos x="connsiteX1" y="connsiteY1"/>
                </a:cxn>
                <a:cxn ang="0">
                  <a:pos x="connsiteX2" y="connsiteY2"/>
                </a:cxn>
                <a:cxn ang="0">
                  <a:pos x="connsiteX3" y="connsiteY3"/>
                </a:cxn>
              </a:cxnLst>
              <a:rect l="l" t="t" r="r" b="b"/>
              <a:pathLst>
                <a:path w="1713281" h="832305">
                  <a:moveTo>
                    <a:pt x="1713281" y="0"/>
                  </a:moveTo>
                  <a:lnTo>
                    <a:pt x="0" y="0"/>
                  </a:lnTo>
                  <a:lnTo>
                    <a:pt x="856641" y="832306"/>
                  </a:lnTo>
                  <a:lnTo>
                    <a:pt x="1713281" y="0"/>
                  </a:lnTo>
                </a:path>
              </a:pathLst>
            </a:custGeom>
            <a:solidFill>
              <a:srgbClr val="3B9338"/>
            </a:solidFill>
            <a:ln w="48661" cap="flat">
              <a:noFill/>
              <a:prstDash val="solid"/>
              <a:miter/>
            </a:ln>
          </p:spPr>
          <p:txBody>
            <a:bodyPr rtlCol="0" anchor="ctr"/>
            <a:lstStyle/>
            <a:p>
              <a:endParaRPr lang="ja-JP" altLang="en-US"/>
            </a:p>
          </p:txBody>
        </p:sp>
        <p:sp>
          <p:nvSpPr>
            <p:cNvPr id="151" name="フリーフォーム: 図形 150">
              <a:extLst>
                <a:ext uri="{FF2B5EF4-FFF2-40B4-BE49-F238E27FC236}">
                  <a16:creationId xmlns:a16="http://schemas.microsoft.com/office/drawing/2014/main" id="{9A7B1D68-BE2C-4757-8D9D-06B120AD3D1E}"/>
                </a:ext>
              </a:extLst>
            </p:cNvPr>
            <p:cNvSpPr/>
            <p:nvPr/>
          </p:nvSpPr>
          <p:spPr>
            <a:xfrm>
              <a:off x="25128168" y="17775289"/>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408D38"/>
            </a:solidFill>
            <a:ln w="48661" cap="flat">
              <a:noFill/>
              <a:prstDash val="solid"/>
              <a:miter/>
            </a:ln>
          </p:spPr>
          <p:txBody>
            <a:bodyPr rtlCol="0" anchor="ctr"/>
            <a:lstStyle/>
            <a:p>
              <a:endParaRPr lang="ja-JP" altLang="en-US"/>
            </a:p>
          </p:txBody>
        </p:sp>
        <p:sp>
          <p:nvSpPr>
            <p:cNvPr id="152" name="フリーフォーム: 図形 151">
              <a:extLst>
                <a:ext uri="{FF2B5EF4-FFF2-40B4-BE49-F238E27FC236}">
                  <a16:creationId xmlns:a16="http://schemas.microsoft.com/office/drawing/2014/main" id="{A1E6DBA5-AA77-43BB-9243-54ED4EC1D8C8}"/>
                </a:ext>
              </a:extLst>
            </p:cNvPr>
            <p:cNvSpPr/>
            <p:nvPr/>
          </p:nvSpPr>
          <p:spPr>
            <a:xfrm>
              <a:off x="25128168" y="16942983"/>
              <a:ext cx="856640" cy="1659742"/>
            </a:xfrm>
            <a:custGeom>
              <a:avLst/>
              <a:gdLst>
                <a:gd name="connsiteX0" fmla="*/ 0 w 856640"/>
                <a:gd name="connsiteY0" fmla="*/ 0 h 1659742"/>
                <a:gd name="connsiteX1" fmla="*/ 0 w 856640"/>
                <a:gd name="connsiteY1" fmla="*/ 1659743 h 1659742"/>
                <a:gd name="connsiteX2" fmla="*/ 856641 w 856640"/>
                <a:gd name="connsiteY2" fmla="*/ 832306 h 1659742"/>
                <a:gd name="connsiteX3" fmla="*/ 0 w 856640"/>
                <a:gd name="connsiteY3" fmla="*/ 0 h 1659742"/>
              </a:gdLst>
              <a:ahLst/>
              <a:cxnLst>
                <a:cxn ang="0">
                  <a:pos x="connsiteX0" y="connsiteY0"/>
                </a:cxn>
                <a:cxn ang="0">
                  <a:pos x="connsiteX1" y="connsiteY1"/>
                </a:cxn>
                <a:cxn ang="0">
                  <a:pos x="connsiteX2" y="connsiteY2"/>
                </a:cxn>
                <a:cxn ang="0">
                  <a:pos x="connsiteX3" y="connsiteY3"/>
                </a:cxn>
              </a:cxnLst>
              <a:rect l="l" t="t" r="r" b="b"/>
              <a:pathLst>
                <a:path w="856640" h="1659742">
                  <a:moveTo>
                    <a:pt x="0" y="0"/>
                  </a:moveTo>
                  <a:lnTo>
                    <a:pt x="0" y="1659743"/>
                  </a:lnTo>
                  <a:lnTo>
                    <a:pt x="856641" y="832306"/>
                  </a:lnTo>
                  <a:lnTo>
                    <a:pt x="0" y="0"/>
                  </a:lnTo>
                </a:path>
              </a:pathLst>
            </a:custGeom>
            <a:solidFill>
              <a:srgbClr val="3D9138"/>
            </a:solidFill>
            <a:ln w="48661" cap="flat">
              <a:noFill/>
              <a:prstDash val="solid"/>
              <a:miter/>
            </a:ln>
          </p:spPr>
          <p:txBody>
            <a:bodyPr rtlCol="0" anchor="ctr"/>
            <a:lstStyle/>
            <a:p>
              <a:endParaRPr lang="ja-JP" altLang="en-US"/>
            </a:p>
          </p:txBody>
        </p:sp>
        <p:sp>
          <p:nvSpPr>
            <p:cNvPr id="153" name="フリーフォーム: 図形 152">
              <a:extLst>
                <a:ext uri="{FF2B5EF4-FFF2-40B4-BE49-F238E27FC236}">
                  <a16:creationId xmlns:a16="http://schemas.microsoft.com/office/drawing/2014/main" id="{5CECAB50-572E-4D50-ACC0-40B5110566F3}"/>
                </a:ext>
              </a:extLst>
            </p:cNvPr>
            <p:cNvSpPr/>
            <p:nvPr/>
          </p:nvSpPr>
          <p:spPr>
            <a:xfrm>
              <a:off x="25128168" y="16942983"/>
              <a:ext cx="1713281" cy="832305"/>
            </a:xfrm>
            <a:custGeom>
              <a:avLst/>
              <a:gdLst>
                <a:gd name="connsiteX0" fmla="*/ 1713281 w 1713281"/>
                <a:gd name="connsiteY0" fmla="*/ 0 h 832305"/>
                <a:gd name="connsiteX1" fmla="*/ 0 w 1713281"/>
                <a:gd name="connsiteY1" fmla="*/ 0 h 832305"/>
                <a:gd name="connsiteX2" fmla="*/ 856641 w 1713281"/>
                <a:gd name="connsiteY2" fmla="*/ 832306 h 832305"/>
                <a:gd name="connsiteX3" fmla="*/ 1713281 w 1713281"/>
                <a:gd name="connsiteY3" fmla="*/ 0 h 832305"/>
              </a:gdLst>
              <a:ahLst/>
              <a:cxnLst>
                <a:cxn ang="0">
                  <a:pos x="connsiteX0" y="connsiteY0"/>
                </a:cxn>
                <a:cxn ang="0">
                  <a:pos x="connsiteX1" y="connsiteY1"/>
                </a:cxn>
                <a:cxn ang="0">
                  <a:pos x="connsiteX2" y="connsiteY2"/>
                </a:cxn>
                <a:cxn ang="0">
                  <a:pos x="connsiteX3" y="connsiteY3"/>
                </a:cxn>
              </a:cxnLst>
              <a:rect l="l" t="t" r="r" b="b"/>
              <a:pathLst>
                <a:path w="1713281" h="832305">
                  <a:moveTo>
                    <a:pt x="1713281" y="0"/>
                  </a:moveTo>
                  <a:lnTo>
                    <a:pt x="0" y="0"/>
                  </a:lnTo>
                  <a:lnTo>
                    <a:pt x="856641" y="832306"/>
                  </a:lnTo>
                  <a:lnTo>
                    <a:pt x="1713281" y="0"/>
                  </a:lnTo>
                </a:path>
              </a:pathLst>
            </a:custGeom>
            <a:solidFill>
              <a:srgbClr val="438838"/>
            </a:solidFill>
            <a:ln w="48661" cap="flat">
              <a:noFill/>
              <a:prstDash val="solid"/>
              <a:miter/>
            </a:ln>
          </p:spPr>
          <p:txBody>
            <a:bodyPr rtlCol="0" anchor="ctr"/>
            <a:lstStyle/>
            <a:p>
              <a:endParaRPr lang="ja-JP" altLang="en-US"/>
            </a:p>
          </p:txBody>
        </p:sp>
        <p:sp>
          <p:nvSpPr>
            <p:cNvPr id="154" name="フリーフォーム: 図形 153">
              <a:extLst>
                <a:ext uri="{FF2B5EF4-FFF2-40B4-BE49-F238E27FC236}">
                  <a16:creationId xmlns:a16="http://schemas.microsoft.com/office/drawing/2014/main" id="{AA599301-80DB-4581-842D-150F61CFEFE6}"/>
                </a:ext>
              </a:extLst>
            </p:cNvPr>
            <p:cNvSpPr/>
            <p:nvPr/>
          </p:nvSpPr>
          <p:spPr>
            <a:xfrm>
              <a:off x="25984808" y="16942983"/>
              <a:ext cx="856640" cy="1659742"/>
            </a:xfrm>
            <a:custGeom>
              <a:avLst/>
              <a:gdLst>
                <a:gd name="connsiteX0" fmla="*/ 856641 w 856640"/>
                <a:gd name="connsiteY0" fmla="*/ 0 h 1659742"/>
                <a:gd name="connsiteX1" fmla="*/ 856641 w 856640"/>
                <a:gd name="connsiteY1" fmla="*/ 0 h 1659742"/>
                <a:gd name="connsiteX2" fmla="*/ 0 w 856640"/>
                <a:gd name="connsiteY2" fmla="*/ 832306 h 1659742"/>
                <a:gd name="connsiteX3" fmla="*/ 856641 w 856640"/>
                <a:gd name="connsiteY3" fmla="*/ 1659743 h 1659742"/>
                <a:gd name="connsiteX4" fmla="*/ 856641 w 856640"/>
                <a:gd name="connsiteY4" fmla="*/ 0 h 1659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2">
                  <a:moveTo>
                    <a:pt x="856641" y="0"/>
                  </a:moveTo>
                  <a:lnTo>
                    <a:pt x="856641" y="0"/>
                  </a:lnTo>
                  <a:lnTo>
                    <a:pt x="0" y="832306"/>
                  </a:lnTo>
                  <a:lnTo>
                    <a:pt x="856641" y="1659743"/>
                  </a:lnTo>
                  <a:lnTo>
                    <a:pt x="856641" y="0"/>
                  </a:lnTo>
                </a:path>
              </a:pathLst>
            </a:custGeom>
            <a:solidFill>
              <a:srgbClr val="3D9138"/>
            </a:solidFill>
            <a:ln w="48661" cap="flat">
              <a:noFill/>
              <a:prstDash val="solid"/>
              <a:miter/>
            </a:ln>
          </p:spPr>
          <p:txBody>
            <a:bodyPr rtlCol="0" anchor="ctr"/>
            <a:lstStyle/>
            <a:p>
              <a:endParaRPr lang="ja-JP" altLang="en-US"/>
            </a:p>
          </p:txBody>
        </p:sp>
        <p:sp>
          <p:nvSpPr>
            <p:cNvPr id="155" name="フリーフォーム: 図形 154">
              <a:extLst>
                <a:ext uri="{FF2B5EF4-FFF2-40B4-BE49-F238E27FC236}">
                  <a16:creationId xmlns:a16="http://schemas.microsoft.com/office/drawing/2014/main" id="{E61685D2-7699-4923-ABA4-2B368D7BC133}"/>
                </a:ext>
              </a:extLst>
            </p:cNvPr>
            <p:cNvSpPr/>
            <p:nvPr/>
          </p:nvSpPr>
          <p:spPr>
            <a:xfrm>
              <a:off x="25128168" y="15283243"/>
              <a:ext cx="856640" cy="1659739"/>
            </a:xfrm>
            <a:custGeom>
              <a:avLst/>
              <a:gdLst>
                <a:gd name="connsiteX0" fmla="*/ 0 w 856640"/>
                <a:gd name="connsiteY0" fmla="*/ 0 h 1659739"/>
                <a:gd name="connsiteX1" fmla="*/ 0 w 856640"/>
                <a:gd name="connsiteY1" fmla="*/ 1659740 h 1659739"/>
                <a:gd name="connsiteX2" fmla="*/ 856641 w 856640"/>
                <a:gd name="connsiteY2" fmla="*/ 832304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32304"/>
                  </a:lnTo>
                  <a:lnTo>
                    <a:pt x="0" y="0"/>
                  </a:lnTo>
                </a:path>
              </a:pathLst>
            </a:custGeom>
            <a:solidFill>
              <a:srgbClr val="3E9038"/>
            </a:solidFill>
            <a:ln w="48661" cap="flat">
              <a:noFill/>
              <a:prstDash val="solid"/>
              <a:miter/>
            </a:ln>
          </p:spPr>
          <p:txBody>
            <a:bodyPr rtlCol="0" anchor="ctr"/>
            <a:lstStyle/>
            <a:p>
              <a:endParaRPr lang="ja-JP" altLang="en-US"/>
            </a:p>
          </p:txBody>
        </p:sp>
        <p:sp>
          <p:nvSpPr>
            <p:cNvPr id="156" name="フリーフォーム: 図形 155">
              <a:extLst>
                <a:ext uri="{FF2B5EF4-FFF2-40B4-BE49-F238E27FC236}">
                  <a16:creationId xmlns:a16="http://schemas.microsoft.com/office/drawing/2014/main" id="{262B0439-B23F-4F49-A588-7C97317CE915}"/>
                </a:ext>
              </a:extLst>
            </p:cNvPr>
            <p:cNvSpPr/>
            <p:nvPr/>
          </p:nvSpPr>
          <p:spPr>
            <a:xfrm>
              <a:off x="25128168" y="15283243"/>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157" name="フリーフォーム: 図形 156">
              <a:extLst>
                <a:ext uri="{FF2B5EF4-FFF2-40B4-BE49-F238E27FC236}">
                  <a16:creationId xmlns:a16="http://schemas.microsoft.com/office/drawing/2014/main" id="{D70C10CD-2608-43F8-A4A5-254B5297E1BA}"/>
                </a:ext>
              </a:extLst>
            </p:cNvPr>
            <p:cNvSpPr/>
            <p:nvPr/>
          </p:nvSpPr>
          <p:spPr>
            <a:xfrm>
              <a:off x="25984808" y="15283243"/>
              <a:ext cx="856640" cy="1659739"/>
            </a:xfrm>
            <a:custGeom>
              <a:avLst/>
              <a:gdLst>
                <a:gd name="connsiteX0" fmla="*/ 856641 w 856640"/>
                <a:gd name="connsiteY0" fmla="*/ 0 h 1659739"/>
                <a:gd name="connsiteX1" fmla="*/ 856641 w 856640"/>
                <a:gd name="connsiteY1" fmla="*/ 0 h 1659739"/>
                <a:gd name="connsiteX2" fmla="*/ 0 w 856640"/>
                <a:gd name="connsiteY2" fmla="*/ 832304 h 1659739"/>
                <a:gd name="connsiteX3" fmla="*/ 856641 w 856640"/>
                <a:gd name="connsiteY3" fmla="*/ 1659740 h 1659739"/>
                <a:gd name="connsiteX4" fmla="*/ 856641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856641" y="0"/>
                  </a:moveTo>
                  <a:lnTo>
                    <a:pt x="856641" y="0"/>
                  </a:lnTo>
                  <a:lnTo>
                    <a:pt x="0" y="832304"/>
                  </a:lnTo>
                  <a:lnTo>
                    <a:pt x="856641" y="1659740"/>
                  </a:lnTo>
                  <a:lnTo>
                    <a:pt x="856641" y="0"/>
                  </a:lnTo>
                </a:path>
              </a:pathLst>
            </a:custGeom>
            <a:solidFill>
              <a:srgbClr val="3D9138"/>
            </a:solidFill>
            <a:ln w="48661" cap="flat">
              <a:noFill/>
              <a:prstDash val="solid"/>
              <a:miter/>
            </a:ln>
          </p:spPr>
          <p:txBody>
            <a:bodyPr rtlCol="0" anchor="ctr"/>
            <a:lstStyle/>
            <a:p>
              <a:endParaRPr lang="ja-JP" altLang="en-US"/>
            </a:p>
          </p:txBody>
        </p:sp>
        <p:sp>
          <p:nvSpPr>
            <p:cNvPr id="158" name="フリーフォーム: 図形 157">
              <a:extLst>
                <a:ext uri="{FF2B5EF4-FFF2-40B4-BE49-F238E27FC236}">
                  <a16:creationId xmlns:a16="http://schemas.microsoft.com/office/drawing/2014/main" id="{8337C3DD-60CD-40EE-AD4C-D70487CD44FD}"/>
                </a:ext>
              </a:extLst>
            </p:cNvPr>
            <p:cNvSpPr/>
            <p:nvPr/>
          </p:nvSpPr>
          <p:spPr>
            <a:xfrm>
              <a:off x="25128168" y="16115548"/>
              <a:ext cx="1713281" cy="827435"/>
            </a:xfrm>
            <a:custGeom>
              <a:avLst/>
              <a:gdLst>
                <a:gd name="connsiteX0" fmla="*/ 856641 w 1713281"/>
                <a:gd name="connsiteY0" fmla="*/ 0 h 827435"/>
                <a:gd name="connsiteX1" fmla="*/ 856641 w 1713281"/>
                <a:gd name="connsiteY1" fmla="*/ 0 h 827435"/>
                <a:gd name="connsiteX2" fmla="*/ 0 w 1713281"/>
                <a:gd name="connsiteY2" fmla="*/ 827435 h 827435"/>
                <a:gd name="connsiteX3" fmla="*/ 1713281 w 1713281"/>
                <a:gd name="connsiteY3" fmla="*/ 827435 h 827435"/>
                <a:gd name="connsiteX4" fmla="*/ 856641 w 1713281"/>
                <a:gd name="connsiteY4" fmla="*/ 0 h 82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5">
                  <a:moveTo>
                    <a:pt x="856641" y="0"/>
                  </a:moveTo>
                  <a:lnTo>
                    <a:pt x="856641" y="0"/>
                  </a:lnTo>
                  <a:lnTo>
                    <a:pt x="0" y="827435"/>
                  </a:lnTo>
                  <a:lnTo>
                    <a:pt x="1713281" y="827435"/>
                  </a:lnTo>
                  <a:lnTo>
                    <a:pt x="856641" y="0"/>
                  </a:lnTo>
                </a:path>
              </a:pathLst>
            </a:custGeom>
            <a:solidFill>
              <a:srgbClr val="3D9138"/>
            </a:solidFill>
            <a:ln w="48661" cap="flat">
              <a:noFill/>
              <a:prstDash val="solid"/>
              <a:miter/>
            </a:ln>
          </p:spPr>
          <p:txBody>
            <a:bodyPr rtlCol="0" anchor="ctr"/>
            <a:lstStyle/>
            <a:p>
              <a:endParaRPr lang="ja-JP" altLang="en-US"/>
            </a:p>
          </p:txBody>
        </p:sp>
        <p:sp>
          <p:nvSpPr>
            <p:cNvPr id="159" name="フリーフォーム: 図形 158">
              <a:extLst>
                <a:ext uri="{FF2B5EF4-FFF2-40B4-BE49-F238E27FC236}">
                  <a16:creationId xmlns:a16="http://schemas.microsoft.com/office/drawing/2014/main" id="{7AD36AC9-C41F-4EAD-92DD-0918647803D1}"/>
                </a:ext>
              </a:extLst>
            </p:cNvPr>
            <p:cNvSpPr/>
            <p:nvPr/>
          </p:nvSpPr>
          <p:spPr>
            <a:xfrm>
              <a:off x="26841449" y="15283243"/>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160" name="フリーフォーム: 図形 159">
              <a:extLst>
                <a:ext uri="{FF2B5EF4-FFF2-40B4-BE49-F238E27FC236}">
                  <a16:creationId xmlns:a16="http://schemas.microsoft.com/office/drawing/2014/main" id="{D2ABC9E7-C48E-40F3-B257-DB41D40D1C25}"/>
                </a:ext>
              </a:extLst>
            </p:cNvPr>
            <p:cNvSpPr/>
            <p:nvPr/>
          </p:nvSpPr>
          <p:spPr>
            <a:xfrm>
              <a:off x="27698090" y="15283243"/>
              <a:ext cx="856640" cy="1659739"/>
            </a:xfrm>
            <a:custGeom>
              <a:avLst/>
              <a:gdLst>
                <a:gd name="connsiteX0" fmla="*/ 856641 w 856640"/>
                <a:gd name="connsiteY0" fmla="*/ 0 h 1659739"/>
                <a:gd name="connsiteX1" fmla="*/ 856641 w 856640"/>
                <a:gd name="connsiteY1" fmla="*/ 0 h 1659739"/>
                <a:gd name="connsiteX2" fmla="*/ 0 w 856640"/>
                <a:gd name="connsiteY2" fmla="*/ 832304 h 1659739"/>
                <a:gd name="connsiteX3" fmla="*/ 856641 w 856640"/>
                <a:gd name="connsiteY3" fmla="*/ 1659740 h 1659739"/>
                <a:gd name="connsiteX4" fmla="*/ 856641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856641" y="0"/>
                  </a:moveTo>
                  <a:lnTo>
                    <a:pt x="856641" y="0"/>
                  </a:lnTo>
                  <a:lnTo>
                    <a:pt x="0" y="832304"/>
                  </a:lnTo>
                  <a:lnTo>
                    <a:pt x="856641" y="1659740"/>
                  </a:lnTo>
                  <a:lnTo>
                    <a:pt x="856641" y="0"/>
                  </a:lnTo>
                </a:path>
              </a:pathLst>
            </a:custGeom>
            <a:solidFill>
              <a:srgbClr val="359939"/>
            </a:solidFill>
            <a:ln w="48661" cap="flat">
              <a:noFill/>
              <a:prstDash val="solid"/>
              <a:miter/>
            </a:ln>
          </p:spPr>
          <p:txBody>
            <a:bodyPr rtlCol="0" anchor="ctr"/>
            <a:lstStyle/>
            <a:p>
              <a:endParaRPr lang="ja-JP" altLang="en-US"/>
            </a:p>
          </p:txBody>
        </p:sp>
        <p:sp>
          <p:nvSpPr>
            <p:cNvPr id="161" name="フリーフォーム: 図形 160">
              <a:extLst>
                <a:ext uri="{FF2B5EF4-FFF2-40B4-BE49-F238E27FC236}">
                  <a16:creationId xmlns:a16="http://schemas.microsoft.com/office/drawing/2014/main" id="{02BA94BB-9346-4149-B03D-AC6724212861}"/>
                </a:ext>
              </a:extLst>
            </p:cNvPr>
            <p:cNvSpPr/>
            <p:nvPr/>
          </p:nvSpPr>
          <p:spPr>
            <a:xfrm>
              <a:off x="26841449" y="16115548"/>
              <a:ext cx="1713281" cy="827435"/>
            </a:xfrm>
            <a:custGeom>
              <a:avLst/>
              <a:gdLst>
                <a:gd name="connsiteX0" fmla="*/ 856641 w 1713281"/>
                <a:gd name="connsiteY0" fmla="*/ 0 h 827435"/>
                <a:gd name="connsiteX1" fmla="*/ 856641 w 1713281"/>
                <a:gd name="connsiteY1" fmla="*/ 0 h 827435"/>
                <a:gd name="connsiteX2" fmla="*/ 0 w 1713281"/>
                <a:gd name="connsiteY2" fmla="*/ 827435 h 827435"/>
                <a:gd name="connsiteX3" fmla="*/ 1713281 w 1713281"/>
                <a:gd name="connsiteY3" fmla="*/ 827435 h 827435"/>
                <a:gd name="connsiteX4" fmla="*/ 856641 w 1713281"/>
                <a:gd name="connsiteY4" fmla="*/ 0 h 82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5">
                  <a:moveTo>
                    <a:pt x="856641" y="0"/>
                  </a:moveTo>
                  <a:lnTo>
                    <a:pt x="856641" y="0"/>
                  </a:lnTo>
                  <a:lnTo>
                    <a:pt x="0" y="827435"/>
                  </a:lnTo>
                  <a:lnTo>
                    <a:pt x="1713281" y="827435"/>
                  </a:lnTo>
                  <a:lnTo>
                    <a:pt x="856641" y="0"/>
                  </a:lnTo>
                </a:path>
              </a:pathLst>
            </a:custGeom>
            <a:solidFill>
              <a:srgbClr val="3D9138"/>
            </a:solidFill>
            <a:ln w="48661" cap="flat">
              <a:noFill/>
              <a:prstDash val="solid"/>
              <a:miter/>
            </a:ln>
          </p:spPr>
          <p:txBody>
            <a:bodyPr rtlCol="0" anchor="ctr"/>
            <a:lstStyle/>
            <a:p>
              <a:endParaRPr lang="ja-JP" altLang="en-US"/>
            </a:p>
          </p:txBody>
        </p:sp>
        <p:sp>
          <p:nvSpPr>
            <p:cNvPr id="162" name="フリーフォーム: 図形 161">
              <a:extLst>
                <a:ext uri="{FF2B5EF4-FFF2-40B4-BE49-F238E27FC236}">
                  <a16:creationId xmlns:a16="http://schemas.microsoft.com/office/drawing/2014/main" id="{1763E9E2-1023-441F-A2C1-FBEE4A27177A}"/>
                </a:ext>
              </a:extLst>
            </p:cNvPr>
            <p:cNvSpPr/>
            <p:nvPr/>
          </p:nvSpPr>
          <p:spPr>
            <a:xfrm>
              <a:off x="26841449" y="15283243"/>
              <a:ext cx="856640" cy="1659739"/>
            </a:xfrm>
            <a:custGeom>
              <a:avLst/>
              <a:gdLst>
                <a:gd name="connsiteX0" fmla="*/ 0 w 856640"/>
                <a:gd name="connsiteY0" fmla="*/ 0 h 1659739"/>
                <a:gd name="connsiteX1" fmla="*/ 0 w 856640"/>
                <a:gd name="connsiteY1" fmla="*/ 0 h 1659739"/>
                <a:gd name="connsiteX2" fmla="*/ 0 w 856640"/>
                <a:gd name="connsiteY2" fmla="*/ 1659740 h 1659739"/>
                <a:gd name="connsiteX3" fmla="*/ 856641 w 856640"/>
                <a:gd name="connsiteY3" fmla="*/ 832304 h 1659739"/>
                <a:gd name="connsiteX4" fmla="*/ 0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0" y="0"/>
                  </a:moveTo>
                  <a:lnTo>
                    <a:pt x="0" y="0"/>
                  </a:lnTo>
                  <a:lnTo>
                    <a:pt x="0" y="1659740"/>
                  </a:lnTo>
                  <a:lnTo>
                    <a:pt x="856641" y="832304"/>
                  </a:lnTo>
                  <a:lnTo>
                    <a:pt x="0" y="0"/>
                  </a:lnTo>
                </a:path>
              </a:pathLst>
            </a:custGeom>
            <a:solidFill>
              <a:srgbClr val="3F8E38"/>
            </a:solidFill>
            <a:ln w="48661" cap="flat">
              <a:noFill/>
              <a:prstDash val="solid"/>
              <a:miter/>
            </a:ln>
          </p:spPr>
          <p:txBody>
            <a:bodyPr rtlCol="0" anchor="ctr"/>
            <a:lstStyle/>
            <a:p>
              <a:endParaRPr lang="ja-JP" altLang="en-US"/>
            </a:p>
          </p:txBody>
        </p:sp>
        <p:sp>
          <p:nvSpPr>
            <p:cNvPr id="163" name="フリーフォーム: 図形 162">
              <a:extLst>
                <a:ext uri="{FF2B5EF4-FFF2-40B4-BE49-F238E27FC236}">
                  <a16:creationId xmlns:a16="http://schemas.microsoft.com/office/drawing/2014/main" id="{2638266E-5F7D-4B2A-92DE-112A522D32A6}"/>
                </a:ext>
              </a:extLst>
            </p:cNvPr>
            <p:cNvSpPr/>
            <p:nvPr/>
          </p:nvSpPr>
          <p:spPr>
            <a:xfrm>
              <a:off x="19983459" y="8639413"/>
              <a:ext cx="1713279" cy="832304"/>
            </a:xfrm>
            <a:custGeom>
              <a:avLst/>
              <a:gdLst>
                <a:gd name="connsiteX0" fmla="*/ 1713280 w 1713279"/>
                <a:gd name="connsiteY0" fmla="*/ 0 h 832304"/>
                <a:gd name="connsiteX1" fmla="*/ 0 w 1713279"/>
                <a:gd name="connsiteY1" fmla="*/ 0 h 832304"/>
                <a:gd name="connsiteX2" fmla="*/ 856641 w 1713279"/>
                <a:gd name="connsiteY2" fmla="*/ 832304 h 832304"/>
                <a:gd name="connsiteX3" fmla="*/ 1713280 w 1713279"/>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79" h="832304">
                  <a:moveTo>
                    <a:pt x="1713280" y="0"/>
                  </a:moveTo>
                  <a:lnTo>
                    <a:pt x="0" y="0"/>
                  </a:lnTo>
                  <a:lnTo>
                    <a:pt x="856641" y="832304"/>
                  </a:lnTo>
                  <a:lnTo>
                    <a:pt x="1713280" y="0"/>
                  </a:lnTo>
                </a:path>
              </a:pathLst>
            </a:custGeom>
            <a:solidFill>
              <a:srgbClr val="408D38"/>
            </a:solidFill>
            <a:ln w="48661" cap="flat">
              <a:noFill/>
              <a:prstDash val="solid"/>
              <a:miter/>
            </a:ln>
          </p:spPr>
          <p:txBody>
            <a:bodyPr rtlCol="0" anchor="ctr"/>
            <a:lstStyle/>
            <a:p>
              <a:endParaRPr lang="ja-JP" altLang="en-US"/>
            </a:p>
          </p:txBody>
        </p:sp>
        <p:sp>
          <p:nvSpPr>
            <p:cNvPr id="164" name="フリーフォーム: 図形 163">
              <a:extLst>
                <a:ext uri="{FF2B5EF4-FFF2-40B4-BE49-F238E27FC236}">
                  <a16:creationId xmlns:a16="http://schemas.microsoft.com/office/drawing/2014/main" id="{252696B5-B28C-4081-8121-87FBEF745E0A}"/>
                </a:ext>
              </a:extLst>
            </p:cNvPr>
            <p:cNvSpPr/>
            <p:nvPr/>
          </p:nvSpPr>
          <p:spPr>
            <a:xfrm>
              <a:off x="20840099" y="8639413"/>
              <a:ext cx="856639" cy="1659741"/>
            </a:xfrm>
            <a:custGeom>
              <a:avLst/>
              <a:gdLst>
                <a:gd name="connsiteX0" fmla="*/ 856639 w 856639"/>
                <a:gd name="connsiteY0" fmla="*/ 0 h 1659741"/>
                <a:gd name="connsiteX1" fmla="*/ 856639 w 856639"/>
                <a:gd name="connsiteY1" fmla="*/ 0 h 1659741"/>
                <a:gd name="connsiteX2" fmla="*/ 0 w 856639"/>
                <a:gd name="connsiteY2" fmla="*/ 832304 h 1659741"/>
                <a:gd name="connsiteX3" fmla="*/ 856639 w 856639"/>
                <a:gd name="connsiteY3" fmla="*/ 1659741 h 1659741"/>
                <a:gd name="connsiteX4" fmla="*/ 856639 w 856639"/>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1">
                  <a:moveTo>
                    <a:pt x="856639" y="0"/>
                  </a:moveTo>
                  <a:lnTo>
                    <a:pt x="856639" y="0"/>
                  </a:lnTo>
                  <a:lnTo>
                    <a:pt x="0" y="832304"/>
                  </a:lnTo>
                  <a:lnTo>
                    <a:pt x="856639" y="1659741"/>
                  </a:lnTo>
                  <a:lnTo>
                    <a:pt x="856639" y="0"/>
                  </a:lnTo>
                </a:path>
              </a:pathLst>
            </a:custGeom>
            <a:solidFill>
              <a:srgbClr val="359939"/>
            </a:solidFill>
            <a:ln w="48661" cap="flat">
              <a:noFill/>
              <a:prstDash val="solid"/>
              <a:miter/>
            </a:ln>
          </p:spPr>
          <p:txBody>
            <a:bodyPr rtlCol="0" anchor="ctr"/>
            <a:lstStyle/>
            <a:p>
              <a:endParaRPr lang="ja-JP" altLang="en-US"/>
            </a:p>
          </p:txBody>
        </p:sp>
        <p:sp>
          <p:nvSpPr>
            <p:cNvPr id="165" name="フリーフォーム: 図形 164">
              <a:extLst>
                <a:ext uri="{FF2B5EF4-FFF2-40B4-BE49-F238E27FC236}">
                  <a16:creationId xmlns:a16="http://schemas.microsoft.com/office/drawing/2014/main" id="{8A4FDDAD-31BE-4D52-A9F8-B51D43FFFB6E}"/>
                </a:ext>
              </a:extLst>
            </p:cNvPr>
            <p:cNvSpPr/>
            <p:nvPr/>
          </p:nvSpPr>
          <p:spPr>
            <a:xfrm>
              <a:off x="19983459" y="9471717"/>
              <a:ext cx="1713279" cy="827436"/>
            </a:xfrm>
            <a:custGeom>
              <a:avLst/>
              <a:gdLst>
                <a:gd name="connsiteX0" fmla="*/ 856641 w 1713279"/>
                <a:gd name="connsiteY0" fmla="*/ 0 h 827436"/>
                <a:gd name="connsiteX1" fmla="*/ 856641 w 1713279"/>
                <a:gd name="connsiteY1" fmla="*/ 0 h 827436"/>
                <a:gd name="connsiteX2" fmla="*/ 0 w 1713279"/>
                <a:gd name="connsiteY2" fmla="*/ 827437 h 827436"/>
                <a:gd name="connsiteX3" fmla="*/ 1713280 w 1713279"/>
                <a:gd name="connsiteY3" fmla="*/ 827437 h 827436"/>
                <a:gd name="connsiteX4" fmla="*/ 856641 w 1713279"/>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79" h="827436">
                  <a:moveTo>
                    <a:pt x="856641" y="0"/>
                  </a:moveTo>
                  <a:lnTo>
                    <a:pt x="856641" y="0"/>
                  </a:lnTo>
                  <a:lnTo>
                    <a:pt x="0" y="827437"/>
                  </a:lnTo>
                  <a:lnTo>
                    <a:pt x="1713280" y="82743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166" name="フリーフォーム: 図形 165">
              <a:extLst>
                <a:ext uri="{FF2B5EF4-FFF2-40B4-BE49-F238E27FC236}">
                  <a16:creationId xmlns:a16="http://schemas.microsoft.com/office/drawing/2014/main" id="{4979B1D6-A3D4-4B52-8455-0EF97C2B7589}"/>
                </a:ext>
              </a:extLst>
            </p:cNvPr>
            <p:cNvSpPr/>
            <p:nvPr/>
          </p:nvSpPr>
          <p:spPr>
            <a:xfrm>
              <a:off x="19983459" y="8639413"/>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167" name="フリーフォーム: 図形 166">
              <a:extLst>
                <a:ext uri="{FF2B5EF4-FFF2-40B4-BE49-F238E27FC236}">
                  <a16:creationId xmlns:a16="http://schemas.microsoft.com/office/drawing/2014/main" id="{CCA087E6-9D3B-4EA0-949A-4251FA66F89D}"/>
                </a:ext>
              </a:extLst>
            </p:cNvPr>
            <p:cNvSpPr/>
            <p:nvPr/>
          </p:nvSpPr>
          <p:spPr>
            <a:xfrm>
              <a:off x="20840099" y="10299154"/>
              <a:ext cx="856639" cy="1659741"/>
            </a:xfrm>
            <a:custGeom>
              <a:avLst/>
              <a:gdLst>
                <a:gd name="connsiteX0" fmla="*/ 856639 w 856639"/>
                <a:gd name="connsiteY0" fmla="*/ 0 h 1659741"/>
                <a:gd name="connsiteX1" fmla="*/ 856639 w 856639"/>
                <a:gd name="connsiteY1" fmla="*/ 0 h 1659741"/>
                <a:gd name="connsiteX2" fmla="*/ 0 w 856639"/>
                <a:gd name="connsiteY2" fmla="*/ 832304 h 1659741"/>
                <a:gd name="connsiteX3" fmla="*/ 856639 w 856639"/>
                <a:gd name="connsiteY3" fmla="*/ 1659741 h 1659741"/>
                <a:gd name="connsiteX4" fmla="*/ 856639 w 856639"/>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1">
                  <a:moveTo>
                    <a:pt x="856639" y="0"/>
                  </a:moveTo>
                  <a:lnTo>
                    <a:pt x="856639" y="0"/>
                  </a:lnTo>
                  <a:lnTo>
                    <a:pt x="0" y="832304"/>
                  </a:lnTo>
                  <a:lnTo>
                    <a:pt x="856639" y="1659741"/>
                  </a:lnTo>
                  <a:lnTo>
                    <a:pt x="856639" y="0"/>
                  </a:lnTo>
                </a:path>
              </a:pathLst>
            </a:custGeom>
            <a:solidFill>
              <a:srgbClr val="408D38"/>
            </a:solidFill>
            <a:ln w="48661" cap="flat">
              <a:noFill/>
              <a:prstDash val="solid"/>
              <a:miter/>
            </a:ln>
          </p:spPr>
          <p:txBody>
            <a:bodyPr rtlCol="0" anchor="ctr"/>
            <a:lstStyle/>
            <a:p>
              <a:endParaRPr lang="ja-JP" altLang="en-US"/>
            </a:p>
          </p:txBody>
        </p:sp>
        <p:sp>
          <p:nvSpPr>
            <p:cNvPr id="168" name="フリーフォーム: 図形 167">
              <a:extLst>
                <a:ext uri="{FF2B5EF4-FFF2-40B4-BE49-F238E27FC236}">
                  <a16:creationId xmlns:a16="http://schemas.microsoft.com/office/drawing/2014/main" id="{72921014-B0F7-45A6-B615-B27DA1E5C548}"/>
                </a:ext>
              </a:extLst>
            </p:cNvPr>
            <p:cNvSpPr/>
            <p:nvPr/>
          </p:nvSpPr>
          <p:spPr>
            <a:xfrm>
              <a:off x="19983459" y="11131458"/>
              <a:ext cx="1713279" cy="827436"/>
            </a:xfrm>
            <a:custGeom>
              <a:avLst/>
              <a:gdLst>
                <a:gd name="connsiteX0" fmla="*/ 856641 w 1713279"/>
                <a:gd name="connsiteY0" fmla="*/ 0 h 827436"/>
                <a:gd name="connsiteX1" fmla="*/ 0 w 1713279"/>
                <a:gd name="connsiteY1" fmla="*/ 827437 h 827436"/>
                <a:gd name="connsiteX2" fmla="*/ 1713280 w 1713279"/>
                <a:gd name="connsiteY2" fmla="*/ 827437 h 827436"/>
                <a:gd name="connsiteX3" fmla="*/ 856641 w 1713279"/>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79" h="827436">
                  <a:moveTo>
                    <a:pt x="856641" y="0"/>
                  </a:moveTo>
                  <a:lnTo>
                    <a:pt x="0" y="827437"/>
                  </a:lnTo>
                  <a:lnTo>
                    <a:pt x="1713280" y="827437"/>
                  </a:lnTo>
                  <a:lnTo>
                    <a:pt x="856641" y="0"/>
                  </a:lnTo>
                </a:path>
              </a:pathLst>
            </a:custGeom>
            <a:solidFill>
              <a:srgbClr val="359939"/>
            </a:solidFill>
            <a:ln w="48661" cap="flat">
              <a:noFill/>
              <a:prstDash val="solid"/>
              <a:miter/>
            </a:ln>
          </p:spPr>
          <p:txBody>
            <a:bodyPr rtlCol="0" anchor="ctr"/>
            <a:lstStyle/>
            <a:p>
              <a:endParaRPr lang="ja-JP" altLang="en-US"/>
            </a:p>
          </p:txBody>
        </p:sp>
        <p:sp>
          <p:nvSpPr>
            <p:cNvPr id="169" name="フリーフォーム: 図形 168">
              <a:extLst>
                <a:ext uri="{FF2B5EF4-FFF2-40B4-BE49-F238E27FC236}">
                  <a16:creationId xmlns:a16="http://schemas.microsoft.com/office/drawing/2014/main" id="{D3C289E0-91B9-4283-809D-5A5EB0756BBA}"/>
                </a:ext>
              </a:extLst>
            </p:cNvPr>
            <p:cNvSpPr/>
            <p:nvPr/>
          </p:nvSpPr>
          <p:spPr>
            <a:xfrm>
              <a:off x="19983459" y="10299154"/>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170" name="フリーフォーム: 図形 169">
              <a:extLst>
                <a:ext uri="{FF2B5EF4-FFF2-40B4-BE49-F238E27FC236}">
                  <a16:creationId xmlns:a16="http://schemas.microsoft.com/office/drawing/2014/main" id="{60334F81-D713-4233-9F38-CF61B415FF9B}"/>
                </a:ext>
              </a:extLst>
            </p:cNvPr>
            <p:cNvSpPr/>
            <p:nvPr/>
          </p:nvSpPr>
          <p:spPr>
            <a:xfrm>
              <a:off x="19983459" y="10299154"/>
              <a:ext cx="1713279" cy="832304"/>
            </a:xfrm>
            <a:custGeom>
              <a:avLst/>
              <a:gdLst>
                <a:gd name="connsiteX0" fmla="*/ 1713280 w 1713279"/>
                <a:gd name="connsiteY0" fmla="*/ 0 h 832304"/>
                <a:gd name="connsiteX1" fmla="*/ 0 w 1713279"/>
                <a:gd name="connsiteY1" fmla="*/ 0 h 832304"/>
                <a:gd name="connsiteX2" fmla="*/ 856641 w 1713279"/>
                <a:gd name="connsiteY2" fmla="*/ 832304 h 832304"/>
                <a:gd name="connsiteX3" fmla="*/ 1713280 w 1713279"/>
                <a:gd name="connsiteY3" fmla="*/ 0 h 832304"/>
                <a:gd name="connsiteX4" fmla="*/ 1713280 w 1713279"/>
                <a:gd name="connsiteY4" fmla="*/ 0 h 832304"/>
                <a:gd name="connsiteX5" fmla="*/ 1713280 w 1713279"/>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79" h="832304">
                  <a:moveTo>
                    <a:pt x="1713280" y="0"/>
                  </a:moveTo>
                  <a:lnTo>
                    <a:pt x="0" y="0"/>
                  </a:lnTo>
                  <a:lnTo>
                    <a:pt x="856641" y="832304"/>
                  </a:lnTo>
                  <a:lnTo>
                    <a:pt x="1713280" y="0"/>
                  </a:lnTo>
                  <a:moveTo>
                    <a:pt x="1713280" y="0"/>
                  </a:moveTo>
                  <a:lnTo>
                    <a:pt x="1713280" y="0"/>
                  </a:lnTo>
                </a:path>
              </a:pathLst>
            </a:custGeom>
            <a:solidFill>
              <a:srgbClr val="3D9138"/>
            </a:solidFill>
            <a:ln w="48661" cap="flat">
              <a:noFill/>
              <a:prstDash val="solid"/>
              <a:miter/>
            </a:ln>
          </p:spPr>
          <p:txBody>
            <a:bodyPr rtlCol="0" anchor="ctr"/>
            <a:lstStyle/>
            <a:p>
              <a:endParaRPr lang="ja-JP" altLang="en-US"/>
            </a:p>
          </p:txBody>
        </p:sp>
        <p:sp>
          <p:nvSpPr>
            <p:cNvPr id="171" name="フリーフォーム: 図形 170">
              <a:extLst>
                <a:ext uri="{FF2B5EF4-FFF2-40B4-BE49-F238E27FC236}">
                  <a16:creationId xmlns:a16="http://schemas.microsoft.com/office/drawing/2014/main" id="{65F3056E-F3C1-46C4-A665-6B3987FD2132}"/>
                </a:ext>
              </a:extLst>
            </p:cNvPr>
            <p:cNvSpPr/>
            <p:nvPr/>
          </p:nvSpPr>
          <p:spPr>
            <a:xfrm>
              <a:off x="18270177" y="11131458"/>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3E9038"/>
            </a:solidFill>
            <a:ln w="48661" cap="flat">
              <a:noFill/>
              <a:prstDash val="solid"/>
              <a:miter/>
            </a:ln>
          </p:spPr>
          <p:txBody>
            <a:bodyPr rtlCol="0" anchor="ctr"/>
            <a:lstStyle/>
            <a:p>
              <a:endParaRPr lang="ja-JP" altLang="en-US"/>
            </a:p>
          </p:txBody>
        </p:sp>
        <p:sp>
          <p:nvSpPr>
            <p:cNvPr id="172" name="フリーフォーム: 図形 171">
              <a:extLst>
                <a:ext uri="{FF2B5EF4-FFF2-40B4-BE49-F238E27FC236}">
                  <a16:creationId xmlns:a16="http://schemas.microsoft.com/office/drawing/2014/main" id="{AB7F03A6-A2AE-48FD-9CAF-829B456A843D}"/>
                </a:ext>
              </a:extLst>
            </p:cNvPr>
            <p:cNvSpPr/>
            <p:nvPr/>
          </p:nvSpPr>
          <p:spPr>
            <a:xfrm>
              <a:off x="18270177" y="10299154"/>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359939"/>
            </a:solidFill>
            <a:ln w="48661" cap="flat">
              <a:noFill/>
              <a:prstDash val="solid"/>
              <a:miter/>
            </a:ln>
          </p:spPr>
          <p:txBody>
            <a:bodyPr rtlCol="0" anchor="ctr"/>
            <a:lstStyle/>
            <a:p>
              <a:endParaRPr lang="ja-JP" altLang="en-US"/>
            </a:p>
          </p:txBody>
        </p:sp>
        <p:sp>
          <p:nvSpPr>
            <p:cNvPr id="173" name="フリーフォーム: 図形 172">
              <a:extLst>
                <a:ext uri="{FF2B5EF4-FFF2-40B4-BE49-F238E27FC236}">
                  <a16:creationId xmlns:a16="http://schemas.microsoft.com/office/drawing/2014/main" id="{B14F32D1-4CF1-4550-98F6-22BAD39270E8}"/>
                </a:ext>
              </a:extLst>
            </p:cNvPr>
            <p:cNvSpPr/>
            <p:nvPr/>
          </p:nvSpPr>
          <p:spPr>
            <a:xfrm>
              <a:off x="18270177" y="10299154"/>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174" name="フリーフォーム: 図形 173">
              <a:extLst>
                <a:ext uri="{FF2B5EF4-FFF2-40B4-BE49-F238E27FC236}">
                  <a16:creationId xmlns:a16="http://schemas.microsoft.com/office/drawing/2014/main" id="{EE56EA76-65CE-40B2-9B14-1F79334E50F4}"/>
                </a:ext>
              </a:extLst>
            </p:cNvPr>
            <p:cNvSpPr/>
            <p:nvPr/>
          </p:nvSpPr>
          <p:spPr>
            <a:xfrm>
              <a:off x="19126818" y="10299154"/>
              <a:ext cx="856640" cy="1659741"/>
            </a:xfrm>
            <a:custGeom>
              <a:avLst/>
              <a:gdLst>
                <a:gd name="connsiteX0" fmla="*/ 856641 w 856640"/>
                <a:gd name="connsiteY0" fmla="*/ 0 h 1659741"/>
                <a:gd name="connsiteX1" fmla="*/ 856641 w 856640"/>
                <a:gd name="connsiteY1" fmla="*/ 0 h 1659741"/>
                <a:gd name="connsiteX2" fmla="*/ 0 w 856640"/>
                <a:gd name="connsiteY2" fmla="*/ 832304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32304"/>
                  </a:lnTo>
                  <a:lnTo>
                    <a:pt x="856641" y="1659741"/>
                  </a:lnTo>
                  <a:lnTo>
                    <a:pt x="856641" y="0"/>
                  </a:lnTo>
                </a:path>
              </a:pathLst>
            </a:custGeom>
            <a:solidFill>
              <a:srgbClr val="408D38"/>
            </a:solidFill>
            <a:ln w="48661" cap="flat">
              <a:noFill/>
              <a:prstDash val="solid"/>
              <a:miter/>
            </a:ln>
          </p:spPr>
          <p:txBody>
            <a:bodyPr rtlCol="0" anchor="ctr"/>
            <a:lstStyle/>
            <a:p>
              <a:endParaRPr lang="ja-JP" altLang="en-US"/>
            </a:p>
          </p:txBody>
        </p:sp>
        <p:sp>
          <p:nvSpPr>
            <p:cNvPr id="175" name="フリーフォーム: 図形 174">
              <a:extLst>
                <a:ext uri="{FF2B5EF4-FFF2-40B4-BE49-F238E27FC236}">
                  <a16:creationId xmlns:a16="http://schemas.microsoft.com/office/drawing/2014/main" id="{11E87F6A-9CF8-4C6F-9317-663089C010C8}"/>
                </a:ext>
              </a:extLst>
            </p:cNvPr>
            <p:cNvSpPr/>
            <p:nvPr/>
          </p:nvSpPr>
          <p:spPr>
            <a:xfrm>
              <a:off x="18270177" y="8639413"/>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176" name="フリーフォーム: 図形 175">
              <a:extLst>
                <a:ext uri="{FF2B5EF4-FFF2-40B4-BE49-F238E27FC236}">
                  <a16:creationId xmlns:a16="http://schemas.microsoft.com/office/drawing/2014/main" id="{F634E5A2-1C6F-4FF8-8B38-D7E2DFA6C374}"/>
                </a:ext>
              </a:extLst>
            </p:cNvPr>
            <p:cNvSpPr/>
            <p:nvPr/>
          </p:nvSpPr>
          <p:spPr>
            <a:xfrm>
              <a:off x="18270177" y="8639413"/>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B9338"/>
            </a:solidFill>
            <a:ln w="48661" cap="flat">
              <a:noFill/>
              <a:prstDash val="solid"/>
              <a:miter/>
            </a:ln>
          </p:spPr>
          <p:txBody>
            <a:bodyPr rtlCol="0" anchor="ctr"/>
            <a:lstStyle/>
            <a:p>
              <a:endParaRPr lang="ja-JP" altLang="en-US"/>
            </a:p>
          </p:txBody>
        </p:sp>
        <p:sp>
          <p:nvSpPr>
            <p:cNvPr id="177" name="フリーフォーム: 図形 176">
              <a:extLst>
                <a:ext uri="{FF2B5EF4-FFF2-40B4-BE49-F238E27FC236}">
                  <a16:creationId xmlns:a16="http://schemas.microsoft.com/office/drawing/2014/main" id="{9CC15030-83AF-48C5-BD0A-318C666AF329}"/>
                </a:ext>
              </a:extLst>
            </p:cNvPr>
            <p:cNvSpPr/>
            <p:nvPr/>
          </p:nvSpPr>
          <p:spPr>
            <a:xfrm>
              <a:off x="19126818" y="8639413"/>
              <a:ext cx="856640" cy="1664608"/>
            </a:xfrm>
            <a:custGeom>
              <a:avLst/>
              <a:gdLst>
                <a:gd name="connsiteX0" fmla="*/ 856641 w 856640"/>
                <a:gd name="connsiteY0" fmla="*/ 1659741 h 1664608"/>
                <a:gd name="connsiteX1" fmla="*/ 856641 w 856640"/>
                <a:gd name="connsiteY1" fmla="*/ 1659741 h 1664608"/>
                <a:gd name="connsiteX2" fmla="*/ 856641 w 856640"/>
                <a:gd name="connsiteY2" fmla="*/ 0 h 1664608"/>
                <a:gd name="connsiteX3" fmla="*/ 856641 w 856640"/>
                <a:gd name="connsiteY3" fmla="*/ 0 h 1664608"/>
                <a:gd name="connsiteX4" fmla="*/ 0 w 856640"/>
                <a:gd name="connsiteY4" fmla="*/ 832304 h 1664608"/>
                <a:gd name="connsiteX5" fmla="*/ 856641 w 856640"/>
                <a:gd name="connsiteY5" fmla="*/ 1664609 h 1664608"/>
                <a:gd name="connsiteX6" fmla="*/ 856641 w 856640"/>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64608">
                  <a:moveTo>
                    <a:pt x="856641" y="1659741"/>
                  </a:moveTo>
                  <a:lnTo>
                    <a:pt x="856641" y="1659741"/>
                  </a:lnTo>
                  <a:moveTo>
                    <a:pt x="856641" y="0"/>
                  </a:moveTo>
                  <a:lnTo>
                    <a:pt x="856641" y="0"/>
                  </a:lnTo>
                  <a:lnTo>
                    <a:pt x="0" y="832304"/>
                  </a:lnTo>
                  <a:lnTo>
                    <a:pt x="856641" y="1664609"/>
                  </a:lnTo>
                  <a:lnTo>
                    <a:pt x="856641" y="0"/>
                  </a:lnTo>
                </a:path>
              </a:pathLst>
            </a:custGeom>
            <a:solidFill>
              <a:srgbClr val="3E9038"/>
            </a:solidFill>
            <a:ln w="48661" cap="flat">
              <a:noFill/>
              <a:prstDash val="solid"/>
              <a:miter/>
            </a:ln>
          </p:spPr>
          <p:txBody>
            <a:bodyPr rtlCol="0" anchor="ctr"/>
            <a:lstStyle/>
            <a:p>
              <a:endParaRPr lang="ja-JP" altLang="en-US"/>
            </a:p>
          </p:txBody>
        </p:sp>
        <p:sp>
          <p:nvSpPr>
            <p:cNvPr id="178" name="フリーフォーム: 図形 177">
              <a:extLst>
                <a:ext uri="{FF2B5EF4-FFF2-40B4-BE49-F238E27FC236}">
                  <a16:creationId xmlns:a16="http://schemas.microsoft.com/office/drawing/2014/main" id="{7836D72A-15B6-46C8-8D9A-11322E5DA9B5}"/>
                </a:ext>
              </a:extLst>
            </p:cNvPr>
            <p:cNvSpPr/>
            <p:nvPr/>
          </p:nvSpPr>
          <p:spPr>
            <a:xfrm>
              <a:off x="18270177" y="9471717"/>
              <a:ext cx="1713281" cy="827436"/>
            </a:xfrm>
            <a:custGeom>
              <a:avLst/>
              <a:gdLst>
                <a:gd name="connsiteX0" fmla="*/ 856641 w 1713281"/>
                <a:gd name="connsiteY0" fmla="*/ 0 h 827436"/>
                <a:gd name="connsiteX1" fmla="*/ 856641 w 1713281"/>
                <a:gd name="connsiteY1" fmla="*/ 0 h 827436"/>
                <a:gd name="connsiteX2" fmla="*/ 0 w 1713281"/>
                <a:gd name="connsiteY2" fmla="*/ 827437 h 827436"/>
                <a:gd name="connsiteX3" fmla="*/ 1713281 w 1713281"/>
                <a:gd name="connsiteY3" fmla="*/ 827437 h 827436"/>
                <a:gd name="connsiteX4" fmla="*/ 856641 w 1713281"/>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6">
                  <a:moveTo>
                    <a:pt x="856641" y="0"/>
                  </a:moveTo>
                  <a:lnTo>
                    <a:pt x="856641" y="0"/>
                  </a:lnTo>
                  <a:lnTo>
                    <a:pt x="0" y="827437"/>
                  </a:lnTo>
                  <a:lnTo>
                    <a:pt x="1713281" y="827437"/>
                  </a:lnTo>
                  <a:lnTo>
                    <a:pt x="856641" y="0"/>
                  </a:lnTo>
                </a:path>
              </a:pathLst>
            </a:custGeom>
            <a:solidFill>
              <a:srgbClr val="3F8E38"/>
            </a:solidFill>
            <a:ln w="48661" cap="flat">
              <a:noFill/>
              <a:prstDash val="solid"/>
              <a:miter/>
            </a:ln>
          </p:spPr>
          <p:txBody>
            <a:bodyPr rtlCol="0" anchor="ctr"/>
            <a:lstStyle/>
            <a:p>
              <a:endParaRPr lang="ja-JP" altLang="en-US"/>
            </a:p>
          </p:txBody>
        </p:sp>
        <p:sp>
          <p:nvSpPr>
            <p:cNvPr id="179" name="フリーフォーム: 図形 178">
              <a:extLst>
                <a:ext uri="{FF2B5EF4-FFF2-40B4-BE49-F238E27FC236}">
                  <a16:creationId xmlns:a16="http://schemas.microsoft.com/office/drawing/2014/main" id="{E9ED8CA8-93C7-4E87-9655-CE1228AFAE59}"/>
                </a:ext>
              </a:extLst>
            </p:cNvPr>
            <p:cNvSpPr/>
            <p:nvPr/>
          </p:nvSpPr>
          <p:spPr>
            <a:xfrm>
              <a:off x="16552030" y="8639413"/>
              <a:ext cx="1718147" cy="832304"/>
            </a:xfrm>
            <a:custGeom>
              <a:avLst/>
              <a:gdLst>
                <a:gd name="connsiteX0" fmla="*/ 1718148 w 1718147"/>
                <a:gd name="connsiteY0" fmla="*/ 0 h 832304"/>
                <a:gd name="connsiteX1" fmla="*/ 0 w 1718147"/>
                <a:gd name="connsiteY1" fmla="*/ 0 h 832304"/>
                <a:gd name="connsiteX2" fmla="*/ 856640 w 1718147"/>
                <a:gd name="connsiteY2" fmla="*/ 832304 h 832304"/>
                <a:gd name="connsiteX3" fmla="*/ 1718148 w 1718147"/>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7" h="832304">
                  <a:moveTo>
                    <a:pt x="1718148" y="0"/>
                  </a:moveTo>
                  <a:lnTo>
                    <a:pt x="0" y="0"/>
                  </a:lnTo>
                  <a:lnTo>
                    <a:pt x="856640" y="832304"/>
                  </a:lnTo>
                  <a:lnTo>
                    <a:pt x="1718148" y="0"/>
                  </a:lnTo>
                </a:path>
              </a:pathLst>
            </a:custGeom>
            <a:solidFill>
              <a:srgbClr val="438838"/>
            </a:solidFill>
            <a:ln w="48661" cap="flat">
              <a:noFill/>
              <a:prstDash val="solid"/>
              <a:miter/>
            </a:ln>
          </p:spPr>
          <p:txBody>
            <a:bodyPr rtlCol="0" anchor="ctr"/>
            <a:lstStyle/>
            <a:p>
              <a:endParaRPr lang="ja-JP" altLang="en-US"/>
            </a:p>
          </p:txBody>
        </p:sp>
        <p:sp>
          <p:nvSpPr>
            <p:cNvPr id="180" name="フリーフォーム: 図形 179">
              <a:extLst>
                <a:ext uri="{FF2B5EF4-FFF2-40B4-BE49-F238E27FC236}">
                  <a16:creationId xmlns:a16="http://schemas.microsoft.com/office/drawing/2014/main" id="{495A5DCD-6464-4D1C-8E88-9C9C6F453E1D}"/>
                </a:ext>
              </a:extLst>
            </p:cNvPr>
            <p:cNvSpPr/>
            <p:nvPr/>
          </p:nvSpPr>
          <p:spPr>
            <a:xfrm>
              <a:off x="17408670" y="8639413"/>
              <a:ext cx="861507" cy="1659741"/>
            </a:xfrm>
            <a:custGeom>
              <a:avLst/>
              <a:gdLst>
                <a:gd name="connsiteX0" fmla="*/ 861508 w 861507"/>
                <a:gd name="connsiteY0" fmla="*/ 0 h 1659741"/>
                <a:gd name="connsiteX1" fmla="*/ 861508 w 861507"/>
                <a:gd name="connsiteY1" fmla="*/ 0 h 1659741"/>
                <a:gd name="connsiteX2" fmla="*/ 0 w 861507"/>
                <a:gd name="connsiteY2" fmla="*/ 832304 h 1659741"/>
                <a:gd name="connsiteX3" fmla="*/ 861508 w 861507"/>
                <a:gd name="connsiteY3" fmla="*/ 1659741 h 1659741"/>
                <a:gd name="connsiteX4" fmla="*/ 861508 w 861507"/>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59741">
                  <a:moveTo>
                    <a:pt x="861508" y="0"/>
                  </a:moveTo>
                  <a:lnTo>
                    <a:pt x="861508" y="0"/>
                  </a:lnTo>
                  <a:lnTo>
                    <a:pt x="0" y="832304"/>
                  </a:lnTo>
                  <a:lnTo>
                    <a:pt x="861508" y="1659741"/>
                  </a:lnTo>
                  <a:lnTo>
                    <a:pt x="861508" y="0"/>
                  </a:lnTo>
                </a:path>
              </a:pathLst>
            </a:custGeom>
            <a:solidFill>
              <a:srgbClr val="3D9138"/>
            </a:solidFill>
            <a:ln w="48661" cap="flat">
              <a:noFill/>
              <a:prstDash val="solid"/>
              <a:miter/>
            </a:ln>
          </p:spPr>
          <p:txBody>
            <a:bodyPr rtlCol="0" anchor="ctr"/>
            <a:lstStyle/>
            <a:p>
              <a:endParaRPr lang="ja-JP" altLang="en-US"/>
            </a:p>
          </p:txBody>
        </p:sp>
        <p:sp>
          <p:nvSpPr>
            <p:cNvPr id="181" name="フリーフォーム: 図形 180">
              <a:extLst>
                <a:ext uri="{FF2B5EF4-FFF2-40B4-BE49-F238E27FC236}">
                  <a16:creationId xmlns:a16="http://schemas.microsoft.com/office/drawing/2014/main" id="{C0DB2A21-C864-457B-9A37-AF8890CFCB17}"/>
                </a:ext>
              </a:extLst>
            </p:cNvPr>
            <p:cNvSpPr/>
            <p:nvPr/>
          </p:nvSpPr>
          <p:spPr>
            <a:xfrm>
              <a:off x="16552030" y="9471717"/>
              <a:ext cx="1718147" cy="827436"/>
            </a:xfrm>
            <a:custGeom>
              <a:avLst/>
              <a:gdLst>
                <a:gd name="connsiteX0" fmla="*/ 856640 w 1718147"/>
                <a:gd name="connsiteY0" fmla="*/ 0 h 827436"/>
                <a:gd name="connsiteX1" fmla="*/ 856640 w 1718147"/>
                <a:gd name="connsiteY1" fmla="*/ 0 h 827436"/>
                <a:gd name="connsiteX2" fmla="*/ 0 w 1718147"/>
                <a:gd name="connsiteY2" fmla="*/ 827437 h 827436"/>
                <a:gd name="connsiteX3" fmla="*/ 1718148 w 1718147"/>
                <a:gd name="connsiteY3" fmla="*/ 827437 h 827436"/>
                <a:gd name="connsiteX4" fmla="*/ 856640 w 1718147"/>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27436">
                  <a:moveTo>
                    <a:pt x="856640" y="0"/>
                  </a:moveTo>
                  <a:lnTo>
                    <a:pt x="856640" y="0"/>
                  </a:lnTo>
                  <a:lnTo>
                    <a:pt x="0" y="827437"/>
                  </a:lnTo>
                  <a:lnTo>
                    <a:pt x="1718148" y="827437"/>
                  </a:lnTo>
                  <a:lnTo>
                    <a:pt x="856640" y="0"/>
                  </a:lnTo>
                </a:path>
              </a:pathLst>
            </a:custGeom>
            <a:solidFill>
              <a:srgbClr val="408D38"/>
            </a:solidFill>
            <a:ln w="48661" cap="flat">
              <a:noFill/>
              <a:prstDash val="solid"/>
              <a:miter/>
            </a:ln>
          </p:spPr>
          <p:txBody>
            <a:bodyPr rtlCol="0" anchor="ctr"/>
            <a:lstStyle/>
            <a:p>
              <a:endParaRPr lang="ja-JP" altLang="en-US"/>
            </a:p>
          </p:txBody>
        </p:sp>
        <p:sp>
          <p:nvSpPr>
            <p:cNvPr id="182" name="フリーフォーム: 図形 181">
              <a:extLst>
                <a:ext uri="{FF2B5EF4-FFF2-40B4-BE49-F238E27FC236}">
                  <a16:creationId xmlns:a16="http://schemas.microsoft.com/office/drawing/2014/main" id="{237C53CE-D849-4E9D-9760-40A082A3D11E}"/>
                </a:ext>
              </a:extLst>
            </p:cNvPr>
            <p:cNvSpPr/>
            <p:nvPr/>
          </p:nvSpPr>
          <p:spPr>
            <a:xfrm>
              <a:off x="16552030" y="8639413"/>
              <a:ext cx="856639" cy="1659741"/>
            </a:xfrm>
            <a:custGeom>
              <a:avLst/>
              <a:gdLst>
                <a:gd name="connsiteX0" fmla="*/ 0 w 856639"/>
                <a:gd name="connsiteY0" fmla="*/ 0 h 1659741"/>
                <a:gd name="connsiteX1" fmla="*/ 0 w 856639"/>
                <a:gd name="connsiteY1" fmla="*/ 1659741 h 1659741"/>
                <a:gd name="connsiteX2" fmla="*/ 856640 w 856639"/>
                <a:gd name="connsiteY2" fmla="*/ 832304 h 1659741"/>
                <a:gd name="connsiteX3" fmla="*/ 0 w 856639"/>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39" h="1659741">
                  <a:moveTo>
                    <a:pt x="0" y="0"/>
                  </a:moveTo>
                  <a:lnTo>
                    <a:pt x="0" y="1659741"/>
                  </a:lnTo>
                  <a:lnTo>
                    <a:pt x="856640" y="832304"/>
                  </a:lnTo>
                  <a:lnTo>
                    <a:pt x="0" y="0"/>
                  </a:lnTo>
                </a:path>
              </a:pathLst>
            </a:custGeom>
            <a:solidFill>
              <a:srgbClr val="3B9338"/>
            </a:solidFill>
            <a:ln w="48661" cap="flat">
              <a:noFill/>
              <a:prstDash val="solid"/>
              <a:miter/>
            </a:ln>
          </p:spPr>
          <p:txBody>
            <a:bodyPr rtlCol="0" anchor="ctr"/>
            <a:lstStyle/>
            <a:p>
              <a:endParaRPr lang="ja-JP" altLang="en-US"/>
            </a:p>
          </p:txBody>
        </p:sp>
        <p:sp>
          <p:nvSpPr>
            <p:cNvPr id="183" name="フリーフォーム: 図形 182">
              <a:extLst>
                <a:ext uri="{FF2B5EF4-FFF2-40B4-BE49-F238E27FC236}">
                  <a16:creationId xmlns:a16="http://schemas.microsoft.com/office/drawing/2014/main" id="{A004BE15-0D50-4923-910E-C3B153C75B89}"/>
                </a:ext>
              </a:extLst>
            </p:cNvPr>
            <p:cNvSpPr/>
            <p:nvPr/>
          </p:nvSpPr>
          <p:spPr>
            <a:xfrm>
              <a:off x="17408670" y="10299154"/>
              <a:ext cx="861507" cy="1659741"/>
            </a:xfrm>
            <a:custGeom>
              <a:avLst/>
              <a:gdLst>
                <a:gd name="connsiteX0" fmla="*/ 861508 w 861507"/>
                <a:gd name="connsiteY0" fmla="*/ 0 h 1659741"/>
                <a:gd name="connsiteX1" fmla="*/ 861508 w 861507"/>
                <a:gd name="connsiteY1" fmla="*/ 0 h 1659741"/>
                <a:gd name="connsiteX2" fmla="*/ 0 w 861507"/>
                <a:gd name="connsiteY2" fmla="*/ 832304 h 1659741"/>
                <a:gd name="connsiteX3" fmla="*/ 861508 w 861507"/>
                <a:gd name="connsiteY3" fmla="*/ 1659741 h 1659741"/>
                <a:gd name="connsiteX4" fmla="*/ 861508 w 861507"/>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59741">
                  <a:moveTo>
                    <a:pt x="861508" y="0"/>
                  </a:moveTo>
                  <a:lnTo>
                    <a:pt x="861508" y="0"/>
                  </a:lnTo>
                  <a:lnTo>
                    <a:pt x="0" y="832304"/>
                  </a:lnTo>
                  <a:lnTo>
                    <a:pt x="861508" y="1659741"/>
                  </a:lnTo>
                  <a:lnTo>
                    <a:pt x="861508" y="0"/>
                  </a:lnTo>
                </a:path>
              </a:pathLst>
            </a:custGeom>
            <a:solidFill>
              <a:srgbClr val="408D38"/>
            </a:solidFill>
            <a:ln w="48661" cap="flat">
              <a:noFill/>
              <a:prstDash val="solid"/>
              <a:miter/>
            </a:ln>
          </p:spPr>
          <p:txBody>
            <a:bodyPr rtlCol="0" anchor="ctr"/>
            <a:lstStyle/>
            <a:p>
              <a:endParaRPr lang="ja-JP" altLang="en-US"/>
            </a:p>
          </p:txBody>
        </p:sp>
        <p:sp>
          <p:nvSpPr>
            <p:cNvPr id="184" name="フリーフォーム: 図形 183">
              <a:extLst>
                <a:ext uri="{FF2B5EF4-FFF2-40B4-BE49-F238E27FC236}">
                  <a16:creationId xmlns:a16="http://schemas.microsoft.com/office/drawing/2014/main" id="{84410E51-4E94-47B0-BE09-CADCBB4A484A}"/>
                </a:ext>
              </a:extLst>
            </p:cNvPr>
            <p:cNvSpPr/>
            <p:nvPr/>
          </p:nvSpPr>
          <p:spPr>
            <a:xfrm>
              <a:off x="16552030" y="11131458"/>
              <a:ext cx="1718147" cy="827436"/>
            </a:xfrm>
            <a:custGeom>
              <a:avLst/>
              <a:gdLst>
                <a:gd name="connsiteX0" fmla="*/ 856640 w 1718147"/>
                <a:gd name="connsiteY0" fmla="*/ 0 h 827436"/>
                <a:gd name="connsiteX1" fmla="*/ 0 w 1718147"/>
                <a:gd name="connsiteY1" fmla="*/ 827437 h 827436"/>
                <a:gd name="connsiteX2" fmla="*/ 1718148 w 1718147"/>
                <a:gd name="connsiteY2" fmla="*/ 827437 h 827436"/>
                <a:gd name="connsiteX3" fmla="*/ 856640 w 1718147"/>
                <a:gd name="connsiteY3" fmla="*/ 0 h 827436"/>
              </a:gdLst>
              <a:ahLst/>
              <a:cxnLst>
                <a:cxn ang="0">
                  <a:pos x="connsiteX0" y="connsiteY0"/>
                </a:cxn>
                <a:cxn ang="0">
                  <a:pos x="connsiteX1" y="connsiteY1"/>
                </a:cxn>
                <a:cxn ang="0">
                  <a:pos x="connsiteX2" y="connsiteY2"/>
                </a:cxn>
                <a:cxn ang="0">
                  <a:pos x="connsiteX3" y="connsiteY3"/>
                </a:cxn>
              </a:cxnLst>
              <a:rect l="l" t="t" r="r" b="b"/>
              <a:pathLst>
                <a:path w="1718147" h="827436">
                  <a:moveTo>
                    <a:pt x="856640" y="0"/>
                  </a:moveTo>
                  <a:lnTo>
                    <a:pt x="0" y="827437"/>
                  </a:lnTo>
                  <a:lnTo>
                    <a:pt x="1718148" y="827437"/>
                  </a:lnTo>
                  <a:lnTo>
                    <a:pt x="856640" y="0"/>
                  </a:lnTo>
                </a:path>
              </a:pathLst>
            </a:custGeom>
            <a:solidFill>
              <a:srgbClr val="3D9138"/>
            </a:solidFill>
            <a:ln w="48661" cap="flat">
              <a:noFill/>
              <a:prstDash val="solid"/>
              <a:miter/>
            </a:ln>
          </p:spPr>
          <p:txBody>
            <a:bodyPr rtlCol="0" anchor="ctr"/>
            <a:lstStyle/>
            <a:p>
              <a:endParaRPr lang="ja-JP" altLang="en-US"/>
            </a:p>
          </p:txBody>
        </p:sp>
        <p:sp>
          <p:nvSpPr>
            <p:cNvPr id="185" name="フリーフォーム: 図形 184">
              <a:extLst>
                <a:ext uri="{FF2B5EF4-FFF2-40B4-BE49-F238E27FC236}">
                  <a16:creationId xmlns:a16="http://schemas.microsoft.com/office/drawing/2014/main" id="{A066ACB1-C3F3-44A3-B48E-05A53A5F5DB1}"/>
                </a:ext>
              </a:extLst>
            </p:cNvPr>
            <p:cNvSpPr/>
            <p:nvPr/>
          </p:nvSpPr>
          <p:spPr>
            <a:xfrm>
              <a:off x="16552030" y="10299154"/>
              <a:ext cx="856639" cy="1659741"/>
            </a:xfrm>
            <a:custGeom>
              <a:avLst/>
              <a:gdLst>
                <a:gd name="connsiteX0" fmla="*/ 0 w 856639"/>
                <a:gd name="connsiteY0" fmla="*/ 0 h 1659741"/>
                <a:gd name="connsiteX1" fmla="*/ 0 w 856639"/>
                <a:gd name="connsiteY1" fmla="*/ 1659741 h 1659741"/>
                <a:gd name="connsiteX2" fmla="*/ 856640 w 856639"/>
                <a:gd name="connsiteY2" fmla="*/ 832304 h 1659741"/>
                <a:gd name="connsiteX3" fmla="*/ 0 w 856639"/>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39" h="1659741">
                  <a:moveTo>
                    <a:pt x="0" y="0"/>
                  </a:moveTo>
                  <a:lnTo>
                    <a:pt x="0" y="1659741"/>
                  </a:lnTo>
                  <a:lnTo>
                    <a:pt x="856640" y="832304"/>
                  </a:lnTo>
                  <a:lnTo>
                    <a:pt x="0" y="0"/>
                  </a:lnTo>
                </a:path>
              </a:pathLst>
            </a:custGeom>
            <a:solidFill>
              <a:srgbClr val="438838"/>
            </a:solidFill>
            <a:ln w="48661" cap="flat">
              <a:noFill/>
              <a:prstDash val="solid"/>
              <a:miter/>
            </a:ln>
          </p:spPr>
          <p:txBody>
            <a:bodyPr rtlCol="0" anchor="ctr"/>
            <a:lstStyle/>
            <a:p>
              <a:endParaRPr lang="ja-JP" altLang="en-US"/>
            </a:p>
          </p:txBody>
        </p:sp>
        <p:sp>
          <p:nvSpPr>
            <p:cNvPr id="186" name="フリーフォーム: 図形 185">
              <a:extLst>
                <a:ext uri="{FF2B5EF4-FFF2-40B4-BE49-F238E27FC236}">
                  <a16:creationId xmlns:a16="http://schemas.microsoft.com/office/drawing/2014/main" id="{6B2AA511-5A2E-4CF4-9F09-94CD0DC58549}"/>
                </a:ext>
              </a:extLst>
            </p:cNvPr>
            <p:cNvSpPr/>
            <p:nvPr/>
          </p:nvSpPr>
          <p:spPr>
            <a:xfrm>
              <a:off x="16556897" y="10299154"/>
              <a:ext cx="1713280" cy="832304"/>
            </a:xfrm>
            <a:custGeom>
              <a:avLst/>
              <a:gdLst>
                <a:gd name="connsiteX0" fmla="*/ 1713281 w 1713280"/>
                <a:gd name="connsiteY0" fmla="*/ 0 h 832304"/>
                <a:gd name="connsiteX1" fmla="*/ 0 w 1713280"/>
                <a:gd name="connsiteY1" fmla="*/ 0 h 832304"/>
                <a:gd name="connsiteX2" fmla="*/ 856641 w 1713280"/>
                <a:gd name="connsiteY2" fmla="*/ 832304 h 832304"/>
                <a:gd name="connsiteX3" fmla="*/ 1713281 w 1713280"/>
                <a:gd name="connsiteY3" fmla="*/ 0 h 832304"/>
                <a:gd name="connsiteX4" fmla="*/ 1713281 w 1713280"/>
                <a:gd name="connsiteY4" fmla="*/ 0 h 832304"/>
                <a:gd name="connsiteX5" fmla="*/ 1713281 w 1713280"/>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0" h="832304">
                  <a:moveTo>
                    <a:pt x="1713281" y="0"/>
                  </a:moveTo>
                  <a:lnTo>
                    <a:pt x="0" y="0"/>
                  </a:lnTo>
                  <a:lnTo>
                    <a:pt x="856641" y="832304"/>
                  </a:lnTo>
                  <a:lnTo>
                    <a:pt x="1713281" y="0"/>
                  </a:lnTo>
                  <a:moveTo>
                    <a:pt x="1713281" y="0"/>
                  </a:moveTo>
                  <a:lnTo>
                    <a:pt x="1713281" y="0"/>
                  </a:lnTo>
                </a:path>
              </a:pathLst>
            </a:custGeom>
            <a:solidFill>
              <a:srgbClr val="3D9138"/>
            </a:solidFill>
            <a:ln w="48661" cap="flat">
              <a:noFill/>
              <a:prstDash val="solid"/>
              <a:miter/>
            </a:ln>
          </p:spPr>
          <p:txBody>
            <a:bodyPr rtlCol="0" anchor="ctr"/>
            <a:lstStyle/>
            <a:p>
              <a:endParaRPr lang="ja-JP" altLang="en-US"/>
            </a:p>
          </p:txBody>
        </p:sp>
        <p:sp>
          <p:nvSpPr>
            <p:cNvPr id="187" name="フリーフォーム: 図形 186">
              <a:extLst>
                <a:ext uri="{FF2B5EF4-FFF2-40B4-BE49-F238E27FC236}">
                  <a16:creationId xmlns:a16="http://schemas.microsoft.com/office/drawing/2014/main" id="{44037F1D-DD2F-4D94-9456-0BE1249502A3}"/>
                </a:ext>
              </a:extLst>
            </p:cNvPr>
            <p:cNvSpPr/>
            <p:nvPr/>
          </p:nvSpPr>
          <p:spPr>
            <a:xfrm>
              <a:off x="14838749" y="11131458"/>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3E9038"/>
            </a:solidFill>
            <a:ln w="48661" cap="flat">
              <a:noFill/>
              <a:prstDash val="solid"/>
              <a:miter/>
            </a:ln>
          </p:spPr>
          <p:txBody>
            <a:bodyPr rtlCol="0" anchor="ctr"/>
            <a:lstStyle/>
            <a:p>
              <a:endParaRPr lang="ja-JP" altLang="en-US"/>
            </a:p>
          </p:txBody>
        </p:sp>
        <p:sp>
          <p:nvSpPr>
            <p:cNvPr id="188" name="フリーフォーム: 図形 187">
              <a:extLst>
                <a:ext uri="{FF2B5EF4-FFF2-40B4-BE49-F238E27FC236}">
                  <a16:creationId xmlns:a16="http://schemas.microsoft.com/office/drawing/2014/main" id="{C0E90D96-14CD-4DFF-8855-DAB43B3DE696}"/>
                </a:ext>
              </a:extLst>
            </p:cNvPr>
            <p:cNvSpPr/>
            <p:nvPr/>
          </p:nvSpPr>
          <p:spPr>
            <a:xfrm>
              <a:off x="14838749" y="10299154"/>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189" name="フリーフォーム: 図形 188">
              <a:extLst>
                <a:ext uri="{FF2B5EF4-FFF2-40B4-BE49-F238E27FC236}">
                  <a16:creationId xmlns:a16="http://schemas.microsoft.com/office/drawing/2014/main" id="{7BDD0206-B2E9-4A25-99E5-514BFE76A118}"/>
                </a:ext>
              </a:extLst>
            </p:cNvPr>
            <p:cNvSpPr/>
            <p:nvPr/>
          </p:nvSpPr>
          <p:spPr>
            <a:xfrm>
              <a:off x="14838749" y="10299154"/>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190" name="フリーフォーム: 図形 189">
              <a:extLst>
                <a:ext uri="{FF2B5EF4-FFF2-40B4-BE49-F238E27FC236}">
                  <a16:creationId xmlns:a16="http://schemas.microsoft.com/office/drawing/2014/main" id="{C0B7AADA-25A6-45C2-B7C1-0FB1AB5E80B6}"/>
                </a:ext>
              </a:extLst>
            </p:cNvPr>
            <p:cNvSpPr/>
            <p:nvPr/>
          </p:nvSpPr>
          <p:spPr>
            <a:xfrm>
              <a:off x="15695389" y="10299154"/>
              <a:ext cx="856640" cy="1659741"/>
            </a:xfrm>
            <a:custGeom>
              <a:avLst/>
              <a:gdLst>
                <a:gd name="connsiteX0" fmla="*/ 856641 w 856640"/>
                <a:gd name="connsiteY0" fmla="*/ 0 h 1659741"/>
                <a:gd name="connsiteX1" fmla="*/ 856641 w 856640"/>
                <a:gd name="connsiteY1" fmla="*/ 0 h 1659741"/>
                <a:gd name="connsiteX2" fmla="*/ 0 w 856640"/>
                <a:gd name="connsiteY2" fmla="*/ 832304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32304"/>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191" name="フリーフォーム: 図形 190">
              <a:extLst>
                <a:ext uri="{FF2B5EF4-FFF2-40B4-BE49-F238E27FC236}">
                  <a16:creationId xmlns:a16="http://schemas.microsoft.com/office/drawing/2014/main" id="{EA541C69-DA07-4B59-B854-89F54A8D106B}"/>
                </a:ext>
              </a:extLst>
            </p:cNvPr>
            <p:cNvSpPr/>
            <p:nvPr/>
          </p:nvSpPr>
          <p:spPr>
            <a:xfrm>
              <a:off x="14838749" y="8639413"/>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192" name="フリーフォーム: 図形 191">
              <a:extLst>
                <a:ext uri="{FF2B5EF4-FFF2-40B4-BE49-F238E27FC236}">
                  <a16:creationId xmlns:a16="http://schemas.microsoft.com/office/drawing/2014/main" id="{56D2A557-5F4C-4966-A78F-92ABB12A0A2E}"/>
                </a:ext>
              </a:extLst>
            </p:cNvPr>
            <p:cNvSpPr/>
            <p:nvPr/>
          </p:nvSpPr>
          <p:spPr>
            <a:xfrm>
              <a:off x="14838749" y="8639413"/>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193" name="フリーフォーム: 図形 192">
              <a:extLst>
                <a:ext uri="{FF2B5EF4-FFF2-40B4-BE49-F238E27FC236}">
                  <a16:creationId xmlns:a16="http://schemas.microsoft.com/office/drawing/2014/main" id="{826B2926-F3FC-4523-8FAB-ED4A24266677}"/>
                </a:ext>
              </a:extLst>
            </p:cNvPr>
            <p:cNvSpPr/>
            <p:nvPr/>
          </p:nvSpPr>
          <p:spPr>
            <a:xfrm>
              <a:off x="15695389" y="8639413"/>
              <a:ext cx="856640" cy="1664608"/>
            </a:xfrm>
            <a:custGeom>
              <a:avLst/>
              <a:gdLst>
                <a:gd name="connsiteX0" fmla="*/ 856641 w 856640"/>
                <a:gd name="connsiteY0" fmla="*/ 1659741 h 1664608"/>
                <a:gd name="connsiteX1" fmla="*/ 856641 w 856640"/>
                <a:gd name="connsiteY1" fmla="*/ 1659741 h 1664608"/>
                <a:gd name="connsiteX2" fmla="*/ 856641 w 856640"/>
                <a:gd name="connsiteY2" fmla="*/ 0 h 1664608"/>
                <a:gd name="connsiteX3" fmla="*/ 856641 w 856640"/>
                <a:gd name="connsiteY3" fmla="*/ 0 h 1664608"/>
                <a:gd name="connsiteX4" fmla="*/ 0 w 856640"/>
                <a:gd name="connsiteY4" fmla="*/ 832304 h 1664608"/>
                <a:gd name="connsiteX5" fmla="*/ 856641 w 856640"/>
                <a:gd name="connsiteY5" fmla="*/ 1664609 h 1664608"/>
                <a:gd name="connsiteX6" fmla="*/ 856641 w 856640"/>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64608">
                  <a:moveTo>
                    <a:pt x="856641" y="1659741"/>
                  </a:moveTo>
                  <a:lnTo>
                    <a:pt x="856641" y="1659741"/>
                  </a:lnTo>
                  <a:moveTo>
                    <a:pt x="856641" y="0"/>
                  </a:moveTo>
                  <a:lnTo>
                    <a:pt x="856641" y="0"/>
                  </a:lnTo>
                  <a:lnTo>
                    <a:pt x="0" y="832304"/>
                  </a:lnTo>
                  <a:lnTo>
                    <a:pt x="856641" y="1664609"/>
                  </a:lnTo>
                  <a:lnTo>
                    <a:pt x="856641" y="0"/>
                  </a:lnTo>
                </a:path>
              </a:pathLst>
            </a:custGeom>
            <a:solidFill>
              <a:srgbClr val="3D9138"/>
            </a:solidFill>
            <a:ln w="48661" cap="flat">
              <a:noFill/>
              <a:prstDash val="solid"/>
              <a:miter/>
            </a:ln>
          </p:spPr>
          <p:txBody>
            <a:bodyPr rtlCol="0" anchor="ctr"/>
            <a:lstStyle/>
            <a:p>
              <a:endParaRPr lang="ja-JP" altLang="en-US"/>
            </a:p>
          </p:txBody>
        </p:sp>
        <p:sp>
          <p:nvSpPr>
            <p:cNvPr id="194" name="フリーフォーム: 図形 193">
              <a:extLst>
                <a:ext uri="{FF2B5EF4-FFF2-40B4-BE49-F238E27FC236}">
                  <a16:creationId xmlns:a16="http://schemas.microsoft.com/office/drawing/2014/main" id="{5467554E-DB0C-48E1-8BC7-8082D64D6E8B}"/>
                </a:ext>
              </a:extLst>
            </p:cNvPr>
            <p:cNvSpPr/>
            <p:nvPr/>
          </p:nvSpPr>
          <p:spPr>
            <a:xfrm>
              <a:off x="14838749" y="9471717"/>
              <a:ext cx="1713281" cy="827436"/>
            </a:xfrm>
            <a:custGeom>
              <a:avLst/>
              <a:gdLst>
                <a:gd name="connsiteX0" fmla="*/ 856641 w 1713281"/>
                <a:gd name="connsiteY0" fmla="*/ 0 h 827436"/>
                <a:gd name="connsiteX1" fmla="*/ 856641 w 1713281"/>
                <a:gd name="connsiteY1" fmla="*/ 0 h 827436"/>
                <a:gd name="connsiteX2" fmla="*/ 0 w 1713281"/>
                <a:gd name="connsiteY2" fmla="*/ 827437 h 827436"/>
                <a:gd name="connsiteX3" fmla="*/ 1713281 w 1713281"/>
                <a:gd name="connsiteY3" fmla="*/ 827437 h 827436"/>
                <a:gd name="connsiteX4" fmla="*/ 856641 w 1713281"/>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6">
                  <a:moveTo>
                    <a:pt x="856641" y="0"/>
                  </a:moveTo>
                  <a:lnTo>
                    <a:pt x="856641" y="0"/>
                  </a:lnTo>
                  <a:lnTo>
                    <a:pt x="0" y="827437"/>
                  </a:lnTo>
                  <a:lnTo>
                    <a:pt x="1713281" y="827437"/>
                  </a:lnTo>
                  <a:lnTo>
                    <a:pt x="856641" y="0"/>
                  </a:lnTo>
                </a:path>
              </a:pathLst>
            </a:custGeom>
            <a:solidFill>
              <a:srgbClr val="3F8E38"/>
            </a:solidFill>
            <a:ln w="48661" cap="flat">
              <a:noFill/>
              <a:prstDash val="solid"/>
              <a:miter/>
            </a:ln>
          </p:spPr>
          <p:txBody>
            <a:bodyPr rtlCol="0" anchor="ctr"/>
            <a:lstStyle/>
            <a:p>
              <a:endParaRPr lang="ja-JP" altLang="en-US"/>
            </a:p>
          </p:txBody>
        </p:sp>
        <p:sp>
          <p:nvSpPr>
            <p:cNvPr id="195" name="フリーフォーム: 図形 194">
              <a:extLst>
                <a:ext uri="{FF2B5EF4-FFF2-40B4-BE49-F238E27FC236}">
                  <a16:creationId xmlns:a16="http://schemas.microsoft.com/office/drawing/2014/main" id="{C15B2D68-4918-4B75-B586-8ABC53EF0C7E}"/>
                </a:ext>
              </a:extLst>
            </p:cNvPr>
            <p:cNvSpPr/>
            <p:nvPr/>
          </p:nvSpPr>
          <p:spPr>
            <a:xfrm>
              <a:off x="14838749" y="14450939"/>
              <a:ext cx="1713281" cy="832304"/>
            </a:xfrm>
            <a:custGeom>
              <a:avLst/>
              <a:gdLst>
                <a:gd name="connsiteX0" fmla="*/ 856641 w 1713281"/>
                <a:gd name="connsiteY0" fmla="*/ 0 h 832304"/>
                <a:gd name="connsiteX1" fmla="*/ 0 w 1713281"/>
                <a:gd name="connsiteY1" fmla="*/ 832304 h 832304"/>
                <a:gd name="connsiteX2" fmla="*/ 1713281 w 1713281"/>
                <a:gd name="connsiteY2" fmla="*/ 832304 h 832304"/>
                <a:gd name="connsiteX3" fmla="*/ 85664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856641" y="0"/>
                  </a:moveTo>
                  <a:lnTo>
                    <a:pt x="0" y="832304"/>
                  </a:lnTo>
                  <a:lnTo>
                    <a:pt x="1713281" y="832304"/>
                  </a:lnTo>
                  <a:lnTo>
                    <a:pt x="856641" y="0"/>
                  </a:lnTo>
                </a:path>
              </a:pathLst>
            </a:custGeom>
            <a:solidFill>
              <a:srgbClr val="408D38"/>
            </a:solidFill>
            <a:ln w="48661" cap="flat">
              <a:noFill/>
              <a:prstDash val="solid"/>
              <a:miter/>
            </a:ln>
          </p:spPr>
          <p:txBody>
            <a:bodyPr rtlCol="0" anchor="ctr"/>
            <a:lstStyle/>
            <a:p>
              <a:endParaRPr lang="ja-JP" altLang="en-US"/>
            </a:p>
          </p:txBody>
        </p:sp>
        <p:sp>
          <p:nvSpPr>
            <p:cNvPr id="196" name="フリーフォーム: 図形 195">
              <a:extLst>
                <a:ext uri="{FF2B5EF4-FFF2-40B4-BE49-F238E27FC236}">
                  <a16:creationId xmlns:a16="http://schemas.microsoft.com/office/drawing/2014/main" id="{73521098-8688-4219-8C5A-1B3438452B74}"/>
                </a:ext>
              </a:extLst>
            </p:cNvPr>
            <p:cNvSpPr/>
            <p:nvPr/>
          </p:nvSpPr>
          <p:spPr>
            <a:xfrm>
              <a:off x="14838749" y="13623502"/>
              <a:ext cx="856640" cy="1659741"/>
            </a:xfrm>
            <a:custGeom>
              <a:avLst/>
              <a:gdLst>
                <a:gd name="connsiteX0" fmla="*/ 0 w 856640"/>
                <a:gd name="connsiteY0" fmla="*/ 0 h 1659741"/>
                <a:gd name="connsiteX1" fmla="*/ 0 w 856640"/>
                <a:gd name="connsiteY1" fmla="*/ 1659741 h 1659741"/>
                <a:gd name="connsiteX2" fmla="*/ 856641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197" name="フリーフォーム: 図形 196">
              <a:extLst>
                <a:ext uri="{FF2B5EF4-FFF2-40B4-BE49-F238E27FC236}">
                  <a16:creationId xmlns:a16="http://schemas.microsoft.com/office/drawing/2014/main" id="{4A9442F0-DF95-4F79-9E37-BB1EA11389A6}"/>
                </a:ext>
              </a:extLst>
            </p:cNvPr>
            <p:cNvSpPr/>
            <p:nvPr/>
          </p:nvSpPr>
          <p:spPr>
            <a:xfrm>
              <a:off x="14838749" y="13623502"/>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198" name="フリーフォーム: 図形 197">
              <a:extLst>
                <a:ext uri="{FF2B5EF4-FFF2-40B4-BE49-F238E27FC236}">
                  <a16:creationId xmlns:a16="http://schemas.microsoft.com/office/drawing/2014/main" id="{9F373257-B683-46E1-9079-210CE8176273}"/>
                </a:ext>
              </a:extLst>
            </p:cNvPr>
            <p:cNvSpPr/>
            <p:nvPr/>
          </p:nvSpPr>
          <p:spPr>
            <a:xfrm>
              <a:off x="15695389" y="13623502"/>
              <a:ext cx="856640" cy="1659741"/>
            </a:xfrm>
            <a:custGeom>
              <a:avLst/>
              <a:gdLst>
                <a:gd name="connsiteX0" fmla="*/ 856641 w 856640"/>
                <a:gd name="connsiteY0" fmla="*/ 0 h 1659741"/>
                <a:gd name="connsiteX1" fmla="*/ 856641 w 856640"/>
                <a:gd name="connsiteY1" fmla="*/ 0 h 1659741"/>
                <a:gd name="connsiteX2" fmla="*/ 0 w 856640"/>
                <a:gd name="connsiteY2" fmla="*/ 827437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27437"/>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199" name="フリーフォーム: 図形 198">
              <a:extLst>
                <a:ext uri="{FF2B5EF4-FFF2-40B4-BE49-F238E27FC236}">
                  <a16:creationId xmlns:a16="http://schemas.microsoft.com/office/drawing/2014/main" id="{9E66DE79-3AD5-4A1D-8064-2A6EB9C3F191}"/>
                </a:ext>
              </a:extLst>
            </p:cNvPr>
            <p:cNvSpPr/>
            <p:nvPr/>
          </p:nvSpPr>
          <p:spPr>
            <a:xfrm>
              <a:off x="14838749" y="11958895"/>
              <a:ext cx="856640" cy="1664607"/>
            </a:xfrm>
            <a:custGeom>
              <a:avLst/>
              <a:gdLst>
                <a:gd name="connsiteX0" fmla="*/ 0 w 856640"/>
                <a:gd name="connsiteY0" fmla="*/ 0 h 1664607"/>
                <a:gd name="connsiteX1" fmla="*/ 0 w 856640"/>
                <a:gd name="connsiteY1" fmla="*/ 0 h 1664607"/>
                <a:gd name="connsiteX2" fmla="*/ 0 w 856640"/>
                <a:gd name="connsiteY2" fmla="*/ 1664607 h 1664607"/>
                <a:gd name="connsiteX3" fmla="*/ 856641 w 856640"/>
                <a:gd name="connsiteY3" fmla="*/ 832303 h 1664607"/>
                <a:gd name="connsiteX4" fmla="*/ 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0" y="0"/>
                  </a:moveTo>
                  <a:lnTo>
                    <a:pt x="0" y="0"/>
                  </a:lnTo>
                  <a:lnTo>
                    <a:pt x="0" y="1664607"/>
                  </a:lnTo>
                  <a:lnTo>
                    <a:pt x="856641"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200" name="フリーフォーム: 図形 199">
              <a:extLst>
                <a:ext uri="{FF2B5EF4-FFF2-40B4-BE49-F238E27FC236}">
                  <a16:creationId xmlns:a16="http://schemas.microsoft.com/office/drawing/2014/main" id="{D750D3D9-41B9-4684-9E7B-2FC6C20F9F81}"/>
                </a:ext>
              </a:extLst>
            </p:cNvPr>
            <p:cNvSpPr/>
            <p:nvPr/>
          </p:nvSpPr>
          <p:spPr>
            <a:xfrm>
              <a:off x="14838749" y="11958895"/>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201" name="フリーフォーム: 図形 200">
              <a:extLst>
                <a:ext uri="{FF2B5EF4-FFF2-40B4-BE49-F238E27FC236}">
                  <a16:creationId xmlns:a16="http://schemas.microsoft.com/office/drawing/2014/main" id="{1FB8DCFE-4594-4CEF-8156-4DBA5E49CD48}"/>
                </a:ext>
              </a:extLst>
            </p:cNvPr>
            <p:cNvSpPr/>
            <p:nvPr/>
          </p:nvSpPr>
          <p:spPr>
            <a:xfrm>
              <a:off x="15695389" y="11958895"/>
              <a:ext cx="856640" cy="1664607"/>
            </a:xfrm>
            <a:custGeom>
              <a:avLst/>
              <a:gdLst>
                <a:gd name="connsiteX0" fmla="*/ 856641 w 856640"/>
                <a:gd name="connsiteY0" fmla="*/ 0 h 1664607"/>
                <a:gd name="connsiteX1" fmla="*/ 856641 w 856640"/>
                <a:gd name="connsiteY1" fmla="*/ 0 h 1664607"/>
                <a:gd name="connsiteX2" fmla="*/ 0 w 856640"/>
                <a:gd name="connsiteY2" fmla="*/ 832303 h 1664607"/>
                <a:gd name="connsiteX3" fmla="*/ 856641 w 856640"/>
                <a:gd name="connsiteY3" fmla="*/ 1664607 h 1664607"/>
                <a:gd name="connsiteX4" fmla="*/ 856641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1" y="0"/>
                  </a:moveTo>
                  <a:lnTo>
                    <a:pt x="856641" y="0"/>
                  </a:lnTo>
                  <a:lnTo>
                    <a:pt x="0" y="832303"/>
                  </a:lnTo>
                  <a:lnTo>
                    <a:pt x="856641" y="166460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202" name="フリーフォーム: 図形 201">
              <a:extLst>
                <a:ext uri="{FF2B5EF4-FFF2-40B4-BE49-F238E27FC236}">
                  <a16:creationId xmlns:a16="http://schemas.microsoft.com/office/drawing/2014/main" id="{E9C29199-7602-4CDE-BCF7-57065B8D3B03}"/>
                </a:ext>
              </a:extLst>
            </p:cNvPr>
            <p:cNvSpPr/>
            <p:nvPr/>
          </p:nvSpPr>
          <p:spPr>
            <a:xfrm>
              <a:off x="14838749" y="12791198"/>
              <a:ext cx="1713281" cy="832304"/>
            </a:xfrm>
            <a:custGeom>
              <a:avLst/>
              <a:gdLst>
                <a:gd name="connsiteX0" fmla="*/ 856641 w 1713281"/>
                <a:gd name="connsiteY0" fmla="*/ 0 h 832304"/>
                <a:gd name="connsiteX1" fmla="*/ 856641 w 1713281"/>
                <a:gd name="connsiteY1" fmla="*/ 0 h 832304"/>
                <a:gd name="connsiteX2" fmla="*/ 0 w 1713281"/>
                <a:gd name="connsiteY2" fmla="*/ 832304 h 832304"/>
                <a:gd name="connsiteX3" fmla="*/ 1713281 w 1713281"/>
                <a:gd name="connsiteY3" fmla="*/ 832304 h 832304"/>
                <a:gd name="connsiteX4" fmla="*/ 856641 w 1713281"/>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4">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203" name="フリーフォーム: 図形 202">
              <a:extLst>
                <a:ext uri="{FF2B5EF4-FFF2-40B4-BE49-F238E27FC236}">
                  <a16:creationId xmlns:a16="http://schemas.microsoft.com/office/drawing/2014/main" id="{73DD60D1-6BB4-4B04-9A8B-590E73A911A3}"/>
                </a:ext>
              </a:extLst>
            </p:cNvPr>
            <p:cNvSpPr/>
            <p:nvPr/>
          </p:nvSpPr>
          <p:spPr>
            <a:xfrm>
              <a:off x="16552030" y="11958895"/>
              <a:ext cx="1718147" cy="832302"/>
            </a:xfrm>
            <a:custGeom>
              <a:avLst/>
              <a:gdLst>
                <a:gd name="connsiteX0" fmla="*/ 1718148 w 1718147"/>
                <a:gd name="connsiteY0" fmla="*/ 0 h 832302"/>
                <a:gd name="connsiteX1" fmla="*/ 0 w 1718147"/>
                <a:gd name="connsiteY1" fmla="*/ 0 h 832302"/>
                <a:gd name="connsiteX2" fmla="*/ 856640 w 1718147"/>
                <a:gd name="connsiteY2" fmla="*/ 832303 h 832302"/>
                <a:gd name="connsiteX3" fmla="*/ 1718148 w 1718147"/>
                <a:gd name="connsiteY3" fmla="*/ 0 h 832302"/>
              </a:gdLst>
              <a:ahLst/>
              <a:cxnLst>
                <a:cxn ang="0">
                  <a:pos x="connsiteX0" y="connsiteY0"/>
                </a:cxn>
                <a:cxn ang="0">
                  <a:pos x="connsiteX1" y="connsiteY1"/>
                </a:cxn>
                <a:cxn ang="0">
                  <a:pos x="connsiteX2" y="connsiteY2"/>
                </a:cxn>
                <a:cxn ang="0">
                  <a:pos x="connsiteX3" y="connsiteY3"/>
                </a:cxn>
              </a:cxnLst>
              <a:rect l="l" t="t" r="r" b="b"/>
              <a:pathLst>
                <a:path w="1718147" h="832302">
                  <a:moveTo>
                    <a:pt x="1718148" y="0"/>
                  </a:moveTo>
                  <a:lnTo>
                    <a:pt x="0" y="0"/>
                  </a:lnTo>
                  <a:lnTo>
                    <a:pt x="856640" y="832303"/>
                  </a:lnTo>
                  <a:lnTo>
                    <a:pt x="1718148" y="0"/>
                  </a:lnTo>
                </a:path>
              </a:pathLst>
            </a:custGeom>
            <a:solidFill>
              <a:srgbClr val="3E9038"/>
            </a:solidFill>
            <a:ln w="48661" cap="flat">
              <a:noFill/>
              <a:prstDash val="solid"/>
              <a:miter/>
            </a:ln>
          </p:spPr>
          <p:txBody>
            <a:bodyPr rtlCol="0" anchor="ctr"/>
            <a:lstStyle/>
            <a:p>
              <a:endParaRPr lang="ja-JP" altLang="en-US"/>
            </a:p>
          </p:txBody>
        </p:sp>
        <p:sp>
          <p:nvSpPr>
            <p:cNvPr id="204" name="フリーフォーム: 図形 203">
              <a:extLst>
                <a:ext uri="{FF2B5EF4-FFF2-40B4-BE49-F238E27FC236}">
                  <a16:creationId xmlns:a16="http://schemas.microsoft.com/office/drawing/2014/main" id="{5F9A9D1A-A6DC-45EB-83BE-776C772DAB90}"/>
                </a:ext>
              </a:extLst>
            </p:cNvPr>
            <p:cNvSpPr/>
            <p:nvPr/>
          </p:nvSpPr>
          <p:spPr>
            <a:xfrm>
              <a:off x="17408670" y="11958895"/>
              <a:ext cx="861507" cy="1664607"/>
            </a:xfrm>
            <a:custGeom>
              <a:avLst/>
              <a:gdLst>
                <a:gd name="connsiteX0" fmla="*/ 861508 w 861507"/>
                <a:gd name="connsiteY0" fmla="*/ 0 h 1664607"/>
                <a:gd name="connsiteX1" fmla="*/ 861508 w 861507"/>
                <a:gd name="connsiteY1" fmla="*/ 0 h 1664607"/>
                <a:gd name="connsiteX2" fmla="*/ 0 w 861507"/>
                <a:gd name="connsiteY2" fmla="*/ 832303 h 1664607"/>
                <a:gd name="connsiteX3" fmla="*/ 861508 w 861507"/>
                <a:gd name="connsiteY3" fmla="*/ 1664607 h 1664607"/>
                <a:gd name="connsiteX4" fmla="*/ 861508 w 861507"/>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64607">
                  <a:moveTo>
                    <a:pt x="861508" y="0"/>
                  </a:moveTo>
                  <a:lnTo>
                    <a:pt x="861508" y="0"/>
                  </a:lnTo>
                  <a:lnTo>
                    <a:pt x="0" y="832303"/>
                  </a:lnTo>
                  <a:lnTo>
                    <a:pt x="861508" y="1664607"/>
                  </a:lnTo>
                  <a:lnTo>
                    <a:pt x="861508" y="0"/>
                  </a:lnTo>
                </a:path>
              </a:pathLst>
            </a:custGeom>
            <a:solidFill>
              <a:srgbClr val="359939"/>
            </a:solidFill>
            <a:ln w="48661" cap="flat">
              <a:noFill/>
              <a:prstDash val="solid"/>
              <a:miter/>
            </a:ln>
          </p:spPr>
          <p:txBody>
            <a:bodyPr rtlCol="0" anchor="ctr"/>
            <a:lstStyle/>
            <a:p>
              <a:endParaRPr lang="ja-JP" altLang="en-US"/>
            </a:p>
          </p:txBody>
        </p:sp>
        <p:sp>
          <p:nvSpPr>
            <p:cNvPr id="205" name="フリーフォーム: 図形 204">
              <a:extLst>
                <a:ext uri="{FF2B5EF4-FFF2-40B4-BE49-F238E27FC236}">
                  <a16:creationId xmlns:a16="http://schemas.microsoft.com/office/drawing/2014/main" id="{B7F7F48E-7C75-45D3-808D-3436A8C5C05D}"/>
                </a:ext>
              </a:extLst>
            </p:cNvPr>
            <p:cNvSpPr/>
            <p:nvPr/>
          </p:nvSpPr>
          <p:spPr>
            <a:xfrm>
              <a:off x="16552030" y="12791198"/>
              <a:ext cx="1718147" cy="832304"/>
            </a:xfrm>
            <a:custGeom>
              <a:avLst/>
              <a:gdLst>
                <a:gd name="connsiteX0" fmla="*/ 856640 w 1718147"/>
                <a:gd name="connsiteY0" fmla="*/ 0 h 832304"/>
                <a:gd name="connsiteX1" fmla="*/ 856640 w 1718147"/>
                <a:gd name="connsiteY1" fmla="*/ 0 h 832304"/>
                <a:gd name="connsiteX2" fmla="*/ 0 w 1718147"/>
                <a:gd name="connsiteY2" fmla="*/ 832304 h 832304"/>
                <a:gd name="connsiteX3" fmla="*/ 1718148 w 1718147"/>
                <a:gd name="connsiteY3" fmla="*/ 832304 h 832304"/>
                <a:gd name="connsiteX4" fmla="*/ 856640 w 1718147"/>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32304">
                  <a:moveTo>
                    <a:pt x="856640" y="0"/>
                  </a:moveTo>
                  <a:lnTo>
                    <a:pt x="856640" y="0"/>
                  </a:lnTo>
                  <a:lnTo>
                    <a:pt x="0" y="832304"/>
                  </a:lnTo>
                  <a:lnTo>
                    <a:pt x="1718148" y="832304"/>
                  </a:lnTo>
                  <a:lnTo>
                    <a:pt x="856640" y="0"/>
                  </a:lnTo>
                </a:path>
              </a:pathLst>
            </a:custGeom>
            <a:solidFill>
              <a:srgbClr val="3D9138"/>
            </a:solidFill>
            <a:ln w="48661" cap="flat">
              <a:noFill/>
              <a:prstDash val="solid"/>
              <a:miter/>
            </a:ln>
          </p:spPr>
          <p:txBody>
            <a:bodyPr rtlCol="0" anchor="ctr"/>
            <a:lstStyle/>
            <a:p>
              <a:endParaRPr lang="ja-JP" altLang="en-US"/>
            </a:p>
          </p:txBody>
        </p:sp>
        <p:sp>
          <p:nvSpPr>
            <p:cNvPr id="206" name="フリーフォーム: 図形 205">
              <a:extLst>
                <a:ext uri="{FF2B5EF4-FFF2-40B4-BE49-F238E27FC236}">
                  <a16:creationId xmlns:a16="http://schemas.microsoft.com/office/drawing/2014/main" id="{49B65B53-0928-47B5-879B-BA036BB98EEC}"/>
                </a:ext>
              </a:extLst>
            </p:cNvPr>
            <p:cNvSpPr/>
            <p:nvPr/>
          </p:nvSpPr>
          <p:spPr>
            <a:xfrm>
              <a:off x="16552030" y="11958895"/>
              <a:ext cx="856639" cy="1664607"/>
            </a:xfrm>
            <a:custGeom>
              <a:avLst/>
              <a:gdLst>
                <a:gd name="connsiteX0" fmla="*/ 0 w 856639"/>
                <a:gd name="connsiteY0" fmla="*/ 0 h 1664607"/>
                <a:gd name="connsiteX1" fmla="*/ 0 w 856639"/>
                <a:gd name="connsiteY1" fmla="*/ 0 h 1664607"/>
                <a:gd name="connsiteX2" fmla="*/ 0 w 856639"/>
                <a:gd name="connsiteY2" fmla="*/ 1664607 h 1664607"/>
                <a:gd name="connsiteX3" fmla="*/ 856640 w 856639"/>
                <a:gd name="connsiteY3" fmla="*/ 832303 h 1664607"/>
                <a:gd name="connsiteX4" fmla="*/ 0 w 856639"/>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64607">
                  <a:moveTo>
                    <a:pt x="0" y="0"/>
                  </a:moveTo>
                  <a:lnTo>
                    <a:pt x="0" y="0"/>
                  </a:lnTo>
                  <a:lnTo>
                    <a:pt x="0" y="1664607"/>
                  </a:lnTo>
                  <a:lnTo>
                    <a:pt x="856640"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207" name="フリーフォーム: 図形 206">
              <a:extLst>
                <a:ext uri="{FF2B5EF4-FFF2-40B4-BE49-F238E27FC236}">
                  <a16:creationId xmlns:a16="http://schemas.microsoft.com/office/drawing/2014/main" id="{42E77F4F-CB20-4B5E-A729-B42895079618}"/>
                </a:ext>
              </a:extLst>
            </p:cNvPr>
            <p:cNvSpPr/>
            <p:nvPr/>
          </p:nvSpPr>
          <p:spPr>
            <a:xfrm>
              <a:off x="17408670" y="13623502"/>
              <a:ext cx="861507" cy="1659741"/>
            </a:xfrm>
            <a:custGeom>
              <a:avLst/>
              <a:gdLst>
                <a:gd name="connsiteX0" fmla="*/ 861508 w 861507"/>
                <a:gd name="connsiteY0" fmla="*/ 0 h 1659741"/>
                <a:gd name="connsiteX1" fmla="*/ 0 w 861507"/>
                <a:gd name="connsiteY1" fmla="*/ 827437 h 1659741"/>
                <a:gd name="connsiteX2" fmla="*/ 861508 w 861507"/>
                <a:gd name="connsiteY2" fmla="*/ 1659741 h 1659741"/>
                <a:gd name="connsiteX3" fmla="*/ 861508 w 861507"/>
                <a:gd name="connsiteY3" fmla="*/ 0 h 1659741"/>
              </a:gdLst>
              <a:ahLst/>
              <a:cxnLst>
                <a:cxn ang="0">
                  <a:pos x="connsiteX0" y="connsiteY0"/>
                </a:cxn>
                <a:cxn ang="0">
                  <a:pos x="connsiteX1" y="connsiteY1"/>
                </a:cxn>
                <a:cxn ang="0">
                  <a:pos x="connsiteX2" y="connsiteY2"/>
                </a:cxn>
                <a:cxn ang="0">
                  <a:pos x="connsiteX3" y="connsiteY3"/>
                </a:cxn>
              </a:cxnLst>
              <a:rect l="l" t="t" r="r" b="b"/>
              <a:pathLst>
                <a:path w="861507" h="1659741">
                  <a:moveTo>
                    <a:pt x="861508" y="0"/>
                  </a:moveTo>
                  <a:lnTo>
                    <a:pt x="0" y="827437"/>
                  </a:lnTo>
                  <a:lnTo>
                    <a:pt x="861508" y="1659741"/>
                  </a:lnTo>
                  <a:lnTo>
                    <a:pt x="861508" y="0"/>
                  </a:lnTo>
                </a:path>
              </a:pathLst>
            </a:custGeom>
            <a:solidFill>
              <a:srgbClr val="408D38"/>
            </a:solidFill>
            <a:ln w="48661" cap="flat">
              <a:noFill/>
              <a:prstDash val="solid"/>
              <a:miter/>
            </a:ln>
          </p:spPr>
          <p:txBody>
            <a:bodyPr rtlCol="0" anchor="ctr"/>
            <a:lstStyle/>
            <a:p>
              <a:endParaRPr lang="ja-JP" altLang="en-US"/>
            </a:p>
          </p:txBody>
        </p:sp>
        <p:sp>
          <p:nvSpPr>
            <p:cNvPr id="208" name="フリーフォーム: 図形 207">
              <a:extLst>
                <a:ext uri="{FF2B5EF4-FFF2-40B4-BE49-F238E27FC236}">
                  <a16:creationId xmlns:a16="http://schemas.microsoft.com/office/drawing/2014/main" id="{251F8FA4-C554-40B2-AA9B-5F2CCF2136B2}"/>
                </a:ext>
              </a:extLst>
            </p:cNvPr>
            <p:cNvSpPr/>
            <p:nvPr/>
          </p:nvSpPr>
          <p:spPr>
            <a:xfrm>
              <a:off x="16552030" y="14450939"/>
              <a:ext cx="1718147" cy="832304"/>
            </a:xfrm>
            <a:custGeom>
              <a:avLst/>
              <a:gdLst>
                <a:gd name="connsiteX0" fmla="*/ 856640 w 1718147"/>
                <a:gd name="connsiteY0" fmla="*/ 0 h 832304"/>
                <a:gd name="connsiteX1" fmla="*/ 0 w 1718147"/>
                <a:gd name="connsiteY1" fmla="*/ 832304 h 832304"/>
                <a:gd name="connsiteX2" fmla="*/ 1718148 w 1718147"/>
                <a:gd name="connsiteY2" fmla="*/ 832304 h 832304"/>
                <a:gd name="connsiteX3" fmla="*/ 856640 w 1718147"/>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7" h="832304">
                  <a:moveTo>
                    <a:pt x="856640" y="0"/>
                  </a:moveTo>
                  <a:lnTo>
                    <a:pt x="0" y="832304"/>
                  </a:lnTo>
                  <a:lnTo>
                    <a:pt x="1718148" y="832304"/>
                  </a:lnTo>
                  <a:lnTo>
                    <a:pt x="856640" y="0"/>
                  </a:lnTo>
                </a:path>
              </a:pathLst>
            </a:custGeom>
            <a:solidFill>
              <a:srgbClr val="3B9338"/>
            </a:solidFill>
            <a:ln w="48661" cap="flat">
              <a:noFill/>
              <a:prstDash val="solid"/>
              <a:miter/>
            </a:ln>
          </p:spPr>
          <p:txBody>
            <a:bodyPr rtlCol="0" anchor="ctr"/>
            <a:lstStyle/>
            <a:p>
              <a:endParaRPr lang="ja-JP" altLang="en-US"/>
            </a:p>
          </p:txBody>
        </p:sp>
        <p:sp>
          <p:nvSpPr>
            <p:cNvPr id="209" name="フリーフォーム: 図形 208">
              <a:extLst>
                <a:ext uri="{FF2B5EF4-FFF2-40B4-BE49-F238E27FC236}">
                  <a16:creationId xmlns:a16="http://schemas.microsoft.com/office/drawing/2014/main" id="{C4D61C4B-F30F-489C-8535-A98E2946E147}"/>
                </a:ext>
              </a:extLst>
            </p:cNvPr>
            <p:cNvSpPr/>
            <p:nvPr/>
          </p:nvSpPr>
          <p:spPr>
            <a:xfrm>
              <a:off x="16552030" y="13623502"/>
              <a:ext cx="856639" cy="1659741"/>
            </a:xfrm>
            <a:custGeom>
              <a:avLst/>
              <a:gdLst>
                <a:gd name="connsiteX0" fmla="*/ 0 w 856639"/>
                <a:gd name="connsiteY0" fmla="*/ 0 h 1659741"/>
                <a:gd name="connsiteX1" fmla="*/ 0 w 856639"/>
                <a:gd name="connsiteY1" fmla="*/ 0 h 1659741"/>
                <a:gd name="connsiteX2" fmla="*/ 0 w 856639"/>
                <a:gd name="connsiteY2" fmla="*/ 1659741 h 1659741"/>
                <a:gd name="connsiteX3" fmla="*/ 856640 w 856639"/>
                <a:gd name="connsiteY3" fmla="*/ 827437 h 1659741"/>
                <a:gd name="connsiteX4" fmla="*/ 0 w 856639"/>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1">
                  <a:moveTo>
                    <a:pt x="0" y="0"/>
                  </a:moveTo>
                  <a:lnTo>
                    <a:pt x="0" y="0"/>
                  </a:lnTo>
                  <a:lnTo>
                    <a:pt x="0" y="1659741"/>
                  </a:lnTo>
                  <a:lnTo>
                    <a:pt x="856640" y="827437"/>
                  </a:lnTo>
                  <a:lnTo>
                    <a:pt x="0" y="0"/>
                  </a:lnTo>
                </a:path>
              </a:pathLst>
            </a:custGeom>
            <a:solidFill>
              <a:srgbClr val="3E9038"/>
            </a:solidFill>
            <a:ln w="48661" cap="flat">
              <a:noFill/>
              <a:prstDash val="solid"/>
              <a:miter/>
            </a:ln>
          </p:spPr>
          <p:txBody>
            <a:bodyPr rtlCol="0" anchor="ctr"/>
            <a:lstStyle/>
            <a:p>
              <a:endParaRPr lang="ja-JP" altLang="en-US"/>
            </a:p>
          </p:txBody>
        </p:sp>
        <p:sp>
          <p:nvSpPr>
            <p:cNvPr id="210" name="フリーフォーム: 図形 209">
              <a:extLst>
                <a:ext uri="{FF2B5EF4-FFF2-40B4-BE49-F238E27FC236}">
                  <a16:creationId xmlns:a16="http://schemas.microsoft.com/office/drawing/2014/main" id="{7CD7C793-3B54-4ADF-B259-2E1DB51182AE}"/>
                </a:ext>
              </a:extLst>
            </p:cNvPr>
            <p:cNvSpPr/>
            <p:nvPr/>
          </p:nvSpPr>
          <p:spPr>
            <a:xfrm>
              <a:off x="16556897" y="13623502"/>
              <a:ext cx="1713280" cy="832304"/>
            </a:xfrm>
            <a:custGeom>
              <a:avLst/>
              <a:gdLst>
                <a:gd name="connsiteX0" fmla="*/ 1713281 w 1713280"/>
                <a:gd name="connsiteY0" fmla="*/ 0 h 832304"/>
                <a:gd name="connsiteX1" fmla="*/ 0 w 1713280"/>
                <a:gd name="connsiteY1" fmla="*/ 0 h 832304"/>
                <a:gd name="connsiteX2" fmla="*/ 856641 w 1713280"/>
                <a:gd name="connsiteY2" fmla="*/ 832304 h 832304"/>
                <a:gd name="connsiteX3" fmla="*/ 1713281 w 1713280"/>
                <a:gd name="connsiteY3" fmla="*/ 0 h 832304"/>
                <a:gd name="connsiteX4" fmla="*/ 1713281 w 1713280"/>
                <a:gd name="connsiteY4" fmla="*/ 0 h 832304"/>
                <a:gd name="connsiteX5" fmla="*/ 1713281 w 1713280"/>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0" h="832304">
                  <a:moveTo>
                    <a:pt x="1713281" y="0"/>
                  </a:moveTo>
                  <a:lnTo>
                    <a:pt x="0" y="0"/>
                  </a:lnTo>
                  <a:lnTo>
                    <a:pt x="856641" y="832304"/>
                  </a:lnTo>
                  <a:lnTo>
                    <a:pt x="1713281" y="0"/>
                  </a:lnTo>
                  <a:moveTo>
                    <a:pt x="1713281" y="0"/>
                  </a:moveTo>
                  <a:lnTo>
                    <a:pt x="1713281" y="0"/>
                  </a:lnTo>
                </a:path>
              </a:pathLst>
            </a:custGeom>
            <a:solidFill>
              <a:srgbClr val="438838"/>
            </a:solidFill>
            <a:ln w="48661" cap="flat">
              <a:noFill/>
              <a:prstDash val="solid"/>
              <a:miter/>
            </a:ln>
          </p:spPr>
          <p:txBody>
            <a:bodyPr rtlCol="0" anchor="ctr"/>
            <a:lstStyle/>
            <a:p>
              <a:endParaRPr lang="ja-JP" altLang="en-US"/>
            </a:p>
          </p:txBody>
        </p:sp>
        <p:sp>
          <p:nvSpPr>
            <p:cNvPr id="211" name="フリーフォーム: 図形 210">
              <a:extLst>
                <a:ext uri="{FF2B5EF4-FFF2-40B4-BE49-F238E27FC236}">
                  <a16:creationId xmlns:a16="http://schemas.microsoft.com/office/drawing/2014/main" id="{5E28020E-5CBB-4D9B-931C-3A1A6D771A51}"/>
                </a:ext>
              </a:extLst>
            </p:cNvPr>
            <p:cNvSpPr/>
            <p:nvPr/>
          </p:nvSpPr>
          <p:spPr>
            <a:xfrm>
              <a:off x="18270177" y="14450939"/>
              <a:ext cx="1713281" cy="832304"/>
            </a:xfrm>
            <a:custGeom>
              <a:avLst/>
              <a:gdLst>
                <a:gd name="connsiteX0" fmla="*/ 856641 w 1713281"/>
                <a:gd name="connsiteY0" fmla="*/ 0 h 832304"/>
                <a:gd name="connsiteX1" fmla="*/ 0 w 1713281"/>
                <a:gd name="connsiteY1" fmla="*/ 832304 h 832304"/>
                <a:gd name="connsiteX2" fmla="*/ 1713281 w 1713281"/>
                <a:gd name="connsiteY2" fmla="*/ 832304 h 832304"/>
                <a:gd name="connsiteX3" fmla="*/ 85664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856641" y="0"/>
                  </a:moveTo>
                  <a:lnTo>
                    <a:pt x="0" y="832304"/>
                  </a:lnTo>
                  <a:lnTo>
                    <a:pt x="1713281" y="832304"/>
                  </a:lnTo>
                  <a:lnTo>
                    <a:pt x="856641" y="0"/>
                  </a:lnTo>
                </a:path>
              </a:pathLst>
            </a:custGeom>
            <a:solidFill>
              <a:srgbClr val="438838"/>
            </a:solidFill>
            <a:ln w="48661" cap="flat">
              <a:noFill/>
              <a:prstDash val="solid"/>
              <a:miter/>
            </a:ln>
          </p:spPr>
          <p:txBody>
            <a:bodyPr rtlCol="0" anchor="ctr"/>
            <a:lstStyle/>
            <a:p>
              <a:endParaRPr lang="ja-JP" altLang="en-US"/>
            </a:p>
          </p:txBody>
        </p:sp>
        <p:sp>
          <p:nvSpPr>
            <p:cNvPr id="212" name="フリーフォーム: 図形 211">
              <a:extLst>
                <a:ext uri="{FF2B5EF4-FFF2-40B4-BE49-F238E27FC236}">
                  <a16:creationId xmlns:a16="http://schemas.microsoft.com/office/drawing/2014/main" id="{E0442A48-F9E0-469B-AB6A-46EB0F648119}"/>
                </a:ext>
              </a:extLst>
            </p:cNvPr>
            <p:cNvSpPr/>
            <p:nvPr/>
          </p:nvSpPr>
          <p:spPr>
            <a:xfrm>
              <a:off x="18270177" y="13623502"/>
              <a:ext cx="856640" cy="1659741"/>
            </a:xfrm>
            <a:custGeom>
              <a:avLst/>
              <a:gdLst>
                <a:gd name="connsiteX0" fmla="*/ 0 w 856640"/>
                <a:gd name="connsiteY0" fmla="*/ 0 h 1659741"/>
                <a:gd name="connsiteX1" fmla="*/ 0 w 856640"/>
                <a:gd name="connsiteY1" fmla="*/ 1659741 h 1659741"/>
                <a:gd name="connsiteX2" fmla="*/ 856641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213" name="フリーフォーム: 図形 212">
              <a:extLst>
                <a:ext uri="{FF2B5EF4-FFF2-40B4-BE49-F238E27FC236}">
                  <a16:creationId xmlns:a16="http://schemas.microsoft.com/office/drawing/2014/main" id="{6705EFD2-97F8-4A8B-BC59-5856FCA354B1}"/>
                </a:ext>
              </a:extLst>
            </p:cNvPr>
            <p:cNvSpPr/>
            <p:nvPr/>
          </p:nvSpPr>
          <p:spPr>
            <a:xfrm>
              <a:off x="18270177" y="13623502"/>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214" name="フリーフォーム: 図形 213">
              <a:extLst>
                <a:ext uri="{FF2B5EF4-FFF2-40B4-BE49-F238E27FC236}">
                  <a16:creationId xmlns:a16="http://schemas.microsoft.com/office/drawing/2014/main" id="{BA60A4A6-B8F4-4E09-937F-463D2E332495}"/>
                </a:ext>
              </a:extLst>
            </p:cNvPr>
            <p:cNvSpPr/>
            <p:nvPr/>
          </p:nvSpPr>
          <p:spPr>
            <a:xfrm>
              <a:off x="19126818" y="13623502"/>
              <a:ext cx="856640" cy="1659741"/>
            </a:xfrm>
            <a:custGeom>
              <a:avLst/>
              <a:gdLst>
                <a:gd name="connsiteX0" fmla="*/ 856641 w 856640"/>
                <a:gd name="connsiteY0" fmla="*/ 0 h 1659741"/>
                <a:gd name="connsiteX1" fmla="*/ 856641 w 856640"/>
                <a:gd name="connsiteY1" fmla="*/ 0 h 1659741"/>
                <a:gd name="connsiteX2" fmla="*/ 0 w 856640"/>
                <a:gd name="connsiteY2" fmla="*/ 827437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27437"/>
                  </a:lnTo>
                  <a:lnTo>
                    <a:pt x="856641" y="1659741"/>
                  </a:lnTo>
                  <a:lnTo>
                    <a:pt x="856641" y="0"/>
                  </a:lnTo>
                </a:path>
              </a:pathLst>
            </a:custGeom>
            <a:solidFill>
              <a:srgbClr val="3B9338"/>
            </a:solidFill>
            <a:ln w="48661" cap="flat">
              <a:noFill/>
              <a:prstDash val="solid"/>
              <a:miter/>
            </a:ln>
          </p:spPr>
          <p:txBody>
            <a:bodyPr rtlCol="0" anchor="ctr"/>
            <a:lstStyle/>
            <a:p>
              <a:endParaRPr lang="ja-JP" altLang="en-US"/>
            </a:p>
          </p:txBody>
        </p:sp>
        <p:sp>
          <p:nvSpPr>
            <p:cNvPr id="215" name="フリーフォーム: 図形 214">
              <a:extLst>
                <a:ext uri="{FF2B5EF4-FFF2-40B4-BE49-F238E27FC236}">
                  <a16:creationId xmlns:a16="http://schemas.microsoft.com/office/drawing/2014/main" id="{FE243A6B-B352-4A4E-9BB5-86AC5051B90B}"/>
                </a:ext>
              </a:extLst>
            </p:cNvPr>
            <p:cNvSpPr/>
            <p:nvPr/>
          </p:nvSpPr>
          <p:spPr>
            <a:xfrm>
              <a:off x="18270177" y="11958895"/>
              <a:ext cx="856640" cy="1664607"/>
            </a:xfrm>
            <a:custGeom>
              <a:avLst/>
              <a:gdLst>
                <a:gd name="connsiteX0" fmla="*/ 0 w 856640"/>
                <a:gd name="connsiteY0" fmla="*/ 0 h 1664607"/>
                <a:gd name="connsiteX1" fmla="*/ 0 w 856640"/>
                <a:gd name="connsiteY1" fmla="*/ 0 h 1664607"/>
                <a:gd name="connsiteX2" fmla="*/ 0 w 856640"/>
                <a:gd name="connsiteY2" fmla="*/ 1664607 h 1664607"/>
                <a:gd name="connsiteX3" fmla="*/ 856641 w 856640"/>
                <a:gd name="connsiteY3" fmla="*/ 832303 h 1664607"/>
                <a:gd name="connsiteX4" fmla="*/ 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0" y="0"/>
                  </a:moveTo>
                  <a:lnTo>
                    <a:pt x="0" y="0"/>
                  </a:lnTo>
                  <a:lnTo>
                    <a:pt x="0" y="1664607"/>
                  </a:lnTo>
                  <a:lnTo>
                    <a:pt x="856641"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216" name="フリーフォーム: 図形 215">
              <a:extLst>
                <a:ext uri="{FF2B5EF4-FFF2-40B4-BE49-F238E27FC236}">
                  <a16:creationId xmlns:a16="http://schemas.microsoft.com/office/drawing/2014/main" id="{AD47DEF0-EBC4-4255-AD54-C7AF7DEC65CD}"/>
                </a:ext>
              </a:extLst>
            </p:cNvPr>
            <p:cNvSpPr/>
            <p:nvPr/>
          </p:nvSpPr>
          <p:spPr>
            <a:xfrm>
              <a:off x="18270177" y="11958895"/>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217" name="フリーフォーム: 図形 216">
              <a:extLst>
                <a:ext uri="{FF2B5EF4-FFF2-40B4-BE49-F238E27FC236}">
                  <a16:creationId xmlns:a16="http://schemas.microsoft.com/office/drawing/2014/main" id="{0E943092-9533-40F6-8C8E-3BEDE97C17BE}"/>
                </a:ext>
              </a:extLst>
            </p:cNvPr>
            <p:cNvSpPr/>
            <p:nvPr/>
          </p:nvSpPr>
          <p:spPr>
            <a:xfrm>
              <a:off x="19126818" y="11958895"/>
              <a:ext cx="856640" cy="1664607"/>
            </a:xfrm>
            <a:custGeom>
              <a:avLst/>
              <a:gdLst>
                <a:gd name="connsiteX0" fmla="*/ 856641 w 856640"/>
                <a:gd name="connsiteY0" fmla="*/ 0 h 1664607"/>
                <a:gd name="connsiteX1" fmla="*/ 856641 w 856640"/>
                <a:gd name="connsiteY1" fmla="*/ 0 h 1664607"/>
                <a:gd name="connsiteX2" fmla="*/ 0 w 856640"/>
                <a:gd name="connsiteY2" fmla="*/ 832303 h 1664607"/>
                <a:gd name="connsiteX3" fmla="*/ 856641 w 856640"/>
                <a:gd name="connsiteY3" fmla="*/ 1664607 h 1664607"/>
                <a:gd name="connsiteX4" fmla="*/ 856641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1" y="0"/>
                  </a:moveTo>
                  <a:lnTo>
                    <a:pt x="856641" y="0"/>
                  </a:lnTo>
                  <a:lnTo>
                    <a:pt x="0" y="832303"/>
                  </a:lnTo>
                  <a:lnTo>
                    <a:pt x="856641" y="1664607"/>
                  </a:lnTo>
                  <a:lnTo>
                    <a:pt x="856641" y="0"/>
                  </a:lnTo>
                </a:path>
              </a:pathLst>
            </a:custGeom>
            <a:solidFill>
              <a:srgbClr val="438838"/>
            </a:solidFill>
            <a:ln w="48661" cap="flat">
              <a:noFill/>
              <a:prstDash val="solid"/>
              <a:miter/>
            </a:ln>
          </p:spPr>
          <p:txBody>
            <a:bodyPr rtlCol="0" anchor="ctr"/>
            <a:lstStyle/>
            <a:p>
              <a:endParaRPr lang="ja-JP" altLang="en-US"/>
            </a:p>
          </p:txBody>
        </p:sp>
        <p:sp>
          <p:nvSpPr>
            <p:cNvPr id="218" name="フリーフォーム: 図形 217">
              <a:extLst>
                <a:ext uri="{FF2B5EF4-FFF2-40B4-BE49-F238E27FC236}">
                  <a16:creationId xmlns:a16="http://schemas.microsoft.com/office/drawing/2014/main" id="{6D292F00-1C4A-4319-BD79-B830C0528234}"/>
                </a:ext>
              </a:extLst>
            </p:cNvPr>
            <p:cNvSpPr/>
            <p:nvPr/>
          </p:nvSpPr>
          <p:spPr>
            <a:xfrm>
              <a:off x="18270177" y="12791198"/>
              <a:ext cx="1713281" cy="832304"/>
            </a:xfrm>
            <a:custGeom>
              <a:avLst/>
              <a:gdLst>
                <a:gd name="connsiteX0" fmla="*/ 856641 w 1713281"/>
                <a:gd name="connsiteY0" fmla="*/ 0 h 832304"/>
                <a:gd name="connsiteX1" fmla="*/ 856641 w 1713281"/>
                <a:gd name="connsiteY1" fmla="*/ 0 h 832304"/>
                <a:gd name="connsiteX2" fmla="*/ 0 w 1713281"/>
                <a:gd name="connsiteY2" fmla="*/ 832304 h 832304"/>
                <a:gd name="connsiteX3" fmla="*/ 1713281 w 1713281"/>
                <a:gd name="connsiteY3" fmla="*/ 832304 h 832304"/>
                <a:gd name="connsiteX4" fmla="*/ 856641 w 1713281"/>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4">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219" name="フリーフォーム: 図形 218">
              <a:extLst>
                <a:ext uri="{FF2B5EF4-FFF2-40B4-BE49-F238E27FC236}">
                  <a16:creationId xmlns:a16="http://schemas.microsoft.com/office/drawing/2014/main" id="{BCECCF43-161C-4DA6-860B-E17ACA28C82B}"/>
                </a:ext>
              </a:extLst>
            </p:cNvPr>
            <p:cNvSpPr/>
            <p:nvPr/>
          </p:nvSpPr>
          <p:spPr>
            <a:xfrm>
              <a:off x="19983459" y="11958895"/>
              <a:ext cx="1713279" cy="832302"/>
            </a:xfrm>
            <a:custGeom>
              <a:avLst/>
              <a:gdLst>
                <a:gd name="connsiteX0" fmla="*/ 1713280 w 1713279"/>
                <a:gd name="connsiteY0" fmla="*/ 0 h 832302"/>
                <a:gd name="connsiteX1" fmla="*/ 0 w 1713279"/>
                <a:gd name="connsiteY1" fmla="*/ 0 h 832302"/>
                <a:gd name="connsiteX2" fmla="*/ 856641 w 1713279"/>
                <a:gd name="connsiteY2" fmla="*/ 832303 h 832302"/>
                <a:gd name="connsiteX3" fmla="*/ 1713280 w 1713279"/>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79" h="832302">
                  <a:moveTo>
                    <a:pt x="1713280" y="0"/>
                  </a:moveTo>
                  <a:lnTo>
                    <a:pt x="0" y="0"/>
                  </a:lnTo>
                  <a:lnTo>
                    <a:pt x="856641" y="832303"/>
                  </a:lnTo>
                  <a:lnTo>
                    <a:pt x="1713280" y="0"/>
                  </a:lnTo>
                </a:path>
              </a:pathLst>
            </a:custGeom>
            <a:solidFill>
              <a:srgbClr val="3E9038"/>
            </a:solidFill>
            <a:ln w="48661" cap="flat">
              <a:noFill/>
              <a:prstDash val="solid"/>
              <a:miter/>
            </a:ln>
          </p:spPr>
          <p:txBody>
            <a:bodyPr rtlCol="0" anchor="ctr"/>
            <a:lstStyle/>
            <a:p>
              <a:endParaRPr lang="ja-JP" altLang="en-US"/>
            </a:p>
          </p:txBody>
        </p:sp>
        <p:sp>
          <p:nvSpPr>
            <p:cNvPr id="220" name="フリーフォーム: 図形 219">
              <a:extLst>
                <a:ext uri="{FF2B5EF4-FFF2-40B4-BE49-F238E27FC236}">
                  <a16:creationId xmlns:a16="http://schemas.microsoft.com/office/drawing/2014/main" id="{E45EB963-C688-4725-A623-56804B5F1819}"/>
                </a:ext>
              </a:extLst>
            </p:cNvPr>
            <p:cNvSpPr/>
            <p:nvPr/>
          </p:nvSpPr>
          <p:spPr>
            <a:xfrm>
              <a:off x="20840099" y="11958895"/>
              <a:ext cx="856639" cy="1664607"/>
            </a:xfrm>
            <a:custGeom>
              <a:avLst/>
              <a:gdLst>
                <a:gd name="connsiteX0" fmla="*/ 856639 w 856639"/>
                <a:gd name="connsiteY0" fmla="*/ 0 h 1664607"/>
                <a:gd name="connsiteX1" fmla="*/ 856639 w 856639"/>
                <a:gd name="connsiteY1" fmla="*/ 0 h 1664607"/>
                <a:gd name="connsiteX2" fmla="*/ 0 w 856639"/>
                <a:gd name="connsiteY2" fmla="*/ 832303 h 1664607"/>
                <a:gd name="connsiteX3" fmla="*/ 856639 w 856639"/>
                <a:gd name="connsiteY3" fmla="*/ 1664607 h 1664607"/>
                <a:gd name="connsiteX4" fmla="*/ 856639 w 856639"/>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64607">
                  <a:moveTo>
                    <a:pt x="856639" y="0"/>
                  </a:moveTo>
                  <a:lnTo>
                    <a:pt x="856639" y="0"/>
                  </a:lnTo>
                  <a:lnTo>
                    <a:pt x="0" y="832303"/>
                  </a:lnTo>
                  <a:lnTo>
                    <a:pt x="856639" y="1664607"/>
                  </a:lnTo>
                  <a:lnTo>
                    <a:pt x="856639" y="0"/>
                  </a:lnTo>
                </a:path>
              </a:pathLst>
            </a:custGeom>
            <a:solidFill>
              <a:srgbClr val="408D38"/>
            </a:solidFill>
            <a:ln w="48661" cap="flat">
              <a:noFill/>
              <a:prstDash val="solid"/>
              <a:miter/>
            </a:ln>
          </p:spPr>
          <p:txBody>
            <a:bodyPr rtlCol="0" anchor="ctr"/>
            <a:lstStyle/>
            <a:p>
              <a:endParaRPr lang="ja-JP" altLang="en-US"/>
            </a:p>
          </p:txBody>
        </p:sp>
        <p:sp>
          <p:nvSpPr>
            <p:cNvPr id="221" name="フリーフォーム: 図形 220">
              <a:extLst>
                <a:ext uri="{FF2B5EF4-FFF2-40B4-BE49-F238E27FC236}">
                  <a16:creationId xmlns:a16="http://schemas.microsoft.com/office/drawing/2014/main" id="{7AE5F99F-1254-4A2E-AA8B-1019387CC34B}"/>
                </a:ext>
              </a:extLst>
            </p:cNvPr>
            <p:cNvSpPr/>
            <p:nvPr/>
          </p:nvSpPr>
          <p:spPr>
            <a:xfrm>
              <a:off x="19983459" y="12791198"/>
              <a:ext cx="1713279" cy="832304"/>
            </a:xfrm>
            <a:custGeom>
              <a:avLst/>
              <a:gdLst>
                <a:gd name="connsiteX0" fmla="*/ 856641 w 1713279"/>
                <a:gd name="connsiteY0" fmla="*/ 0 h 832304"/>
                <a:gd name="connsiteX1" fmla="*/ 856641 w 1713279"/>
                <a:gd name="connsiteY1" fmla="*/ 0 h 832304"/>
                <a:gd name="connsiteX2" fmla="*/ 0 w 1713279"/>
                <a:gd name="connsiteY2" fmla="*/ 832304 h 832304"/>
                <a:gd name="connsiteX3" fmla="*/ 1713280 w 1713279"/>
                <a:gd name="connsiteY3" fmla="*/ 832304 h 832304"/>
                <a:gd name="connsiteX4" fmla="*/ 856641 w 1713279"/>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79" h="832304">
                  <a:moveTo>
                    <a:pt x="856641" y="0"/>
                  </a:moveTo>
                  <a:lnTo>
                    <a:pt x="856641" y="0"/>
                  </a:lnTo>
                  <a:lnTo>
                    <a:pt x="0" y="832304"/>
                  </a:lnTo>
                  <a:lnTo>
                    <a:pt x="1713280"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222" name="フリーフォーム: 図形 221">
              <a:extLst>
                <a:ext uri="{FF2B5EF4-FFF2-40B4-BE49-F238E27FC236}">
                  <a16:creationId xmlns:a16="http://schemas.microsoft.com/office/drawing/2014/main" id="{70850A18-255F-4D3D-A2D4-BA6EA8FB5CDD}"/>
                </a:ext>
              </a:extLst>
            </p:cNvPr>
            <p:cNvSpPr/>
            <p:nvPr/>
          </p:nvSpPr>
          <p:spPr>
            <a:xfrm>
              <a:off x="19983459" y="11958895"/>
              <a:ext cx="856640" cy="1664607"/>
            </a:xfrm>
            <a:custGeom>
              <a:avLst/>
              <a:gdLst>
                <a:gd name="connsiteX0" fmla="*/ 0 w 856640"/>
                <a:gd name="connsiteY0" fmla="*/ 0 h 1664607"/>
                <a:gd name="connsiteX1" fmla="*/ 0 w 856640"/>
                <a:gd name="connsiteY1" fmla="*/ 0 h 1664607"/>
                <a:gd name="connsiteX2" fmla="*/ 0 w 856640"/>
                <a:gd name="connsiteY2" fmla="*/ 1664607 h 1664607"/>
                <a:gd name="connsiteX3" fmla="*/ 856641 w 856640"/>
                <a:gd name="connsiteY3" fmla="*/ 832303 h 1664607"/>
                <a:gd name="connsiteX4" fmla="*/ 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0" y="0"/>
                  </a:moveTo>
                  <a:lnTo>
                    <a:pt x="0" y="0"/>
                  </a:lnTo>
                  <a:lnTo>
                    <a:pt x="0" y="1664607"/>
                  </a:lnTo>
                  <a:lnTo>
                    <a:pt x="856641" y="832303"/>
                  </a:lnTo>
                  <a:lnTo>
                    <a:pt x="0" y="0"/>
                  </a:lnTo>
                </a:path>
              </a:pathLst>
            </a:custGeom>
            <a:solidFill>
              <a:srgbClr val="3D9138"/>
            </a:solidFill>
            <a:ln w="48661" cap="flat">
              <a:noFill/>
              <a:prstDash val="solid"/>
              <a:miter/>
            </a:ln>
          </p:spPr>
          <p:txBody>
            <a:bodyPr rtlCol="0" anchor="ctr"/>
            <a:lstStyle/>
            <a:p>
              <a:endParaRPr lang="ja-JP" altLang="en-US"/>
            </a:p>
          </p:txBody>
        </p:sp>
        <p:sp>
          <p:nvSpPr>
            <p:cNvPr id="223" name="フリーフォーム: 図形 222">
              <a:extLst>
                <a:ext uri="{FF2B5EF4-FFF2-40B4-BE49-F238E27FC236}">
                  <a16:creationId xmlns:a16="http://schemas.microsoft.com/office/drawing/2014/main" id="{6A08299B-0F7A-4122-A146-8F8BE62F6A09}"/>
                </a:ext>
              </a:extLst>
            </p:cNvPr>
            <p:cNvSpPr/>
            <p:nvPr/>
          </p:nvSpPr>
          <p:spPr>
            <a:xfrm>
              <a:off x="20840099" y="13623502"/>
              <a:ext cx="856639" cy="1659741"/>
            </a:xfrm>
            <a:custGeom>
              <a:avLst/>
              <a:gdLst>
                <a:gd name="connsiteX0" fmla="*/ 856639 w 856639"/>
                <a:gd name="connsiteY0" fmla="*/ 0 h 1659741"/>
                <a:gd name="connsiteX1" fmla="*/ 856639 w 856639"/>
                <a:gd name="connsiteY1" fmla="*/ 0 h 1659741"/>
                <a:gd name="connsiteX2" fmla="*/ 0 w 856639"/>
                <a:gd name="connsiteY2" fmla="*/ 827437 h 1659741"/>
                <a:gd name="connsiteX3" fmla="*/ 856639 w 856639"/>
                <a:gd name="connsiteY3" fmla="*/ 1659741 h 1659741"/>
                <a:gd name="connsiteX4" fmla="*/ 856639 w 856639"/>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1">
                  <a:moveTo>
                    <a:pt x="856639" y="0"/>
                  </a:moveTo>
                  <a:lnTo>
                    <a:pt x="856639" y="0"/>
                  </a:lnTo>
                  <a:lnTo>
                    <a:pt x="0" y="827437"/>
                  </a:lnTo>
                  <a:lnTo>
                    <a:pt x="856639" y="1659741"/>
                  </a:lnTo>
                  <a:lnTo>
                    <a:pt x="856639" y="0"/>
                  </a:lnTo>
                </a:path>
              </a:pathLst>
            </a:custGeom>
            <a:solidFill>
              <a:srgbClr val="408D38"/>
            </a:solidFill>
            <a:ln w="48661" cap="flat">
              <a:noFill/>
              <a:prstDash val="solid"/>
              <a:miter/>
            </a:ln>
          </p:spPr>
          <p:txBody>
            <a:bodyPr rtlCol="0" anchor="ctr"/>
            <a:lstStyle/>
            <a:p>
              <a:endParaRPr lang="ja-JP" altLang="en-US"/>
            </a:p>
          </p:txBody>
        </p:sp>
        <p:sp>
          <p:nvSpPr>
            <p:cNvPr id="224" name="フリーフォーム: 図形 223">
              <a:extLst>
                <a:ext uri="{FF2B5EF4-FFF2-40B4-BE49-F238E27FC236}">
                  <a16:creationId xmlns:a16="http://schemas.microsoft.com/office/drawing/2014/main" id="{32268710-FC49-445F-8397-84B03AC9E6D3}"/>
                </a:ext>
              </a:extLst>
            </p:cNvPr>
            <p:cNvSpPr/>
            <p:nvPr/>
          </p:nvSpPr>
          <p:spPr>
            <a:xfrm>
              <a:off x="19983459" y="14450939"/>
              <a:ext cx="1713279" cy="832304"/>
            </a:xfrm>
            <a:custGeom>
              <a:avLst/>
              <a:gdLst>
                <a:gd name="connsiteX0" fmla="*/ 856641 w 1713279"/>
                <a:gd name="connsiteY0" fmla="*/ 0 h 832304"/>
                <a:gd name="connsiteX1" fmla="*/ 0 w 1713279"/>
                <a:gd name="connsiteY1" fmla="*/ 832304 h 832304"/>
                <a:gd name="connsiteX2" fmla="*/ 1713280 w 1713279"/>
                <a:gd name="connsiteY2" fmla="*/ 832304 h 832304"/>
                <a:gd name="connsiteX3" fmla="*/ 856641 w 1713279"/>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79" h="832304">
                  <a:moveTo>
                    <a:pt x="856641" y="0"/>
                  </a:moveTo>
                  <a:lnTo>
                    <a:pt x="0" y="832304"/>
                  </a:lnTo>
                  <a:lnTo>
                    <a:pt x="1713280" y="832304"/>
                  </a:lnTo>
                  <a:lnTo>
                    <a:pt x="856641" y="0"/>
                  </a:lnTo>
                </a:path>
              </a:pathLst>
            </a:custGeom>
            <a:solidFill>
              <a:srgbClr val="359939"/>
            </a:solidFill>
            <a:ln w="48661" cap="flat">
              <a:noFill/>
              <a:prstDash val="solid"/>
              <a:miter/>
            </a:ln>
          </p:spPr>
          <p:txBody>
            <a:bodyPr rtlCol="0" anchor="ctr"/>
            <a:lstStyle/>
            <a:p>
              <a:endParaRPr lang="ja-JP" altLang="en-US"/>
            </a:p>
          </p:txBody>
        </p:sp>
        <p:sp>
          <p:nvSpPr>
            <p:cNvPr id="225" name="フリーフォーム: 図形 224">
              <a:extLst>
                <a:ext uri="{FF2B5EF4-FFF2-40B4-BE49-F238E27FC236}">
                  <a16:creationId xmlns:a16="http://schemas.microsoft.com/office/drawing/2014/main" id="{B6E220B1-3E0B-4043-9EED-95FE3D54452F}"/>
                </a:ext>
              </a:extLst>
            </p:cNvPr>
            <p:cNvSpPr/>
            <p:nvPr/>
          </p:nvSpPr>
          <p:spPr>
            <a:xfrm>
              <a:off x="19983459" y="13623502"/>
              <a:ext cx="856640" cy="1659741"/>
            </a:xfrm>
            <a:custGeom>
              <a:avLst/>
              <a:gdLst>
                <a:gd name="connsiteX0" fmla="*/ 0 w 856640"/>
                <a:gd name="connsiteY0" fmla="*/ 0 h 1659741"/>
                <a:gd name="connsiteX1" fmla="*/ 0 w 856640"/>
                <a:gd name="connsiteY1" fmla="*/ 0 h 1659741"/>
                <a:gd name="connsiteX2" fmla="*/ 0 w 856640"/>
                <a:gd name="connsiteY2" fmla="*/ 1659741 h 1659741"/>
                <a:gd name="connsiteX3" fmla="*/ 856641 w 856640"/>
                <a:gd name="connsiteY3" fmla="*/ 827437 h 1659741"/>
                <a:gd name="connsiteX4" fmla="*/ 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0" y="0"/>
                  </a:moveTo>
                  <a:lnTo>
                    <a:pt x="0" y="0"/>
                  </a:ln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226" name="フリーフォーム: 図形 225">
              <a:extLst>
                <a:ext uri="{FF2B5EF4-FFF2-40B4-BE49-F238E27FC236}">
                  <a16:creationId xmlns:a16="http://schemas.microsoft.com/office/drawing/2014/main" id="{5121A85D-0398-49B0-B4A4-E1AD324480F4}"/>
                </a:ext>
              </a:extLst>
            </p:cNvPr>
            <p:cNvSpPr/>
            <p:nvPr/>
          </p:nvSpPr>
          <p:spPr>
            <a:xfrm>
              <a:off x="19983459" y="13623502"/>
              <a:ext cx="1713279" cy="832304"/>
            </a:xfrm>
            <a:custGeom>
              <a:avLst/>
              <a:gdLst>
                <a:gd name="connsiteX0" fmla="*/ 1713280 w 1713279"/>
                <a:gd name="connsiteY0" fmla="*/ 0 h 832304"/>
                <a:gd name="connsiteX1" fmla="*/ 0 w 1713279"/>
                <a:gd name="connsiteY1" fmla="*/ 0 h 832304"/>
                <a:gd name="connsiteX2" fmla="*/ 856641 w 1713279"/>
                <a:gd name="connsiteY2" fmla="*/ 832304 h 832304"/>
                <a:gd name="connsiteX3" fmla="*/ 1713280 w 1713279"/>
                <a:gd name="connsiteY3" fmla="*/ 0 h 832304"/>
                <a:gd name="connsiteX4" fmla="*/ 1713280 w 1713279"/>
                <a:gd name="connsiteY4" fmla="*/ 0 h 832304"/>
                <a:gd name="connsiteX5" fmla="*/ 1713280 w 1713279"/>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79" h="832304">
                  <a:moveTo>
                    <a:pt x="1713280" y="0"/>
                  </a:moveTo>
                  <a:lnTo>
                    <a:pt x="0" y="0"/>
                  </a:lnTo>
                  <a:lnTo>
                    <a:pt x="856641" y="832304"/>
                  </a:lnTo>
                  <a:lnTo>
                    <a:pt x="1713280" y="0"/>
                  </a:lnTo>
                  <a:moveTo>
                    <a:pt x="1713280" y="0"/>
                  </a:moveTo>
                  <a:lnTo>
                    <a:pt x="1713280" y="0"/>
                  </a:lnTo>
                </a:path>
              </a:pathLst>
            </a:custGeom>
            <a:solidFill>
              <a:srgbClr val="3F8E38"/>
            </a:solidFill>
            <a:ln w="48661" cap="flat">
              <a:noFill/>
              <a:prstDash val="solid"/>
              <a:miter/>
            </a:ln>
          </p:spPr>
          <p:txBody>
            <a:bodyPr rtlCol="0" anchor="ctr"/>
            <a:lstStyle/>
            <a:p>
              <a:endParaRPr lang="ja-JP" altLang="en-US"/>
            </a:p>
          </p:txBody>
        </p:sp>
        <p:sp>
          <p:nvSpPr>
            <p:cNvPr id="227" name="フリーフォーム: 図形 226">
              <a:extLst>
                <a:ext uri="{FF2B5EF4-FFF2-40B4-BE49-F238E27FC236}">
                  <a16:creationId xmlns:a16="http://schemas.microsoft.com/office/drawing/2014/main" id="{892A9768-0943-475B-874B-9757A539C1AE}"/>
                </a:ext>
              </a:extLst>
            </p:cNvPr>
            <p:cNvSpPr/>
            <p:nvPr/>
          </p:nvSpPr>
          <p:spPr>
            <a:xfrm>
              <a:off x="20840099" y="20267334"/>
              <a:ext cx="856639" cy="1664605"/>
            </a:xfrm>
            <a:custGeom>
              <a:avLst/>
              <a:gdLst>
                <a:gd name="connsiteX0" fmla="*/ 856639 w 856639"/>
                <a:gd name="connsiteY0" fmla="*/ 1659740 h 1664605"/>
                <a:gd name="connsiteX1" fmla="*/ 856639 w 856639"/>
                <a:gd name="connsiteY1" fmla="*/ 1659740 h 1664605"/>
                <a:gd name="connsiteX2" fmla="*/ 856639 w 856639"/>
                <a:gd name="connsiteY2" fmla="*/ 0 h 1664605"/>
                <a:gd name="connsiteX3" fmla="*/ 856639 w 856639"/>
                <a:gd name="connsiteY3" fmla="*/ 0 h 1664605"/>
                <a:gd name="connsiteX4" fmla="*/ 0 w 856639"/>
                <a:gd name="connsiteY4" fmla="*/ 832303 h 1664605"/>
                <a:gd name="connsiteX5" fmla="*/ 856639 w 856639"/>
                <a:gd name="connsiteY5" fmla="*/ 1664606 h 1664605"/>
                <a:gd name="connsiteX6" fmla="*/ 856639 w 856639"/>
                <a:gd name="connsiteY6" fmla="*/ 0 h 166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5">
                  <a:moveTo>
                    <a:pt x="856639" y="1659740"/>
                  </a:moveTo>
                  <a:lnTo>
                    <a:pt x="856639" y="1659740"/>
                  </a:lnTo>
                  <a:moveTo>
                    <a:pt x="856639" y="0"/>
                  </a:moveTo>
                  <a:lnTo>
                    <a:pt x="856639" y="0"/>
                  </a:lnTo>
                  <a:lnTo>
                    <a:pt x="0" y="832303"/>
                  </a:lnTo>
                  <a:lnTo>
                    <a:pt x="856639" y="1664606"/>
                  </a:lnTo>
                  <a:lnTo>
                    <a:pt x="856639" y="0"/>
                  </a:lnTo>
                </a:path>
              </a:pathLst>
            </a:custGeom>
            <a:solidFill>
              <a:srgbClr val="408D38"/>
            </a:solidFill>
            <a:ln w="48661" cap="flat">
              <a:noFill/>
              <a:prstDash val="solid"/>
              <a:miter/>
            </a:ln>
          </p:spPr>
          <p:txBody>
            <a:bodyPr rtlCol="0" anchor="ctr"/>
            <a:lstStyle/>
            <a:p>
              <a:endParaRPr lang="ja-JP" altLang="en-US"/>
            </a:p>
          </p:txBody>
        </p:sp>
        <p:sp>
          <p:nvSpPr>
            <p:cNvPr id="228" name="フリーフォーム: 図形 227">
              <a:extLst>
                <a:ext uri="{FF2B5EF4-FFF2-40B4-BE49-F238E27FC236}">
                  <a16:creationId xmlns:a16="http://schemas.microsoft.com/office/drawing/2014/main" id="{C845B48C-2B0F-43A3-85A3-09990551DA1E}"/>
                </a:ext>
              </a:extLst>
            </p:cNvPr>
            <p:cNvSpPr/>
            <p:nvPr/>
          </p:nvSpPr>
          <p:spPr>
            <a:xfrm>
              <a:off x="19983459" y="21094771"/>
              <a:ext cx="1713279" cy="832302"/>
            </a:xfrm>
            <a:custGeom>
              <a:avLst/>
              <a:gdLst>
                <a:gd name="connsiteX0" fmla="*/ 856641 w 1713279"/>
                <a:gd name="connsiteY0" fmla="*/ 0 h 832302"/>
                <a:gd name="connsiteX1" fmla="*/ 0 w 1713279"/>
                <a:gd name="connsiteY1" fmla="*/ 832303 h 832302"/>
                <a:gd name="connsiteX2" fmla="*/ 1713280 w 1713279"/>
                <a:gd name="connsiteY2" fmla="*/ 832303 h 832302"/>
                <a:gd name="connsiteX3" fmla="*/ 856641 w 1713279"/>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79" h="832302">
                  <a:moveTo>
                    <a:pt x="856641" y="0"/>
                  </a:moveTo>
                  <a:lnTo>
                    <a:pt x="0" y="832303"/>
                  </a:lnTo>
                  <a:lnTo>
                    <a:pt x="1713280" y="832303"/>
                  </a:lnTo>
                  <a:lnTo>
                    <a:pt x="856641" y="0"/>
                  </a:lnTo>
                </a:path>
              </a:pathLst>
            </a:custGeom>
            <a:solidFill>
              <a:srgbClr val="359939"/>
            </a:solidFill>
            <a:ln w="48661" cap="flat">
              <a:noFill/>
              <a:prstDash val="solid"/>
              <a:miter/>
            </a:ln>
          </p:spPr>
          <p:txBody>
            <a:bodyPr rtlCol="0" anchor="ctr"/>
            <a:lstStyle/>
            <a:p>
              <a:endParaRPr lang="ja-JP" altLang="en-US"/>
            </a:p>
          </p:txBody>
        </p:sp>
        <p:sp>
          <p:nvSpPr>
            <p:cNvPr id="229" name="フリーフォーム: 図形 228">
              <a:extLst>
                <a:ext uri="{FF2B5EF4-FFF2-40B4-BE49-F238E27FC236}">
                  <a16:creationId xmlns:a16="http://schemas.microsoft.com/office/drawing/2014/main" id="{9C3780B5-585C-4021-B27E-9ADD34C5FB79}"/>
                </a:ext>
              </a:extLst>
            </p:cNvPr>
            <p:cNvSpPr/>
            <p:nvPr/>
          </p:nvSpPr>
          <p:spPr>
            <a:xfrm>
              <a:off x="19983459" y="20267334"/>
              <a:ext cx="856640" cy="1659739"/>
            </a:xfrm>
            <a:custGeom>
              <a:avLst/>
              <a:gdLst>
                <a:gd name="connsiteX0" fmla="*/ 0 w 856640"/>
                <a:gd name="connsiteY0" fmla="*/ 0 h 1659739"/>
                <a:gd name="connsiteX1" fmla="*/ 0 w 856640"/>
                <a:gd name="connsiteY1" fmla="*/ 1659740 h 1659739"/>
                <a:gd name="connsiteX2" fmla="*/ 856641 w 856640"/>
                <a:gd name="connsiteY2" fmla="*/ 827437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230" name="フリーフォーム: 図形 229">
              <a:extLst>
                <a:ext uri="{FF2B5EF4-FFF2-40B4-BE49-F238E27FC236}">
                  <a16:creationId xmlns:a16="http://schemas.microsoft.com/office/drawing/2014/main" id="{93DC28F4-0F55-469F-9550-6297E6E5151A}"/>
                </a:ext>
              </a:extLst>
            </p:cNvPr>
            <p:cNvSpPr/>
            <p:nvPr/>
          </p:nvSpPr>
          <p:spPr>
            <a:xfrm>
              <a:off x="19983459" y="20267334"/>
              <a:ext cx="1713279" cy="832302"/>
            </a:xfrm>
            <a:custGeom>
              <a:avLst/>
              <a:gdLst>
                <a:gd name="connsiteX0" fmla="*/ 1713280 w 1713279"/>
                <a:gd name="connsiteY0" fmla="*/ 0 h 832302"/>
                <a:gd name="connsiteX1" fmla="*/ 0 w 1713279"/>
                <a:gd name="connsiteY1" fmla="*/ 0 h 832302"/>
                <a:gd name="connsiteX2" fmla="*/ 856641 w 1713279"/>
                <a:gd name="connsiteY2" fmla="*/ 832303 h 832302"/>
                <a:gd name="connsiteX3" fmla="*/ 1713280 w 1713279"/>
                <a:gd name="connsiteY3" fmla="*/ 0 h 832302"/>
                <a:gd name="connsiteX4" fmla="*/ 1713280 w 1713279"/>
                <a:gd name="connsiteY4" fmla="*/ 0 h 832302"/>
                <a:gd name="connsiteX5" fmla="*/ 1713280 w 1713279"/>
                <a:gd name="connsiteY5" fmla="*/ 0 h 83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79" h="832302">
                  <a:moveTo>
                    <a:pt x="1713280" y="0"/>
                  </a:moveTo>
                  <a:lnTo>
                    <a:pt x="0" y="0"/>
                  </a:lnTo>
                  <a:lnTo>
                    <a:pt x="856641" y="832303"/>
                  </a:lnTo>
                  <a:lnTo>
                    <a:pt x="1713280" y="0"/>
                  </a:lnTo>
                  <a:moveTo>
                    <a:pt x="1713280" y="0"/>
                  </a:moveTo>
                  <a:lnTo>
                    <a:pt x="1713280" y="0"/>
                  </a:lnTo>
                </a:path>
              </a:pathLst>
            </a:custGeom>
            <a:solidFill>
              <a:srgbClr val="3D9138"/>
            </a:solidFill>
            <a:ln w="48661" cap="flat">
              <a:noFill/>
              <a:prstDash val="solid"/>
              <a:miter/>
            </a:ln>
          </p:spPr>
          <p:txBody>
            <a:bodyPr rtlCol="0" anchor="ctr"/>
            <a:lstStyle/>
            <a:p>
              <a:endParaRPr lang="ja-JP" altLang="en-US"/>
            </a:p>
          </p:txBody>
        </p:sp>
        <p:sp>
          <p:nvSpPr>
            <p:cNvPr id="231" name="フリーフォーム: 図形 230">
              <a:extLst>
                <a:ext uri="{FF2B5EF4-FFF2-40B4-BE49-F238E27FC236}">
                  <a16:creationId xmlns:a16="http://schemas.microsoft.com/office/drawing/2014/main" id="{32E6DFDA-6651-4879-9F71-C75EBD09EE4A}"/>
                </a:ext>
              </a:extLst>
            </p:cNvPr>
            <p:cNvSpPr/>
            <p:nvPr/>
          </p:nvSpPr>
          <p:spPr>
            <a:xfrm>
              <a:off x="18270177" y="21094771"/>
              <a:ext cx="1713281" cy="832302"/>
            </a:xfrm>
            <a:custGeom>
              <a:avLst/>
              <a:gdLst>
                <a:gd name="connsiteX0" fmla="*/ 856641 w 1713281"/>
                <a:gd name="connsiteY0" fmla="*/ 0 h 832302"/>
                <a:gd name="connsiteX1" fmla="*/ 0 w 1713281"/>
                <a:gd name="connsiteY1" fmla="*/ 832303 h 832302"/>
                <a:gd name="connsiteX2" fmla="*/ 1713281 w 1713281"/>
                <a:gd name="connsiteY2" fmla="*/ 832303 h 832302"/>
                <a:gd name="connsiteX3" fmla="*/ 85664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856641" y="0"/>
                  </a:moveTo>
                  <a:lnTo>
                    <a:pt x="0" y="832303"/>
                  </a:lnTo>
                  <a:lnTo>
                    <a:pt x="1713281" y="832303"/>
                  </a:lnTo>
                  <a:lnTo>
                    <a:pt x="856641" y="0"/>
                  </a:lnTo>
                </a:path>
              </a:pathLst>
            </a:custGeom>
            <a:solidFill>
              <a:srgbClr val="408D38"/>
            </a:solidFill>
            <a:ln w="48661" cap="flat">
              <a:noFill/>
              <a:prstDash val="solid"/>
              <a:miter/>
            </a:ln>
          </p:spPr>
          <p:txBody>
            <a:bodyPr rtlCol="0" anchor="ctr"/>
            <a:lstStyle/>
            <a:p>
              <a:endParaRPr lang="ja-JP" altLang="en-US"/>
            </a:p>
          </p:txBody>
        </p:sp>
        <p:sp>
          <p:nvSpPr>
            <p:cNvPr id="232" name="フリーフォーム: 図形 231">
              <a:extLst>
                <a:ext uri="{FF2B5EF4-FFF2-40B4-BE49-F238E27FC236}">
                  <a16:creationId xmlns:a16="http://schemas.microsoft.com/office/drawing/2014/main" id="{CA417186-31BF-4600-B8D6-0E3451A2BDA1}"/>
                </a:ext>
              </a:extLst>
            </p:cNvPr>
            <p:cNvSpPr/>
            <p:nvPr/>
          </p:nvSpPr>
          <p:spPr>
            <a:xfrm>
              <a:off x="18270177" y="20267334"/>
              <a:ext cx="856640" cy="1659739"/>
            </a:xfrm>
            <a:custGeom>
              <a:avLst/>
              <a:gdLst>
                <a:gd name="connsiteX0" fmla="*/ 0 w 856640"/>
                <a:gd name="connsiteY0" fmla="*/ 0 h 1659739"/>
                <a:gd name="connsiteX1" fmla="*/ 0 w 856640"/>
                <a:gd name="connsiteY1" fmla="*/ 1659740 h 1659739"/>
                <a:gd name="connsiteX2" fmla="*/ 856641 w 856640"/>
                <a:gd name="connsiteY2" fmla="*/ 827437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233" name="フリーフォーム: 図形 232">
              <a:extLst>
                <a:ext uri="{FF2B5EF4-FFF2-40B4-BE49-F238E27FC236}">
                  <a16:creationId xmlns:a16="http://schemas.microsoft.com/office/drawing/2014/main" id="{0E063B07-85E5-4515-9C29-5A9B4741417C}"/>
                </a:ext>
              </a:extLst>
            </p:cNvPr>
            <p:cNvSpPr/>
            <p:nvPr/>
          </p:nvSpPr>
          <p:spPr>
            <a:xfrm>
              <a:off x="18270177" y="20267334"/>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234" name="フリーフォーム: 図形 233">
              <a:extLst>
                <a:ext uri="{FF2B5EF4-FFF2-40B4-BE49-F238E27FC236}">
                  <a16:creationId xmlns:a16="http://schemas.microsoft.com/office/drawing/2014/main" id="{4E447441-81BF-40F6-A721-DFD753D254EA}"/>
                </a:ext>
              </a:extLst>
            </p:cNvPr>
            <p:cNvSpPr/>
            <p:nvPr/>
          </p:nvSpPr>
          <p:spPr>
            <a:xfrm>
              <a:off x="19126818" y="20267334"/>
              <a:ext cx="856640" cy="1659739"/>
            </a:xfrm>
            <a:custGeom>
              <a:avLst/>
              <a:gdLst>
                <a:gd name="connsiteX0" fmla="*/ 856641 w 856640"/>
                <a:gd name="connsiteY0" fmla="*/ 0 h 1659739"/>
                <a:gd name="connsiteX1" fmla="*/ 856641 w 856640"/>
                <a:gd name="connsiteY1" fmla="*/ 0 h 1659739"/>
                <a:gd name="connsiteX2" fmla="*/ 0 w 856640"/>
                <a:gd name="connsiteY2" fmla="*/ 827437 h 1659739"/>
                <a:gd name="connsiteX3" fmla="*/ 856641 w 856640"/>
                <a:gd name="connsiteY3" fmla="*/ 1659740 h 1659739"/>
                <a:gd name="connsiteX4" fmla="*/ 856641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856641" y="0"/>
                  </a:moveTo>
                  <a:lnTo>
                    <a:pt x="856641" y="0"/>
                  </a:lnTo>
                  <a:lnTo>
                    <a:pt x="0" y="827437"/>
                  </a:lnTo>
                  <a:lnTo>
                    <a:pt x="856641" y="1659740"/>
                  </a:lnTo>
                  <a:lnTo>
                    <a:pt x="856641" y="0"/>
                  </a:lnTo>
                </a:path>
              </a:pathLst>
            </a:custGeom>
            <a:solidFill>
              <a:srgbClr val="3D9138"/>
            </a:solidFill>
            <a:ln w="48661" cap="flat">
              <a:noFill/>
              <a:prstDash val="solid"/>
              <a:miter/>
            </a:ln>
          </p:spPr>
          <p:txBody>
            <a:bodyPr rtlCol="0" anchor="ctr"/>
            <a:lstStyle/>
            <a:p>
              <a:endParaRPr lang="ja-JP" altLang="en-US"/>
            </a:p>
          </p:txBody>
        </p:sp>
        <p:sp>
          <p:nvSpPr>
            <p:cNvPr id="235" name="フリーフォーム: 図形 234">
              <a:extLst>
                <a:ext uri="{FF2B5EF4-FFF2-40B4-BE49-F238E27FC236}">
                  <a16:creationId xmlns:a16="http://schemas.microsoft.com/office/drawing/2014/main" id="{6457ACFC-C988-493C-8EE9-9B90355D2DAC}"/>
                </a:ext>
              </a:extLst>
            </p:cNvPr>
            <p:cNvSpPr/>
            <p:nvPr/>
          </p:nvSpPr>
          <p:spPr>
            <a:xfrm>
              <a:off x="18270177" y="18602726"/>
              <a:ext cx="856640" cy="1664608"/>
            </a:xfrm>
            <a:custGeom>
              <a:avLst/>
              <a:gdLst>
                <a:gd name="connsiteX0" fmla="*/ 0 w 856640"/>
                <a:gd name="connsiteY0" fmla="*/ 0 h 1664608"/>
                <a:gd name="connsiteX1" fmla="*/ 0 w 856640"/>
                <a:gd name="connsiteY1" fmla="*/ 1664609 h 1664608"/>
                <a:gd name="connsiteX2" fmla="*/ 856641 w 856640"/>
                <a:gd name="connsiteY2" fmla="*/ 832303 h 1664608"/>
                <a:gd name="connsiteX3" fmla="*/ 0 w 856640"/>
                <a:gd name="connsiteY3" fmla="*/ 0 h 1664608"/>
              </a:gdLst>
              <a:ahLst/>
              <a:cxnLst>
                <a:cxn ang="0">
                  <a:pos x="connsiteX0" y="connsiteY0"/>
                </a:cxn>
                <a:cxn ang="0">
                  <a:pos x="connsiteX1" y="connsiteY1"/>
                </a:cxn>
                <a:cxn ang="0">
                  <a:pos x="connsiteX2" y="connsiteY2"/>
                </a:cxn>
                <a:cxn ang="0">
                  <a:pos x="connsiteX3" y="connsiteY3"/>
                </a:cxn>
              </a:cxnLst>
              <a:rect l="l" t="t" r="r" b="b"/>
              <a:pathLst>
                <a:path w="856640" h="1664608">
                  <a:moveTo>
                    <a:pt x="0" y="0"/>
                  </a:moveTo>
                  <a:lnTo>
                    <a:pt x="0" y="1664609"/>
                  </a:lnTo>
                  <a:lnTo>
                    <a:pt x="856641" y="832303"/>
                  </a:lnTo>
                  <a:lnTo>
                    <a:pt x="0" y="0"/>
                  </a:lnTo>
                </a:path>
              </a:pathLst>
            </a:custGeom>
            <a:solidFill>
              <a:srgbClr val="3E9038"/>
            </a:solidFill>
            <a:ln w="48661" cap="flat">
              <a:noFill/>
              <a:prstDash val="solid"/>
              <a:miter/>
            </a:ln>
          </p:spPr>
          <p:txBody>
            <a:bodyPr rtlCol="0" anchor="ctr"/>
            <a:lstStyle/>
            <a:p>
              <a:endParaRPr lang="ja-JP" altLang="en-US"/>
            </a:p>
          </p:txBody>
        </p:sp>
        <p:sp>
          <p:nvSpPr>
            <p:cNvPr id="236" name="フリーフォーム: 図形 235">
              <a:extLst>
                <a:ext uri="{FF2B5EF4-FFF2-40B4-BE49-F238E27FC236}">
                  <a16:creationId xmlns:a16="http://schemas.microsoft.com/office/drawing/2014/main" id="{7F98671B-E514-4DF5-82F6-B18B733C0104}"/>
                </a:ext>
              </a:extLst>
            </p:cNvPr>
            <p:cNvSpPr/>
            <p:nvPr/>
          </p:nvSpPr>
          <p:spPr>
            <a:xfrm>
              <a:off x="18270177" y="18602726"/>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237" name="フリーフォーム: 図形 236">
              <a:extLst>
                <a:ext uri="{FF2B5EF4-FFF2-40B4-BE49-F238E27FC236}">
                  <a16:creationId xmlns:a16="http://schemas.microsoft.com/office/drawing/2014/main" id="{2A16E59F-876E-43E4-9BB9-326C8CF31B07}"/>
                </a:ext>
              </a:extLst>
            </p:cNvPr>
            <p:cNvSpPr/>
            <p:nvPr/>
          </p:nvSpPr>
          <p:spPr>
            <a:xfrm>
              <a:off x="19126818" y="18602726"/>
              <a:ext cx="856640" cy="1664608"/>
            </a:xfrm>
            <a:custGeom>
              <a:avLst/>
              <a:gdLst>
                <a:gd name="connsiteX0" fmla="*/ 856641 w 856640"/>
                <a:gd name="connsiteY0" fmla="*/ 0 h 1664608"/>
                <a:gd name="connsiteX1" fmla="*/ 856641 w 856640"/>
                <a:gd name="connsiteY1" fmla="*/ 0 h 1664608"/>
                <a:gd name="connsiteX2" fmla="*/ 0 w 856640"/>
                <a:gd name="connsiteY2" fmla="*/ 832303 h 1664608"/>
                <a:gd name="connsiteX3" fmla="*/ 856641 w 856640"/>
                <a:gd name="connsiteY3" fmla="*/ 1664609 h 1664608"/>
                <a:gd name="connsiteX4" fmla="*/ 856641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856641" y="0"/>
                  </a:moveTo>
                  <a:lnTo>
                    <a:pt x="856641" y="0"/>
                  </a:lnTo>
                  <a:lnTo>
                    <a:pt x="0" y="832303"/>
                  </a:lnTo>
                  <a:lnTo>
                    <a:pt x="856641" y="1664609"/>
                  </a:lnTo>
                  <a:lnTo>
                    <a:pt x="856641" y="0"/>
                  </a:lnTo>
                </a:path>
              </a:pathLst>
            </a:custGeom>
            <a:solidFill>
              <a:srgbClr val="3D9138"/>
            </a:solidFill>
            <a:ln w="48661" cap="flat">
              <a:noFill/>
              <a:prstDash val="solid"/>
              <a:miter/>
            </a:ln>
          </p:spPr>
          <p:txBody>
            <a:bodyPr rtlCol="0" anchor="ctr"/>
            <a:lstStyle/>
            <a:p>
              <a:endParaRPr lang="ja-JP" altLang="en-US"/>
            </a:p>
          </p:txBody>
        </p:sp>
        <p:sp>
          <p:nvSpPr>
            <p:cNvPr id="238" name="フリーフォーム: 図形 237">
              <a:extLst>
                <a:ext uri="{FF2B5EF4-FFF2-40B4-BE49-F238E27FC236}">
                  <a16:creationId xmlns:a16="http://schemas.microsoft.com/office/drawing/2014/main" id="{9CD338EE-C6F2-4A97-A82D-4F60122BAF85}"/>
                </a:ext>
              </a:extLst>
            </p:cNvPr>
            <p:cNvSpPr/>
            <p:nvPr/>
          </p:nvSpPr>
          <p:spPr>
            <a:xfrm>
              <a:off x="18270177" y="19435028"/>
              <a:ext cx="1713281" cy="832305"/>
            </a:xfrm>
            <a:custGeom>
              <a:avLst/>
              <a:gdLst>
                <a:gd name="connsiteX0" fmla="*/ 856641 w 1713281"/>
                <a:gd name="connsiteY0" fmla="*/ 0 h 832305"/>
                <a:gd name="connsiteX1" fmla="*/ 856641 w 1713281"/>
                <a:gd name="connsiteY1" fmla="*/ 0 h 832305"/>
                <a:gd name="connsiteX2" fmla="*/ 0 w 1713281"/>
                <a:gd name="connsiteY2" fmla="*/ 832306 h 832305"/>
                <a:gd name="connsiteX3" fmla="*/ 1713281 w 1713281"/>
                <a:gd name="connsiteY3" fmla="*/ 832306 h 832305"/>
                <a:gd name="connsiteX4" fmla="*/ 856641 w 1713281"/>
                <a:gd name="connsiteY4" fmla="*/ 0 h 832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5">
                  <a:moveTo>
                    <a:pt x="856641" y="0"/>
                  </a:moveTo>
                  <a:lnTo>
                    <a:pt x="856641" y="0"/>
                  </a:lnTo>
                  <a:lnTo>
                    <a:pt x="0" y="832306"/>
                  </a:lnTo>
                  <a:lnTo>
                    <a:pt x="1713281" y="832306"/>
                  </a:lnTo>
                  <a:lnTo>
                    <a:pt x="856641" y="0"/>
                  </a:lnTo>
                </a:path>
              </a:pathLst>
            </a:custGeom>
            <a:solidFill>
              <a:srgbClr val="408D38"/>
            </a:solidFill>
            <a:ln w="48661" cap="flat">
              <a:noFill/>
              <a:prstDash val="solid"/>
              <a:miter/>
            </a:ln>
          </p:spPr>
          <p:txBody>
            <a:bodyPr rtlCol="0" anchor="ctr"/>
            <a:lstStyle/>
            <a:p>
              <a:endParaRPr lang="ja-JP" altLang="en-US"/>
            </a:p>
          </p:txBody>
        </p:sp>
        <p:sp>
          <p:nvSpPr>
            <p:cNvPr id="239" name="フリーフォーム: 図形 238">
              <a:extLst>
                <a:ext uri="{FF2B5EF4-FFF2-40B4-BE49-F238E27FC236}">
                  <a16:creationId xmlns:a16="http://schemas.microsoft.com/office/drawing/2014/main" id="{CCE98637-32A2-4613-B852-6272167592A5}"/>
                </a:ext>
              </a:extLst>
            </p:cNvPr>
            <p:cNvSpPr/>
            <p:nvPr/>
          </p:nvSpPr>
          <p:spPr>
            <a:xfrm>
              <a:off x="19983459" y="18602726"/>
              <a:ext cx="1713279" cy="832302"/>
            </a:xfrm>
            <a:custGeom>
              <a:avLst/>
              <a:gdLst>
                <a:gd name="connsiteX0" fmla="*/ 1713280 w 1713279"/>
                <a:gd name="connsiteY0" fmla="*/ 0 h 832302"/>
                <a:gd name="connsiteX1" fmla="*/ 0 w 1713279"/>
                <a:gd name="connsiteY1" fmla="*/ 0 h 832302"/>
                <a:gd name="connsiteX2" fmla="*/ 856641 w 1713279"/>
                <a:gd name="connsiteY2" fmla="*/ 832303 h 832302"/>
                <a:gd name="connsiteX3" fmla="*/ 1713280 w 1713279"/>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79" h="832302">
                  <a:moveTo>
                    <a:pt x="1713280" y="0"/>
                  </a:moveTo>
                  <a:lnTo>
                    <a:pt x="0" y="0"/>
                  </a:lnTo>
                  <a:lnTo>
                    <a:pt x="856641" y="832303"/>
                  </a:lnTo>
                  <a:lnTo>
                    <a:pt x="1713280" y="0"/>
                  </a:lnTo>
                </a:path>
              </a:pathLst>
            </a:custGeom>
            <a:solidFill>
              <a:srgbClr val="408D38"/>
            </a:solidFill>
            <a:ln w="48661" cap="flat">
              <a:noFill/>
              <a:prstDash val="solid"/>
              <a:miter/>
            </a:ln>
          </p:spPr>
          <p:txBody>
            <a:bodyPr rtlCol="0" anchor="ctr"/>
            <a:lstStyle/>
            <a:p>
              <a:endParaRPr lang="ja-JP" altLang="en-US"/>
            </a:p>
          </p:txBody>
        </p:sp>
        <p:sp>
          <p:nvSpPr>
            <p:cNvPr id="240" name="フリーフォーム: 図形 239">
              <a:extLst>
                <a:ext uri="{FF2B5EF4-FFF2-40B4-BE49-F238E27FC236}">
                  <a16:creationId xmlns:a16="http://schemas.microsoft.com/office/drawing/2014/main" id="{10168D9A-7965-42DF-8CD1-6B572F496079}"/>
                </a:ext>
              </a:extLst>
            </p:cNvPr>
            <p:cNvSpPr/>
            <p:nvPr/>
          </p:nvSpPr>
          <p:spPr>
            <a:xfrm>
              <a:off x="20840099" y="18602726"/>
              <a:ext cx="856639" cy="1664608"/>
            </a:xfrm>
            <a:custGeom>
              <a:avLst/>
              <a:gdLst>
                <a:gd name="connsiteX0" fmla="*/ 856639 w 856639"/>
                <a:gd name="connsiteY0" fmla="*/ 1664609 h 1664608"/>
                <a:gd name="connsiteX1" fmla="*/ 856639 w 856639"/>
                <a:gd name="connsiteY1" fmla="*/ 1664609 h 1664608"/>
                <a:gd name="connsiteX2" fmla="*/ 856639 w 856639"/>
                <a:gd name="connsiteY2" fmla="*/ 0 h 1664608"/>
                <a:gd name="connsiteX3" fmla="*/ 856639 w 856639"/>
                <a:gd name="connsiteY3" fmla="*/ 0 h 1664608"/>
                <a:gd name="connsiteX4" fmla="*/ 0 w 856639"/>
                <a:gd name="connsiteY4" fmla="*/ 832303 h 1664608"/>
                <a:gd name="connsiteX5" fmla="*/ 856639 w 856639"/>
                <a:gd name="connsiteY5" fmla="*/ 1664609 h 1664608"/>
                <a:gd name="connsiteX6" fmla="*/ 856639 w 856639"/>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8">
                  <a:moveTo>
                    <a:pt x="856639" y="1664609"/>
                  </a:moveTo>
                  <a:lnTo>
                    <a:pt x="856639" y="1664609"/>
                  </a:lnTo>
                  <a:moveTo>
                    <a:pt x="856639" y="0"/>
                  </a:moveTo>
                  <a:lnTo>
                    <a:pt x="856639" y="0"/>
                  </a:lnTo>
                  <a:lnTo>
                    <a:pt x="0" y="832303"/>
                  </a:lnTo>
                  <a:lnTo>
                    <a:pt x="856639" y="1664609"/>
                  </a:lnTo>
                  <a:lnTo>
                    <a:pt x="856639" y="0"/>
                  </a:lnTo>
                </a:path>
              </a:pathLst>
            </a:custGeom>
            <a:solidFill>
              <a:srgbClr val="3B9338"/>
            </a:solidFill>
            <a:ln w="48661" cap="flat">
              <a:noFill/>
              <a:prstDash val="solid"/>
              <a:miter/>
            </a:ln>
          </p:spPr>
          <p:txBody>
            <a:bodyPr rtlCol="0" anchor="ctr"/>
            <a:lstStyle/>
            <a:p>
              <a:endParaRPr lang="ja-JP" altLang="en-US"/>
            </a:p>
          </p:txBody>
        </p:sp>
        <p:sp>
          <p:nvSpPr>
            <p:cNvPr id="241" name="フリーフォーム: 図形 240">
              <a:extLst>
                <a:ext uri="{FF2B5EF4-FFF2-40B4-BE49-F238E27FC236}">
                  <a16:creationId xmlns:a16="http://schemas.microsoft.com/office/drawing/2014/main" id="{8FC074A6-A078-4413-9745-04FACB86BF53}"/>
                </a:ext>
              </a:extLst>
            </p:cNvPr>
            <p:cNvSpPr/>
            <p:nvPr/>
          </p:nvSpPr>
          <p:spPr>
            <a:xfrm>
              <a:off x="19983459" y="19435028"/>
              <a:ext cx="1713279" cy="832305"/>
            </a:xfrm>
            <a:custGeom>
              <a:avLst/>
              <a:gdLst>
                <a:gd name="connsiteX0" fmla="*/ 856641 w 1713279"/>
                <a:gd name="connsiteY0" fmla="*/ 0 h 832305"/>
                <a:gd name="connsiteX1" fmla="*/ 856641 w 1713279"/>
                <a:gd name="connsiteY1" fmla="*/ 0 h 832305"/>
                <a:gd name="connsiteX2" fmla="*/ 0 w 1713279"/>
                <a:gd name="connsiteY2" fmla="*/ 832306 h 832305"/>
                <a:gd name="connsiteX3" fmla="*/ 1713280 w 1713279"/>
                <a:gd name="connsiteY3" fmla="*/ 832306 h 832305"/>
                <a:gd name="connsiteX4" fmla="*/ 856641 w 1713279"/>
                <a:gd name="connsiteY4" fmla="*/ 0 h 832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79" h="832305">
                  <a:moveTo>
                    <a:pt x="856641" y="0"/>
                  </a:moveTo>
                  <a:lnTo>
                    <a:pt x="856641" y="0"/>
                  </a:lnTo>
                  <a:lnTo>
                    <a:pt x="0" y="832306"/>
                  </a:lnTo>
                  <a:lnTo>
                    <a:pt x="1713280" y="832306"/>
                  </a:lnTo>
                  <a:lnTo>
                    <a:pt x="856641" y="0"/>
                  </a:lnTo>
                </a:path>
              </a:pathLst>
            </a:custGeom>
            <a:solidFill>
              <a:srgbClr val="3E9038"/>
            </a:solidFill>
            <a:ln w="48661" cap="flat">
              <a:noFill/>
              <a:prstDash val="solid"/>
              <a:miter/>
            </a:ln>
          </p:spPr>
          <p:txBody>
            <a:bodyPr rtlCol="0" anchor="ctr"/>
            <a:lstStyle/>
            <a:p>
              <a:endParaRPr lang="ja-JP" altLang="en-US"/>
            </a:p>
          </p:txBody>
        </p:sp>
        <p:sp>
          <p:nvSpPr>
            <p:cNvPr id="242" name="フリーフォーム: 図形 241">
              <a:extLst>
                <a:ext uri="{FF2B5EF4-FFF2-40B4-BE49-F238E27FC236}">
                  <a16:creationId xmlns:a16="http://schemas.microsoft.com/office/drawing/2014/main" id="{7B4C07D4-2E99-45D8-96CB-A7D90D0465DA}"/>
                </a:ext>
              </a:extLst>
            </p:cNvPr>
            <p:cNvSpPr/>
            <p:nvPr/>
          </p:nvSpPr>
          <p:spPr>
            <a:xfrm>
              <a:off x="19983459" y="18602726"/>
              <a:ext cx="856640" cy="1664608"/>
            </a:xfrm>
            <a:custGeom>
              <a:avLst/>
              <a:gdLst>
                <a:gd name="connsiteX0" fmla="*/ 0 w 856640"/>
                <a:gd name="connsiteY0" fmla="*/ 0 h 1664608"/>
                <a:gd name="connsiteX1" fmla="*/ 0 w 856640"/>
                <a:gd name="connsiteY1" fmla="*/ 1664609 h 1664608"/>
                <a:gd name="connsiteX2" fmla="*/ 856641 w 856640"/>
                <a:gd name="connsiteY2" fmla="*/ 832303 h 1664608"/>
                <a:gd name="connsiteX3" fmla="*/ 0 w 856640"/>
                <a:gd name="connsiteY3" fmla="*/ 0 h 1664608"/>
              </a:gdLst>
              <a:ahLst/>
              <a:cxnLst>
                <a:cxn ang="0">
                  <a:pos x="connsiteX0" y="connsiteY0"/>
                </a:cxn>
                <a:cxn ang="0">
                  <a:pos x="connsiteX1" y="connsiteY1"/>
                </a:cxn>
                <a:cxn ang="0">
                  <a:pos x="connsiteX2" y="connsiteY2"/>
                </a:cxn>
                <a:cxn ang="0">
                  <a:pos x="connsiteX3" y="connsiteY3"/>
                </a:cxn>
              </a:cxnLst>
              <a:rect l="l" t="t" r="r" b="b"/>
              <a:pathLst>
                <a:path w="856640" h="1664608">
                  <a:moveTo>
                    <a:pt x="0" y="0"/>
                  </a:moveTo>
                  <a:lnTo>
                    <a:pt x="0" y="1664609"/>
                  </a:lnTo>
                  <a:lnTo>
                    <a:pt x="856641" y="832303"/>
                  </a:lnTo>
                  <a:lnTo>
                    <a:pt x="0" y="0"/>
                  </a:lnTo>
                </a:path>
              </a:pathLst>
            </a:custGeom>
            <a:solidFill>
              <a:srgbClr val="3F8E38"/>
            </a:solidFill>
            <a:ln w="48661" cap="flat">
              <a:noFill/>
              <a:prstDash val="solid"/>
              <a:miter/>
            </a:ln>
          </p:spPr>
          <p:txBody>
            <a:bodyPr rtlCol="0" anchor="ctr"/>
            <a:lstStyle/>
            <a:p>
              <a:endParaRPr lang="ja-JP" altLang="en-US"/>
            </a:p>
          </p:txBody>
        </p:sp>
        <p:sp>
          <p:nvSpPr>
            <p:cNvPr id="243" name="フリーフォーム: 図形 242">
              <a:extLst>
                <a:ext uri="{FF2B5EF4-FFF2-40B4-BE49-F238E27FC236}">
                  <a16:creationId xmlns:a16="http://schemas.microsoft.com/office/drawing/2014/main" id="{FB4E455E-3A44-461B-BADA-D80560CA5D4C}"/>
                </a:ext>
              </a:extLst>
            </p:cNvPr>
            <p:cNvSpPr/>
            <p:nvPr/>
          </p:nvSpPr>
          <p:spPr>
            <a:xfrm>
              <a:off x="20840099" y="16942983"/>
              <a:ext cx="856639" cy="1664608"/>
            </a:xfrm>
            <a:custGeom>
              <a:avLst/>
              <a:gdLst>
                <a:gd name="connsiteX0" fmla="*/ 856639 w 856639"/>
                <a:gd name="connsiteY0" fmla="*/ 1659743 h 1664608"/>
                <a:gd name="connsiteX1" fmla="*/ 856639 w 856639"/>
                <a:gd name="connsiteY1" fmla="*/ 1659743 h 1664608"/>
                <a:gd name="connsiteX2" fmla="*/ 856639 w 856639"/>
                <a:gd name="connsiteY2" fmla="*/ 0 h 1664608"/>
                <a:gd name="connsiteX3" fmla="*/ 856639 w 856639"/>
                <a:gd name="connsiteY3" fmla="*/ 0 h 1664608"/>
                <a:gd name="connsiteX4" fmla="*/ 0 w 856639"/>
                <a:gd name="connsiteY4" fmla="*/ 832306 h 1664608"/>
                <a:gd name="connsiteX5" fmla="*/ 856639 w 856639"/>
                <a:gd name="connsiteY5" fmla="*/ 1664609 h 1664608"/>
                <a:gd name="connsiteX6" fmla="*/ 856639 w 856639"/>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8">
                  <a:moveTo>
                    <a:pt x="856639" y="1659743"/>
                  </a:moveTo>
                  <a:lnTo>
                    <a:pt x="856639" y="1659743"/>
                  </a:lnTo>
                  <a:moveTo>
                    <a:pt x="856639" y="0"/>
                  </a:moveTo>
                  <a:lnTo>
                    <a:pt x="856639" y="0"/>
                  </a:lnTo>
                  <a:lnTo>
                    <a:pt x="0" y="832306"/>
                  </a:lnTo>
                  <a:lnTo>
                    <a:pt x="856639" y="1664609"/>
                  </a:lnTo>
                  <a:lnTo>
                    <a:pt x="856639" y="0"/>
                  </a:lnTo>
                </a:path>
              </a:pathLst>
            </a:custGeom>
            <a:solidFill>
              <a:srgbClr val="438838"/>
            </a:solidFill>
            <a:ln w="48661" cap="flat">
              <a:noFill/>
              <a:prstDash val="solid"/>
              <a:miter/>
            </a:ln>
          </p:spPr>
          <p:txBody>
            <a:bodyPr rtlCol="0" anchor="ctr"/>
            <a:lstStyle/>
            <a:p>
              <a:endParaRPr lang="ja-JP" altLang="en-US"/>
            </a:p>
          </p:txBody>
        </p:sp>
        <p:sp>
          <p:nvSpPr>
            <p:cNvPr id="244" name="フリーフォーム: 図形 243">
              <a:extLst>
                <a:ext uri="{FF2B5EF4-FFF2-40B4-BE49-F238E27FC236}">
                  <a16:creationId xmlns:a16="http://schemas.microsoft.com/office/drawing/2014/main" id="{DC2A4D94-81BF-44A7-9BCE-791BDDE28589}"/>
                </a:ext>
              </a:extLst>
            </p:cNvPr>
            <p:cNvSpPr/>
            <p:nvPr/>
          </p:nvSpPr>
          <p:spPr>
            <a:xfrm>
              <a:off x="19983459" y="17775289"/>
              <a:ext cx="1713279" cy="827436"/>
            </a:xfrm>
            <a:custGeom>
              <a:avLst/>
              <a:gdLst>
                <a:gd name="connsiteX0" fmla="*/ 856641 w 1713279"/>
                <a:gd name="connsiteY0" fmla="*/ 0 h 827436"/>
                <a:gd name="connsiteX1" fmla="*/ 0 w 1713279"/>
                <a:gd name="connsiteY1" fmla="*/ 827437 h 827436"/>
                <a:gd name="connsiteX2" fmla="*/ 1713280 w 1713279"/>
                <a:gd name="connsiteY2" fmla="*/ 827437 h 827436"/>
                <a:gd name="connsiteX3" fmla="*/ 856641 w 1713279"/>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79" h="827436">
                  <a:moveTo>
                    <a:pt x="856641" y="0"/>
                  </a:moveTo>
                  <a:lnTo>
                    <a:pt x="0" y="827437"/>
                  </a:lnTo>
                  <a:lnTo>
                    <a:pt x="1713280" y="82743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245" name="フリーフォーム: 図形 244">
              <a:extLst>
                <a:ext uri="{FF2B5EF4-FFF2-40B4-BE49-F238E27FC236}">
                  <a16:creationId xmlns:a16="http://schemas.microsoft.com/office/drawing/2014/main" id="{1F4A264E-EBFD-4414-99C7-C501537E685F}"/>
                </a:ext>
              </a:extLst>
            </p:cNvPr>
            <p:cNvSpPr/>
            <p:nvPr/>
          </p:nvSpPr>
          <p:spPr>
            <a:xfrm>
              <a:off x="19983459" y="16942983"/>
              <a:ext cx="856640" cy="1659742"/>
            </a:xfrm>
            <a:custGeom>
              <a:avLst/>
              <a:gdLst>
                <a:gd name="connsiteX0" fmla="*/ 0 w 856640"/>
                <a:gd name="connsiteY0" fmla="*/ 0 h 1659742"/>
                <a:gd name="connsiteX1" fmla="*/ 0 w 856640"/>
                <a:gd name="connsiteY1" fmla="*/ 1659743 h 1659742"/>
                <a:gd name="connsiteX2" fmla="*/ 856641 w 856640"/>
                <a:gd name="connsiteY2" fmla="*/ 832306 h 1659742"/>
                <a:gd name="connsiteX3" fmla="*/ 0 w 856640"/>
                <a:gd name="connsiteY3" fmla="*/ 0 h 1659742"/>
              </a:gdLst>
              <a:ahLst/>
              <a:cxnLst>
                <a:cxn ang="0">
                  <a:pos x="connsiteX0" y="connsiteY0"/>
                </a:cxn>
                <a:cxn ang="0">
                  <a:pos x="connsiteX1" y="connsiteY1"/>
                </a:cxn>
                <a:cxn ang="0">
                  <a:pos x="connsiteX2" y="connsiteY2"/>
                </a:cxn>
                <a:cxn ang="0">
                  <a:pos x="connsiteX3" y="connsiteY3"/>
                </a:cxn>
              </a:cxnLst>
              <a:rect l="l" t="t" r="r" b="b"/>
              <a:pathLst>
                <a:path w="856640" h="1659742">
                  <a:moveTo>
                    <a:pt x="0" y="0"/>
                  </a:moveTo>
                  <a:lnTo>
                    <a:pt x="0" y="1659743"/>
                  </a:lnTo>
                  <a:lnTo>
                    <a:pt x="856641" y="832306"/>
                  </a:lnTo>
                  <a:lnTo>
                    <a:pt x="0" y="0"/>
                  </a:lnTo>
                </a:path>
              </a:pathLst>
            </a:custGeom>
            <a:solidFill>
              <a:srgbClr val="408D38"/>
            </a:solidFill>
            <a:ln w="48661" cap="flat">
              <a:noFill/>
              <a:prstDash val="solid"/>
              <a:miter/>
            </a:ln>
          </p:spPr>
          <p:txBody>
            <a:bodyPr rtlCol="0" anchor="ctr"/>
            <a:lstStyle/>
            <a:p>
              <a:endParaRPr lang="ja-JP" altLang="en-US"/>
            </a:p>
          </p:txBody>
        </p:sp>
        <p:sp>
          <p:nvSpPr>
            <p:cNvPr id="246" name="フリーフォーム: 図形 245">
              <a:extLst>
                <a:ext uri="{FF2B5EF4-FFF2-40B4-BE49-F238E27FC236}">
                  <a16:creationId xmlns:a16="http://schemas.microsoft.com/office/drawing/2014/main" id="{24045F75-FD49-4F9E-B017-8B232370A7F4}"/>
                </a:ext>
              </a:extLst>
            </p:cNvPr>
            <p:cNvSpPr/>
            <p:nvPr/>
          </p:nvSpPr>
          <p:spPr>
            <a:xfrm>
              <a:off x="19983459" y="16942983"/>
              <a:ext cx="1713279" cy="832305"/>
            </a:xfrm>
            <a:custGeom>
              <a:avLst/>
              <a:gdLst>
                <a:gd name="connsiteX0" fmla="*/ 1713280 w 1713279"/>
                <a:gd name="connsiteY0" fmla="*/ 0 h 832305"/>
                <a:gd name="connsiteX1" fmla="*/ 0 w 1713279"/>
                <a:gd name="connsiteY1" fmla="*/ 0 h 832305"/>
                <a:gd name="connsiteX2" fmla="*/ 856641 w 1713279"/>
                <a:gd name="connsiteY2" fmla="*/ 832306 h 832305"/>
                <a:gd name="connsiteX3" fmla="*/ 1713280 w 1713279"/>
                <a:gd name="connsiteY3" fmla="*/ 0 h 832305"/>
                <a:gd name="connsiteX4" fmla="*/ 1713280 w 1713279"/>
                <a:gd name="connsiteY4" fmla="*/ 0 h 832305"/>
                <a:gd name="connsiteX5" fmla="*/ 1713280 w 1713279"/>
                <a:gd name="connsiteY5" fmla="*/ 0 h 832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79" h="832305">
                  <a:moveTo>
                    <a:pt x="1713280" y="0"/>
                  </a:moveTo>
                  <a:lnTo>
                    <a:pt x="0" y="0"/>
                  </a:lnTo>
                  <a:lnTo>
                    <a:pt x="856641" y="832306"/>
                  </a:lnTo>
                  <a:lnTo>
                    <a:pt x="1713280" y="0"/>
                  </a:lnTo>
                  <a:moveTo>
                    <a:pt x="1713280" y="0"/>
                  </a:moveTo>
                  <a:lnTo>
                    <a:pt x="1713280" y="0"/>
                  </a:lnTo>
                </a:path>
              </a:pathLst>
            </a:custGeom>
            <a:solidFill>
              <a:srgbClr val="3B9338"/>
            </a:solidFill>
            <a:ln w="48661" cap="flat">
              <a:noFill/>
              <a:prstDash val="solid"/>
              <a:miter/>
            </a:ln>
          </p:spPr>
          <p:txBody>
            <a:bodyPr rtlCol="0" anchor="ctr"/>
            <a:lstStyle/>
            <a:p>
              <a:endParaRPr lang="ja-JP" altLang="en-US"/>
            </a:p>
          </p:txBody>
        </p:sp>
        <p:sp>
          <p:nvSpPr>
            <p:cNvPr id="247" name="フリーフォーム: 図形 246">
              <a:extLst>
                <a:ext uri="{FF2B5EF4-FFF2-40B4-BE49-F238E27FC236}">
                  <a16:creationId xmlns:a16="http://schemas.microsoft.com/office/drawing/2014/main" id="{B874E0AB-9117-43BE-AB65-21A09DD70362}"/>
                </a:ext>
              </a:extLst>
            </p:cNvPr>
            <p:cNvSpPr/>
            <p:nvPr/>
          </p:nvSpPr>
          <p:spPr>
            <a:xfrm>
              <a:off x="18270177" y="17775289"/>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408D38"/>
            </a:solidFill>
            <a:ln w="48661" cap="flat">
              <a:noFill/>
              <a:prstDash val="solid"/>
              <a:miter/>
            </a:ln>
          </p:spPr>
          <p:txBody>
            <a:bodyPr rtlCol="0" anchor="ctr"/>
            <a:lstStyle/>
            <a:p>
              <a:endParaRPr lang="ja-JP" altLang="en-US"/>
            </a:p>
          </p:txBody>
        </p:sp>
        <p:sp>
          <p:nvSpPr>
            <p:cNvPr id="248" name="フリーフォーム: 図形 247">
              <a:extLst>
                <a:ext uri="{FF2B5EF4-FFF2-40B4-BE49-F238E27FC236}">
                  <a16:creationId xmlns:a16="http://schemas.microsoft.com/office/drawing/2014/main" id="{2A7786F2-3F66-4B24-ACB7-21CDF455334A}"/>
                </a:ext>
              </a:extLst>
            </p:cNvPr>
            <p:cNvSpPr/>
            <p:nvPr/>
          </p:nvSpPr>
          <p:spPr>
            <a:xfrm>
              <a:off x="18270177" y="16942983"/>
              <a:ext cx="856640" cy="1659742"/>
            </a:xfrm>
            <a:custGeom>
              <a:avLst/>
              <a:gdLst>
                <a:gd name="connsiteX0" fmla="*/ 0 w 856640"/>
                <a:gd name="connsiteY0" fmla="*/ 0 h 1659742"/>
                <a:gd name="connsiteX1" fmla="*/ 0 w 856640"/>
                <a:gd name="connsiteY1" fmla="*/ 1659743 h 1659742"/>
                <a:gd name="connsiteX2" fmla="*/ 856641 w 856640"/>
                <a:gd name="connsiteY2" fmla="*/ 832306 h 1659742"/>
                <a:gd name="connsiteX3" fmla="*/ 0 w 856640"/>
                <a:gd name="connsiteY3" fmla="*/ 0 h 1659742"/>
              </a:gdLst>
              <a:ahLst/>
              <a:cxnLst>
                <a:cxn ang="0">
                  <a:pos x="connsiteX0" y="connsiteY0"/>
                </a:cxn>
                <a:cxn ang="0">
                  <a:pos x="connsiteX1" y="connsiteY1"/>
                </a:cxn>
                <a:cxn ang="0">
                  <a:pos x="connsiteX2" y="connsiteY2"/>
                </a:cxn>
                <a:cxn ang="0">
                  <a:pos x="connsiteX3" y="connsiteY3"/>
                </a:cxn>
              </a:cxnLst>
              <a:rect l="l" t="t" r="r" b="b"/>
              <a:pathLst>
                <a:path w="856640" h="1659742">
                  <a:moveTo>
                    <a:pt x="0" y="0"/>
                  </a:moveTo>
                  <a:lnTo>
                    <a:pt x="0" y="1659743"/>
                  </a:lnTo>
                  <a:lnTo>
                    <a:pt x="856641" y="832306"/>
                  </a:lnTo>
                  <a:lnTo>
                    <a:pt x="0" y="0"/>
                  </a:lnTo>
                </a:path>
              </a:pathLst>
            </a:custGeom>
            <a:solidFill>
              <a:srgbClr val="3D9138"/>
            </a:solidFill>
            <a:ln w="48661" cap="flat">
              <a:noFill/>
              <a:prstDash val="solid"/>
              <a:miter/>
            </a:ln>
          </p:spPr>
          <p:txBody>
            <a:bodyPr rtlCol="0" anchor="ctr"/>
            <a:lstStyle/>
            <a:p>
              <a:endParaRPr lang="ja-JP" altLang="en-US"/>
            </a:p>
          </p:txBody>
        </p:sp>
        <p:sp>
          <p:nvSpPr>
            <p:cNvPr id="249" name="フリーフォーム: 図形 248">
              <a:extLst>
                <a:ext uri="{FF2B5EF4-FFF2-40B4-BE49-F238E27FC236}">
                  <a16:creationId xmlns:a16="http://schemas.microsoft.com/office/drawing/2014/main" id="{D5086585-B634-409B-985A-CD3513ADDAD8}"/>
                </a:ext>
              </a:extLst>
            </p:cNvPr>
            <p:cNvSpPr/>
            <p:nvPr/>
          </p:nvSpPr>
          <p:spPr>
            <a:xfrm>
              <a:off x="18270177" y="16942983"/>
              <a:ext cx="1713281" cy="832305"/>
            </a:xfrm>
            <a:custGeom>
              <a:avLst/>
              <a:gdLst>
                <a:gd name="connsiteX0" fmla="*/ 1713281 w 1713281"/>
                <a:gd name="connsiteY0" fmla="*/ 0 h 832305"/>
                <a:gd name="connsiteX1" fmla="*/ 0 w 1713281"/>
                <a:gd name="connsiteY1" fmla="*/ 0 h 832305"/>
                <a:gd name="connsiteX2" fmla="*/ 856641 w 1713281"/>
                <a:gd name="connsiteY2" fmla="*/ 832306 h 832305"/>
                <a:gd name="connsiteX3" fmla="*/ 1713281 w 1713281"/>
                <a:gd name="connsiteY3" fmla="*/ 0 h 832305"/>
              </a:gdLst>
              <a:ahLst/>
              <a:cxnLst>
                <a:cxn ang="0">
                  <a:pos x="connsiteX0" y="connsiteY0"/>
                </a:cxn>
                <a:cxn ang="0">
                  <a:pos x="connsiteX1" y="connsiteY1"/>
                </a:cxn>
                <a:cxn ang="0">
                  <a:pos x="connsiteX2" y="connsiteY2"/>
                </a:cxn>
                <a:cxn ang="0">
                  <a:pos x="connsiteX3" y="connsiteY3"/>
                </a:cxn>
              </a:cxnLst>
              <a:rect l="l" t="t" r="r" b="b"/>
              <a:pathLst>
                <a:path w="1713281" h="832305">
                  <a:moveTo>
                    <a:pt x="1713281" y="0"/>
                  </a:moveTo>
                  <a:lnTo>
                    <a:pt x="0" y="0"/>
                  </a:lnTo>
                  <a:lnTo>
                    <a:pt x="856641" y="832306"/>
                  </a:lnTo>
                  <a:lnTo>
                    <a:pt x="1713281" y="0"/>
                  </a:lnTo>
                </a:path>
              </a:pathLst>
            </a:custGeom>
            <a:solidFill>
              <a:srgbClr val="438838"/>
            </a:solidFill>
            <a:ln w="48661" cap="flat">
              <a:noFill/>
              <a:prstDash val="solid"/>
              <a:miter/>
            </a:ln>
          </p:spPr>
          <p:txBody>
            <a:bodyPr rtlCol="0" anchor="ctr"/>
            <a:lstStyle/>
            <a:p>
              <a:endParaRPr lang="ja-JP" altLang="en-US"/>
            </a:p>
          </p:txBody>
        </p:sp>
        <p:sp>
          <p:nvSpPr>
            <p:cNvPr id="250" name="フリーフォーム: 図形 249">
              <a:extLst>
                <a:ext uri="{FF2B5EF4-FFF2-40B4-BE49-F238E27FC236}">
                  <a16:creationId xmlns:a16="http://schemas.microsoft.com/office/drawing/2014/main" id="{DC7B181D-1123-40D1-947B-F8ECE09C6711}"/>
                </a:ext>
              </a:extLst>
            </p:cNvPr>
            <p:cNvSpPr/>
            <p:nvPr/>
          </p:nvSpPr>
          <p:spPr>
            <a:xfrm>
              <a:off x="19126818" y="16942983"/>
              <a:ext cx="856640" cy="1659742"/>
            </a:xfrm>
            <a:custGeom>
              <a:avLst/>
              <a:gdLst>
                <a:gd name="connsiteX0" fmla="*/ 856641 w 856640"/>
                <a:gd name="connsiteY0" fmla="*/ 0 h 1659742"/>
                <a:gd name="connsiteX1" fmla="*/ 856641 w 856640"/>
                <a:gd name="connsiteY1" fmla="*/ 0 h 1659742"/>
                <a:gd name="connsiteX2" fmla="*/ 0 w 856640"/>
                <a:gd name="connsiteY2" fmla="*/ 832306 h 1659742"/>
                <a:gd name="connsiteX3" fmla="*/ 856641 w 856640"/>
                <a:gd name="connsiteY3" fmla="*/ 1659743 h 1659742"/>
                <a:gd name="connsiteX4" fmla="*/ 856641 w 856640"/>
                <a:gd name="connsiteY4" fmla="*/ 0 h 1659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2">
                  <a:moveTo>
                    <a:pt x="856641" y="0"/>
                  </a:moveTo>
                  <a:lnTo>
                    <a:pt x="856641" y="0"/>
                  </a:lnTo>
                  <a:lnTo>
                    <a:pt x="0" y="832306"/>
                  </a:lnTo>
                  <a:lnTo>
                    <a:pt x="856641" y="1659743"/>
                  </a:lnTo>
                  <a:lnTo>
                    <a:pt x="856641" y="0"/>
                  </a:lnTo>
                </a:path>
              </a:pathLst>
            </a:custGeom>
            <a:solidFill>
              <a:srgbClr val="3D9138"/>
            </a:solidFill>
            <a:ln w="48661" cap="flat">
              <a:noFill/>
              <a:prstDash val="solid"/>
              <a:miter/>
            </a:ln>
          </p:spPr>
          <p:txBody>
            <a:bodyPr rtlCol="0" anchor="ctr"/>
            <a:lstStyle/>
            <a:p>
              <a:endParaRPr lang="ja-JP" altLang="en-US"/>
            </a:p>
          </p:txBody>
        </p:sp>
        <p:sp>
          <p:nvSpPr>
            <p:cNvPr id="251" name="フリーフォーム: 図形 250">
              <a:extLst>
                <a:ext uri="{FF2B5EF4-FFF2-40B4-BE49-F238E27FC236}">
                  <a16:creationId xmlns:a16="http://schemas.microsoft.com/office/drawing/2014/main" id="{DDF9A715-3596-4EDE-826C-B78760F0AE17}"/>
                </a:ext>
              </a:extLst>
            </p:cNvPr>
            <p:cNvSpPr/>
            <p:nvPr/>
          </p:nvSpPr>
          <p:spPr>
            <a:xfrm>
              <a:off x="18270177" y="15283243"/>
              <a:ext cx="856640" cy="1659739"/>
            </a:xfrm>
            <a:custGeom>
              <a:avLst/>
              <a:gdLst>
                <a:gd name="connsiteX0" fmla="*/ 0 w 856640"/>
                <a:gd name="connsiteY0" fmla="*/ 0 h 1659739"/>
                <a:gd name="connsiteX1" fmla="*/ 0 w 856640"/>
                <a:gd name="connsiteY1" fmla="*/ 1659740 h 1659739"/>
                <a:gd name="connsiteX2" fmla="*/ 856641 w 856640"/>
                <a:gd name="connsiteY2" fmla="*/ 832304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32304"/>
                  </a:lnTo>
                  <a:lnTo>
                    <a:pt x="0" y="0"/>
                  </a:lnTo>
                </a:path>
              </a:pathLst>
            </a:custGeom>
            <a:solidFill>
              <a:srgbClr val="3E9038"/>
            </a:solidFill>
            <a:ln w="48661" cap="flat">
              <a:noFill/>
              <a:prstDash val="solid"/>
              <a:miter/>
            </a:ln>
          </p:spPr>
          <p:txBody>
            <a:bodyPr rtlCol="0" anchor="ctr"/>
            <a:lstStyle/>
            <a:p>
              <a:endParaRPr lang="ja-JP" altLang="en-US"/>
            </a:p>
          </p:txBody>
        </p:sp>
        <p:sp>
          <p:nvSpPr>
            <p:cNvPr id="252" name="フリーフォーム: 図形 251">
              <a:extLst>
                <a:ext uri="{FF2B5EF4-FFF2-40B4-BE49-F238E27FC236}">
                  <a16:creationId xmlns:a16="http://schemas.microsoft.com/office/drawing/2014/main" id="{DB32E56C-9FBE-448A-8F8C-C291B7887DF4}"/>
                </a:ext>
              </a:extLst>
            </p:cNvPr>
            <p:cNvSpPr/>
            <p:nvPr/>
          </p:nvSpPr>
          <p:spPr>
            <a:xfrm>
              <a:off x="18270177" y="15283243"/>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253" name="フリーフォーム: 図形 252">
              <a:extLst>
                <a:ext uri="{FF2B5EF4-FFF2-40B4-BE49-F238E27FC236}">
                  <a16:creationId xmlns:a16="http://schemas.microsoft.com/office/drawing/2014/main" id="{9CC01BA8-F234-4101-AF4E-537EC29D6256}"/>
                </a:ext>
              </a:extLst>
            </p:cNvPr>
            <p:cNvSpPr/>
            <p:nvPr/>
          </p:nvSpPr>
          <p:spPr>
            <a:xfrm>
              <a:off x="19126818" y="15283243"/>
              <a:ext cx="856640" cy="1659739"/>
            </a:xfrm>
            <a:custGeom>
              <a:avLst/>
              <a:gdLst>
                <a:gd name="connsiteX0" fmla="*/ 856641 w 856640"/>
                <a:gd name="connsiteY0" fmla="*/ 0 h 1659739"/>
                <a:gd name="connsiteX1" fmla="*/ 856641 w 856640"/>
                <a:gd name="connsiteY1" fmla="*/ 0 h 1659739"/>
                <a:gd name="connsiteX2" fmla="*/ 0 w 856640"/>
                <a:gd name="connsiteY2" fmla="*/ 832304 h 1659739"/>
                <a:gd name="connsiteX3" fmla="*/ 856641 w 856640"/>
                <a:gd name="connsiteY3" fmla="*/ 1659740 h 1659739"/>
                <a:gd name="connsiteX4" fmla="*/ 856641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856641" y="0"/>
                  </a:moveTo>
                  <a:lnTo>
                    <a:pt x="856641" y="0"/>
                  </a:lnTo>
                  <a:lnTo>
                    <a:pt x="0" y="832304"/>
                  </a:lnTo>
                  <a:lnTo>
                    <a:pt x="856641" y="1659740"/>
                  </a:lnTo>
                  <a:lnTo>
                    <a:pt x="856641" y="0"/>
                  </a:lnTo>
                </a:path>
              </a:pathLst>
            </a:custGeom>
            <a:solidFill>
              <a:srgbClr val="3D9138"/>
            </a:solidFill>
            <a:ln w="48661" cap="flat">
              <a:noFill/>
              <a:prstDash val="solid"/>
              <a:miter/>
            </a:ln>
          </p:spPr>
          <p:txBody>
            <a:bodyPr rtlCol="0" anchor="ctr"/>
            <a:lstStyle/>
            <a:p>
              <a:endParaRPr lang="ja-JP" altLang="en-US"/>
            </a:p>
          </p:txBody>
        </p:sp>
        <p:sp>
          <p:nvSpPr>
            <p:cNvPr id="254" name="フリーフォーム: 図形 253">
              <a:extLst>
                <a:ext uri="{FF2B5EF4-FFF2-40B4-BE49-F238E27FC236}">
                  <a16:creationId xmlns:a16="http://schemas.microsoft.com/office/drawing/2014/main" id="{FA518DBC-93BB-40F0-9906-40AF8B951606}"/>
                </a:ext>
              </a:extLst>
            </p:cNvPr>
            <p:cNvSpPr/>
            <p:nvPr/>
          </p:nvSpPr>
          <p:spPr>
            <a:xfrm>
              <a:off x="18270177" y="16115548"/>
              <a:ext cx="1713281" cy="827435"/>
            </a:xfrm>
            <a:custGeom>
              <a:avLst/>
              <a:gdLst>
                <a:gd name="connsiteX0" fmla="*/ 856641 w 1713281"/>
                <a:gd name="connsiteY0" fmla="*/ 0 h 827435"/>
                <a:gd name="connsiteX1" fmla="*/ 856641 w 1713281"/>
                <a:gd name="connsiteY1" fmla="*/ 0 h 827435"/>
                <a:gd name="connsiteX2" fmla="*/ 0 w 1713281"/>
                <a:gd name="connsiteY2" fmla="*/ 827435 h 827435"/>
                <a:gd name="connsiteX3" fmla="*/ 1713281 w 1713281"/>
                <a:gd name="connsiteY3" fmla="*/ 827435 h 827435"/>
                <a:gd name="connsiteX4" fmla="*/ 856641 w 1713281"/>
                <a:gd name="connsiteY4" fmla="*/ 0 h 82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5">
                  <a:moveTo>
                    <a:pt x="856641" y="0"/>
                  </a:moveTo>
                  <a:lnTo>
                    <a:pt x="856641" y="0"/>
                  </a:lnTo>
                  <a:lnTo>
                    <a:pt x="0" y="827435"/>
                  </a:lnTo>
                  <a:lnTo>
                    <a:pt x="1713281" y="827435"/>
                  </a:lnTo>
                  <a:lnTo>
                    <a:pt x="856641" y="0"/>
                  </a:lnTo>
                </a:path>
              </a:pathLst>
            </a:custGeom>
            <a:solidFill>
              <a:srgbClr val="3D9138"/>
            </a:solidFill>
            <a:ln w="48661" cap="flat">
              <a:noFill/>
              <a:prstDash val="solid"/>
              <a:miter/>
            </a:ln>
          </p:spPr>
          <p:txBody>
            <a:bodyPr rtlCol="0" anchor="ctr"/>
            <a:lstStyle/>
            <a:p>
              <a:endParaRPr lang="ja-JP" altLang="en-US"/>
            </a:p>
          </p:txBody>
        </p:sp>
        <p:sp>
          <p:nvSpPr>
            <p:cNvPr id="255" name="フリーフォーム: 図形 254">
              <a:extLst>
                <a:ext uri="{FF2B5EF4-FFF2-40B4-BE49-F238E27FC236}">
                  <a16:creationId xmlns:a16="http://schemas.microsoft.com/office/drawing/2014/main" id="{628CEE7C-B611-4288-8E04-1F3DEC705E97}"/>
                </a:ext>
              </a:extLst>
            </p:cNvPr>
            <p:cNvSpPr/>
            <p:nvPr/>
          </p:nvSpPr>
          <p:spPr>
            <a:xfrm>
              <a:off x="19983459" y="15283243"/>
              <a:ext cx="1713279" cy="832304"/>
            </a:xfrm>
            <a:custGeom>
              <a:avLst/>
              <a:gdLst>
                <a:gd name="connsiteX0" fmla="*/ 1713280 w 1713279"/>
                <a:gd name="connsiteY0" fmla="*/ 0 h 832304"/>
                <a:gd name="connsiteX1" fmla="*/ 0 w 1713279"/>
                <a:gd name="connsiteY1" fmla="*/ 0 h 832304"/>
                <a:gd name="connsiteX2" fmla="*/ 856641 w 1713279"/>
                <a:gd name="connsiteY2" fmla="*/ 832304 h 832304"/>
                <a:gd name="connsiteX3" fmla="*/ 1713280 w 1713279"/>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79" h="832304">
                  <a:moveTo>
                    <a:pt x="1713280" y="0"/>
                  </a:moveTo>
                  <a:lnTo>
                    <a:pt x="0" y="0"/>
                  </a:lnTo>
                  <a:lnTo>
                    <a:pt x="856641" y="832304"/>
                  </a:lnTo>
                  <a:lnTo>
                    <a:pt x="1713280" y="0"/>
                  </a:lnTo>
                </a:path>
              </a:pathLst>
            </a:custGeom>
            <a:solidFill>
              <a:srgbClr val="408D38"/>
            </a:solidFill>
            <a:ln w="48661" cap="flat">
              <a:noFill/>
              <a:prstDash val="solid"/>
              <a:miter/>
            </a:ln>
          </p:spPr>
          <p:txBody>
            <a:bodyPr rtlCol="0" anchor="ctr"/>
            <a:lstStyle/>
            <a:p>
              <a:endParaRPr lang="ja-JP" altLang="en-US"/>
            </a:p>
          </p:txBody>
        </p:sp>
        <p:sp>
          <p:nvSpPr>
            <p:cNvPr id="256" name="フリーフォーム: 図形 255">
              <a:extLst>
                <a:ext uri="{FF2B5EF4-FFF2-40B4-BE49-F238E27FC236}">
                  <a16:creationId xmlns:a16="http://schemas.microsoft.com/office/drawing/2014/main" id="{BFC1F530-3496-4B50-8D67-4B76936FA2B9}"/>
                </a:ext>
              </a:extLst>
            </p:cNvPr>
            <p:cNvSpPr/>
            <p:nvPr/>
          </p:nvSpPr>
          <p:spPr>
            <a:xfrm>
              <a:off x="20840099" y="15283243"/>
              <a:ext cx="856639" cy="1664608"/>
            </a:xfrm>
            <a:custGeom>
              <a:avLst/>
              <a:gdLst>
                <a:gd name="connsiteX0" fmla="*/ 856639 w 856639"/>
                <a:gd name="connsiteY0" fmla="*/ 1659740 h 1664608"/>
                <a:gd name="connsiteX1" fmla="*/ 856639 w 856639"/>
                <a:gd name="connsiteY1" fmla="*/ 1659740 h 1664608"/>
                <a:gd name="connsiteX2" fmla="*/ 856639 w 856639"/>
                <a:gd name="connsiteY2" fmla="*/ 0 h 1664608"/>
                <a:gd name="connsiteX3" fmla="*/ 856639 w 856639"/>
                <a:gd name="connsiteY3" fmla="*/ 0 h 1664608"/>
                <a:gd name="connsiteX4" fmla="*/ 0 w 856639"/>
                <a:gd name="connsiteY4" fmla="*/ 832304 h 1664608"/>
                <a:gd name="connsiteX5" fmla="*/ 856639 w 856639"/>
                <a:gd name="connsiteY5" fmla="*/ 1664609 h 1664608"/>
                <a:gd name="connsiteX6" fmla="*/ 856639 w 856639"/>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8">
                  <a:moveTo>
                    <a:pt x="856639" y="1659740"/>
                  </a:moveTo>
                  <a:lnTo>
                    <a:pt x="856639" y="1659740"/>
                  </a:lnTo>
                  <a:moveTo>
                    <a:pt x="856639" y="0"/>
                  </a:moveTo>
                  <a:lnTo>
                    <a:pt x="856639" y="0"/>
                  </a:lnTo>
                  <a:lnTo>
                    <a:pt x="0" y="832304"/>
                  </a:lnTo>
                  <a:lnTo>
                    <a:pt x="856639" y="1664609"/>
                  </a:lnTo>
                  <a:lnTo>
                    <a:pt x="856639" y="0"/>
                  </a:lnTo>
                </a:path>
              </a:pathLst>
            </a:custGeom>
            <a:solidFill>
              <a:srgbClr val="359939"/>
            </a:solidFill>
            <a:ln w="48661" cap="flat">
              <a:noFill/>
              <a:prstDash val="solid"/>
              <a:miter/>
            </a:ln>
          </p:spPr>
          <p:txBody>
            <a:bodyPr rtlCol="0" anchor="ctr"/>
            <a:lstStyle/>
            <a:p>
              <a:endParaRPr lang="ja-JP" altLang="en-US"/>
            </a:p>
          </p:txBody>
        </p:sp>
        <p:sp>
          <p:nvSpPr>
            <p:cNvPr id="257" name="フリーフォーム: 図形 256">
              <a:extLst>
                <a:ext uri="{FF2B5EF4-FFF2-40B4-BE49-F238E27FC236}">
                  <a16:creationId xmlns:a16="http://schemas.microsoft.com/office/drawing/2014/main" id="{6E4C3FB7-F00E-49B1-B34C-87232E7F7960}"/>
                </a:ext>
              </a:extLst>
            </p:cNvPr>
            <p:cNvSpPr/>
            <p:nvPr/>
          </p:nvSpPr>
          <p:spPr>
            <a:xfrm>
              <a:off x="19983459" y="16115548"/>
              <a:ext cx="1713279" cy="827435"/>
            </a:xfrm>
            <a:custGeom>
              <a:avLst/>
              <a:gdLst>
                <a:gd name="connsiteX0" fmla="*/ 856641 w 1713279"/>
                <a:gd name="connsiteY0" fmla="*/ 0 h 827435"/>
                <a:gd name="connsiteX1" fmla="*/ 856641 w 1713279"/>
                <a:gd name="connsiteY1" fmla="*/ 0 h 827435"/>
                <a:gd name="connsiteX2" fmla="*/ 0 w 1713279"/>
                <a:gd name="connsiteY2" fmla="*/ 827435 h 827435"/>
                <a:gd name="connsiteX3" fmla="*/ 1713280 w 1713279"/>
                <a:gd name="connsiteY3" fmla="*/ 827435 h 827435"/>
                <a:gd name="connsiteX4" fmla="*/ 856641 w 1713279"/>
                <a:gd name="connsiteY4" fmla="*/ 0 h 82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79" h="827435">
                  <a:moveTo>
                    <a:pt x="856641" y="0"/>
                  </a:moveTo>
                  <a:lnTo>
                    <a:pt x="856641" y="0"/>
                  </a:lnTo>
                  <a:lnTo>
                    <a:pt x="0" y="827435"/>
                  </a:lnTo>
                  <a:lnTo>
                    <a:pt x="1713280" y="827435"/>
                  </a:lnTo>
                  <a:lnTo>
                    <a:pt x="856641" y="0"/>
                  </a:lnTo>
                </a:path>
              </a:pathLst>
            </a:custGeom>
            <a:solidFill>
              <a:srgbClr val="3D9138"/>
            </a:solidFill>
            <a:ln w="48661" cap="flat">
              <a:noFill/>
              <a:prstDash val="solid"/>
              <a:miter/>
            </a:ln>
          </p:spPr>
          <p:txBody>
            <a:bodyPr rtlCol="0" anchor="ctr"/>
            <a:lstStyle/>
            <a:p>
              <a:endParaRPr lang="ja-JP" altLang="en-US"/>
            </a:p>
          </p:txBody>
        </p:sp>
        <p:sp>
          <p:nvSpPr>
            <p:cNvPr id="258" name="フリーフォーム: 図形 257">
              <a:extLst>
                <a:ext uri="{FF2B5EF4-FFF2-40B4-BE49-F238E27FC236}">
                  <a16:creationId xmlns:a16="http://schemas.microsoft.com/office/drawing/2014/main" id="{5CA78873-7AF2-4ED7-9940-68378332BBF9}"/>
                </a:ext>
              </a:extLst>
            </p:cNvPr>
            <p:cNvSpPr/>
            <p:nvPr/>
          </p:nvSpPr>
          <p:spPr>
            <a:xfrm>
              <a:off x="19983459" y="15283243"/>
              <a:ext cx="856640" cy="1659739"/>
            </a:xfrm>
            <a:custGeom>
              <a:avLst/>
              <a:gdLst>
                <a:gd name="connsiteX0" fmla="*/ 0 w 856640"/>
                <a:gd name="connsiteY0" fmla="*/ 0 h 1659739"/>
                <a:gd name="connsiteX1" fmla="*/ 0 w 856640"/>
                <a:gd name="connsiteY1" fmla="*/ 0 h 1659739"/>
                <a:gd name="connsiteX2" fmla="*/ 0 w 856640"/>
                <a:gd name="connsiteY2" fmla="*/ 1659740 h 1659739"/>
                <a:gd name="connsiteX3" fmla="*/ 856641 w 856640"/>
                <a:gd name="connsiteY3" fmla="*/ 832304 h 1659739"/>
                <a:gd name="connsiteX4" fmla="*/ 0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0" y="0"/>
                  </a:moveTo>
                  <a:lnTo>
                    <a:pt x="0" y="0"/>
                  </a:lnTo>
                  <a:lnTo>
                    <a:pt x="0" y="1659740"/>
                  </a:lnTo>
                  <a:lnTo>
                    <a:pt x="856641" y="832304"/>
                  </a:lnTo>
                  <a:lnTo>
                    <a:pt x="0" y="0"/>
                  </a:lnTo>
                </a:path>
              </a:pathLst>
            </a:custGeom>
            <a:solidFill>
              <a:srgbClr val="3F8E38"/>
            </a:solidFill>
            <a:ln w="48661" cap="flat">
              <a:noFill/>
              <a:prstDash val="solid"/>
              <a:miter/>
            </a:ln>
          </p:spPr>
          <p:txBody>
            <a:bodyPr rtlCol="0" anchor="ctr"/>
            <a:lstStyle/>
            <a:p>
              <a:endParaRPr lang="ja-JP" altLang="en-US"/>
            </a:p>
          </p:txBody>
        </p:sp>
        <p:sp>
          <p:nvSpPr>
            <p:cNvPr id="259" name="フリーフォーム: 図形 258">
              <a:extLst>
                <a:ext uri="{FF2B5EF4-FFF2-40B4-BE49-F238E27FC236}">
                  <a16:creationId xmlns:a16="http://schemas.microsoft.com/office/drawing/2014/main" id="{D3D33626-85BF-4474-AC16-6F9AABEF60CE}"/>
                </a:ext>
              </a:extLst>
            </p:cNvPr>
            <p:cNvSpPr/>
            <p:nvPr/>
          </p:nvSpPr>
          <p:spPr>
            <a:xfrm>
              <a:off x="14838749" y="15283243"/>
              <a:ext cx="856640" cy="1659739"/>
            </a:xfrm>
            <a:custGeom>
              <a:avLst/>
              <a:gdLst>
                <a:gd name="connsiteX0" fmla="*/ 0 w 856640"/>
                <a:gd name="connsiteY0" fmla="*/ 0 h 1659739"/>
                <a:gd name="connsiteX1" fmla="*/ 0 w 856640"/>
                <a:gd name="connsiteY1" fmla="*/ 1659740 h 1659739"/>
                <a:gd name="connsiteX2" fmla="*/ 856641 w 856640"/>
                <a:gd name="connsiteY2" fmla="*/ 832304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260" name="フリーフォーム: 図形 259">
              <a:extLst>
                <a:ext uri="{FF2B5EF4-FFF2-40B4-BE49-F238E27FC236}">
                  <a16:creationId xmlns:a16="http://schemas.microsoft.com/office/drawing/2014/main" id="{F549AD42-6E78-4080-8FA0-DEA01DF2AC53}"/>
                </a:ext>
              </a:extLst>
            </p:cNvPr>
            <p:cNvSpPr/>
            <p:nvPr/>
          </p:nvSpPr>
          <p:spPr>
            <a:xfrm>
              <a:off x="14838749" y="15283243"/>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261" name="フリーフォーム: 図形 260">
              <a:extLst>
                <a:ext uri="{FF2B5EF4-FFF2-40B4-BE49-F238E27FC236}">
                  <a16:creationId xmlns:a16="http://schemas.microsoft.com/office/drawing/2014/main" id="{8E3D6968-EB79-4147-A09F-52B6C41692F8}"/>
                </a:ext>
              </a:extLst>
            </p:cNvPr>
            <p:cNvSpPr/>
            <p:nvPr/>
          </p:nvSpPr>
          <p:spPr>
            <a:xfrm>
              <a:off x="15695389" y="15283243"/>
              <a:ext cx="856640" cy="1659739"/>
            </a:xfrm>
            <a:custGeom>
              <a:avLst/>
              <a:gdLst>
                <a:gd name="connsiteX0" fmla="*/ 856641 w 856640"/>
                <a:gd name="connsiteY0" fmla="*/ 0 h 1659739"/>
                <a:gd name="connsiteX1" fmla="*/ 856641 w 856640"/>
                <a:gd name="connsiteY1" fmla="*/ 0 h 1659739"/>
                <a:gd name="connsiteX2" fmla="*/ 0 w 856640"/>
                <a:gd name="connsiteY2" fmla="*/ 832304 h 1659739"/>
                <a:gd name="connsiteX3" fmla="*/ 856641 w 856640"/>
                <a:gd name="connsiteY3" fmla="*/ 1659740 h 1659739"/>
                <a:gd name="connsiteX4" fmla="*/ 856641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856641" y="0"/>
                  </a:moveTo>
                  <a:lnTo>
                    <a:pt x="856641" y="0"/>
                  </a:lnTo>
                  <a:lnTo>
                    <a:pt x="0" y="832304"/>
                  </a:lnTo>
                  <a:lnTo>
                    <a:pt x="856641" y="1659740"/>
                  </a:lnTo>
                  <a:lnTo>
                    <a:pt x="856641" y="0"/>
                  </a:lnTo>
                </a:path>
              </a:pathLst>
            </a:custGeom>
            <a:solidFill>
              <a:srgbClr val="3D9138"/>
            </a:solidFill>
            <a:ln w="48661" cap="flat">
              <a:noFill/>
              <a:prstDash val="solid"/>
              <a:miter/>
            </a:ln>
          </p:spPr>
          <p:txBody>
            <a:bodyPr rtlCol="0" anchor="ctr"/>
            <a:lstStyle/>
            <a:p>
              <a:endParaRPr lang="ja-JP" altLang="en-US"/>
            </a:p>
          </p:txBody>
        </p:sp>
        <p:sp>
          <p:nvSpPr>
            <p:cNvPr id="262" name="フリーフォーム: 図形 261">
              <a:extLst>
                <a:ext uri="{FF2B5EF4-FFF2-40B4-BE49-F238E27FC236}">
                  <a16:creationId xmlns:a16="http://schemas.microsoft.com/office/drawing/2014/main" id="{653A4D74-E67F-4AB9-BDDE-D9639710EC41}"/>
                </a:ext>
              </a:extLst>
            </p:cNvPr>
            <p:cNvSpPr/>
            <p:nvPr/>
          </p:nvSpPr>
          <p:spPr>
            <a:xfrm>
              <a:off x="14838749" y="16115548"/>
              <a:ext cx="1713281" cy="827435"/>
            </a:xfrm>
            <a:custGeom>
              <a:avLst/>
              <a:gdLst>
                <a:gd name="connsiteX0" fmla="*/ 856641 w 1713281"/>
                <a:gd name="connsiteY0" fmla="*/ 0 h 827435"/>
                <a:gd name="connsiteX1" fmla="*/ 856641 w 1713281"/>
                <a:gd name="connsiteY1" fmla="*/ 0 h 827435"/>
                <a:gd name="connsiteX2" fmla="*/ 0 w 1713281"/>
                <a:gd name="connsiteY2" fmla="*/ 827435 h 827435"/>
                <a:gd name="connsiteX3" fmla="*/ 1713281 w 1713281"/>
                <a:gd name="connsiteY3" fmla="*/ 827435 h 827435"/>
                <a:gd name="connsiteX4" fmla="*/ 856641 w 1713281"/>
                <a:gd name="connsiteY4" fmla="*/ 0 h 82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5">
                  <a:moveTo>
                    <a:pt x="856641" y="0"/>
                  </a:moveTo>
                  <a:lnTo>
                    <a:pt x="856641" y="0"/>
                  </a:lnTo>
                  <a:lnTo>
                    <a:pt x="0" y="827435"/>
                  </a:lnTo>
                  <a:lnTo>
                    <a:pt x="1713281" y="827435"/>
                  </a:lnTo>
                  <a:lnTo>
                    <a:pt x="856641" y="0"/>
                  </a:lnTo>
                </a:path>
              </a:pathLst>
            </a:custGeom>
            <a:solidFill>
              <a:srgbClr val="3D9138"/>
            </a:solidFill>
            <a:ln w="48661" cap="flat">
              <a:noFill/>
              <a:prstDash val="solid"/>
              <a:miter/>
            </a:ln>
          </p:spPr>
          <p:txBody>
            <a:bodyPr rtlCol="0" anchor="ctr"/>
            <a:lstStyle/>
            <a:p>
              <a:endParaRPr lang="ja-JP" altLang="en-US"/>
            </a:p>
          </p:txBody>
        </p:sp>
        <p:sp>
          <p:nvSpPr>
            <p:cNvPr id="263" name="フリーフォーム: 図形 262">
              <a:extLst>
                <a:ext uri="{FF2B5EF4-FFF2-40B4-BE49-F238E27FC236}">
                  <a16:creationId xmlns:a16="http://schemas.microsoft.com/office/drawing/2014/main" id="{40AFD7A3-75CC-477F-8EFB-E9847A915D24}"/>
                </a:ext>
              </a:extLst>
            </p:cNvPr>
            <p:cNvSpPr/>
            <p:nvPr/>
          </p:nvSpPr>
          <p:spPr>
            <a:xfrm>
              <a:off x="16552030" y="15283243"/>
              <a:ext cx="1718147" cy="832304"/>
            </a:xfrm>
            <a:custGeom>
              <a:avLst/>
              <a:gdLst>
                <a:gd name="connsiteX0" fmla="*/ 1718148 w 1718147"/>
                <a:gd name="connsiteY0" fmla="*/ 0 h 832304"/>
                <a:gd name="connsiteX1" fmla="*/ 0 w 1718147"/>
                <a:gd name="connsiteY1" fmla="*/ 0 h 832304"/>
                <a:gd name="connsiteX2" fmla="*/ 856640 w 1718147"/>
                <a:gd name="connsiteY2" fmla="*/ 832304 h 832304"/>
                <a:gd name="connsiteX3" fmla="*/ 1718148 w 1718147"/>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7" h="832304">
                  <a:moveTo>
                    <a:pt x="1718148" y="0"/>
                  </a:moveTo>
                  <a:lnTo>
                    <a:pt x="0" y="0"/>
                  </a:lnTo>
                  <a:lnTo>
                    <a:pt x="856640" y="832304"/>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264" name="フリーフォーム: 図形 263">
              <a:extLst>
                <a:ext uri="{FF2B5EF4-FFF2-40B4-BE49-F238E27FC236}">
                  <a16:creationId xmlns:a16="http://schemas.microsoft.com/office/drawing/2014/main" id="{F12BB5D9-93FC-4CE9-8752-D320E73CC674}"/>
                </a:ext>
              </a:extLst>
            </p:cNvPr>
            <p:cNvSpPr/>
            <p:nvPr/>
          </p:nvSpPr>
          <p:spPr>
            <a:xfrm>
              <a:off x="17408670" y="15283243"/>
              <a:ext cx="861507" cy="1659739"/>
            </a:xfrm>
            <a:custGeom>
              <a:avLst/>
              <a:gdLst>
                <a:gd name="connsiteX0" fmla="*/ 861508 w 861507"/>
                <a:gd name="connsiteY0" fmla="*/ 0 h 1659739"/>
                <a:gd name="connsiteX1" fmla="*/ 861508 w 861507"/>
                <a:gd name="connsiteY1" fmla="*/ 0 h 1659739"/>
                <a:gd name="connsiteX2" fmla="*/ 0 w 861507"/>
                <a:gd name="connsiteY2" fmla="*/ 832304 h 1659739"/>
                <a:gd name="connsiteX3" fmla="*/ 861508 w 861507"/>
                <a:gd name="connsiteY3" fmla="*/ 1659740 h 1659739"/>
                <a:gd name="connsiteX4" fmla="*/ 861508 w 861507"/>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59739">
                  <a:moveTo>
                    <a:pt x="861508" y="0"/>
                  </a:moveTo>
                  <a:lnTo>
                    <a:pt x="861508" y="0"/>
                  </a:lnTo>
                  <a:lnTo>
                    <a:pt x="0" y="832304"/>
                  </a:lnTo>
                  <a:lnTo>
                    <a:pt x="861508" y="1659740"/>
                  </a:lnTo>
                  <a:lnTo>
                    <a:pt x="861508" y="0"/>
                  </a:lnTo>
                </a:path>
              </a:pathLst>
            </a:custGeom>
            <a:solidFill>
              <a:srgbClr val="359939"/>
            </a:solidFill>
            <a:ln w="48661" cap="flat">
              <a:noFill/>
              <a:prstDash val="solid"/>
              <a:miter/>
            </a:ln>
          </p:spPr>
          <p:txBody>
            <a:bodyPr rtlCol="0" anchor="ctr"/>
            <a:lstStyle/>
            <a:p>
              <a:endParaRPr lang="ja-JP" altLang="en-US"/>
            </a:p>
          </p:txBody>
        </p:sp>
        <p:sp>
          <p:nvSpPr>
            <p:cNvPr id="265" name="フリーフォーム: 図形 264">
              <a:extLst>
                <a:ext uri="{FF2B5EF4-FFF2-40B4-BE49-F238E27FC236}">
                  <a16:creationId xmlns:a16="http://schemas.microsoft.com/office/drawing/2014/main" id="{693B95F6-8AAD-4DE3-9DC8-577A51178F98}"/>
                </a:ext>
              </a:extLst>
            </p:cNvPr>
            <p:cNvSpPr/>
            <p:nvPr/>
          </p:nvSpPr>
          <p:spPr>
            <a:xfrm>
              <a:off x="16552030" y="16115548"/>
              <a:ext cx="1718147" cy="827435"/>
            </a:xfrm>
            <a:custGeom>
              <a:avLst/>
              <a:gdLst>
                <a:gd name="connsiteX0" fmla="*/ 856640 w 1718147"/>
                <a:gd name="connsiteY0" fmla="*/ 0 h 827435"/>
                <a:gd name="connsiteX1" fmla="*/ 856640 w 1718147"/>
                <a:gd name="connsiteY1" fmla="*/ 0 h 827435"/>
                <a:gd name="connsiteX2" fmla="*/ 0 w 1718147"/>
                <a:gd name="connsiteY2" fmla="*/ 827435 h 827435"/>
                <a:gd name="connsiteX3" fmla="*/ 1718148 w 1718147"/>
                <a:gd name="connsiteY3" fmla="*/ 827435 h 827435"/>
                <a:gd name="connsiteX4" fmla="*/ 856640 w 1718147"/>
                <a:gd name="connsiteY4" fmla="*/ 0 h 82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27435">
                  <a:moveTo>
                    <a:pt x="856640" y="0"/>
                  </a:moveTo>
                  <a:lnTo>
                    <a:pt x="856640" y="0"/>
                  </a:lnTo>
                  <a:lnTo>
                    <a:pt x="0" y="827435"/>
                  </a:lnTo>
                  <a:lnTo>
                    <a:pt x="1718148" y="827435"/>
                  </a:lnTo>
                  <a:lnTo>
                    <a:pt x="856640" y="0"/>
                  </a:lnTo>
                </a:path>
              </a:pathLst>
            </a:custGeom>
            <a:solidFill>
              <a:srgbClr val="3D9138"/>
            </a:solidFill>
            <a:ln w="48661" cap="flat">
              <a:noFill/>
              <a:prstDash val="solid"/>
              <a:miter/>
            </a:ln>
          </p:spPr>
          <p:txBody>
            <a:bodyPr rtlCol="0" anchor="ctr"/>
            <a:lstStyle/>
            <a:p>
              <a:endParaRPr lang="ja-JP" altLang="en-US"/>
            </a:p>
          </p:txBody>
        </p:sp>
        <p:sp>
          <p:nvSpPr>
            <p:cNvPr id="266" name="フリーフォーム: 図形 265">
              <a:extLst>
                <a:ext uri="{FF2B5EF4-FFF2-40B4-BE49-F238E27FC236}">
                  <a16:creationId xmlns:a16="http://schemas.microsoft.com/office/drawing/2014/main" id="{626CA356-C1D1-4523-A02A-E4529B98127C}"/>
                </a:ext>
              </a:extLst>
            </p:cNvPr>
            <p:cNvSpPr/>
            <p:nvPr/>
          </p:nvSpPr>
          <p:spPr>
            <a:xfrm>
              <a:off x="16552030" y="15283243"/>
              <a:ext cx="856639" cy="1659739"/>
            </a:xfrm>
            <a:custGeom>
              <a:avLst/>
              <a:gdLst>
                <a:gd name="connsiteX0" fmla="*/ 0 w 856639"/>
                <a:gd name="connsiteY0" fmla="*/ 0 h 1659739"/>
                <a:gd name="connsiteX1" fmla="*/ 0 w 856639"/>
                <a:gd name="connsiteY1" fmla="*/ 0 h 1659739"/>
                <a:gd name="connsiteX2" fmla="*/ 0 w 856639"/>
                <a:gd name="connsiteY2" fmla="*/ 1659740 h 1659739"/>
                <a:gd name="connsiteX3" fmla="*/ 856640 w 856639"/>
                <a:gd name="connsiteY3" fmla="*/ 832304 h 1659739"/>
                <a:gd name="connsiteX4" fmla="*/ 0 w 856639"/>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39">
                  <a:moveTo>
                    <a:pt x="0" y="0"/>
                  </a:moveTo>
                  <a:lnTo>
                    <a:pt x="0" y="0"/>
                  </a:lnTo>
                  <a:lnTo>
                    <a:pt x="0" y="1659740"/>
                  </a:lnTo>
                  <a:lnTo>
                    <a:pt x="856640"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267" name="フリーフォーム: 図形 266">
              <a:extLst>
                <a:ext uri="{FF2B5EF4-FFF2-40B4-BE49-F238E27FC236}">
                  <a16:creationId xmlns:a16="http://schemas.microsoft.com/office/drawing/2014/main" id="{5F2B6D38-859B-4BA4-A4C8-12A29A2A6B7F}"/>
                </a:ext>
              </a:extLst>
            </p:cNvPr>
            <p:cNvSpPr/>
            <p:nvPr/>
          </p:nvSpPr>
          <p:spPr>
            <a:xfrm>
              <a:off x="17408670" y="16942983"/>
              <a:ext cx="861507" cy="1659742"/>
            </a:xfrm>
            <a:custGeom>
              <a:avLst/>
              <a:gdLst>
                <a:gd name="connsiteX0" fmla="*/ 861508 w 861507"/>
                <a:gd name="connsiteY0" fmla="*/ 0 h 1659742"/>
                <a:gd name="connsiteX1" fmla="*/ 861508 w 861507"/>
                <a:gd name="connsiteY1" fmla="*/ 0 h 1659742"/>
                <a:gd name="connsiteX2" fmla="*/ 0 w 861507"/>
                <a:gd name="connsiteY2" fmla="*/ 832306 h 1659742"/>
                <a:gd name="connsiteX3" fmla="*/ 861508 w 861507"/>
                <a:gd name="connsiteY3" fmla="*/ 1659743 h 1659742"/>
                <a:gd name="connsiteX4" fmla="*/ 861508 w 861507"/>
                <a:gd name="connsiteY4" fmla="*/ 0 h 1659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59742">
                  <a:moveTo>
                    <a:pt x="861508" y="0"/>
                  </a:moveTo>
                  <a:lnTo>
                    <a:pt x="861508" y="0"/>
                  </a:lnTo>
                  <a:lnTo>
                    <a:pt x="0" y="832306"/>
                  </a:lnTo>
                  <a:lnTo>
                    <a:pt x="861508" y="1659743"/>
                  </a:lnTo>
                  <a:lnTo>
                    <a:pt x="861508" y="0"/>
                  </a:lnTo>
                </a:path>
              </a:pathLst>
            </a:custGeom>
            <a:solidFill>
              <a:srgbClr val="3E9038"/>
            </a:solidFill>
            <a:ln w="48661" cap="flat">
              <a:noFill/>
              <a:prstDash val="solid"/>
              <a:miter/>
            </a:ln>
          </p:spPr>
          <p:txBody>
            <a:bodyPr rtlCol="0" anchor="ctr"/>
            <a:lstStyle/>
            <a:p>
              <a:endParaRPr lang="ja-JP" altLang="en-US"/>
            </a:p>
          </p:txBody>
        </p:sp>
        <p:sp>
          <p:nvSpPr>
            <p:cNvPr id="268" name="フリーフォーム: 図形 267">
              <a:extLst>
                <a:ext uri="{FF2B5EF4-FFF2-40B4-BE49-F238E27FC236}">
                  <a16:creationId xmlns:a16="http://schemas.microsoft.com/office/drawing/2014/main" id="{497B03C9-D778-410B-A4EE-02EA52D58FB3}"/>
                </a:ext>
              </a:extLst>
            </p:cNvPr>
            <p:cNvSpPr/>
            <p:nvPr/>
          </p:nvSpPr>
          <p:spPr>
            <a:xfrm>
              <a:off x="16552030" y="17775289"/>
              <a:ext cx="1718147" cy="827436"/>
            </a:xfrm>
            <a:custGeom>
              <a:avLst/>
              <a:gdLst>
                <a:gd name="connsiteX0" fmla="*/ 856640 w 1718147"/>
                <a:gd name="connsiteY0" fmla="*/ 0 h 827436"/>
                <a:gd name="connsiteX1" fmla="*/ 0 w 1718147"/>
                <a:gd name="connsiteY1" fmla="*/ 827437 h 827436"/>
                <a:gd name="connsiteX2" fmla="*/ 1718148 w 1718147"/>
                <a:gd name="connsiteY2" fmla="*/ 827437 h 827436"/>
                <a:gd name="connsiteX3" fmla="*/ 856640 w 1718147"/>
                <a:gd name="connsiteY3" fmla="*/ 0 h 827436"/>
              </a:gdLst>
              <a:ahLst/>
              <a:cxnLst>
                <a:cxn ang="0">
                  <a:pos x="connsiteX0" y="connsiteY0"/>
                </a:cxn>
                <a:cxn ang="0">
                  <a:pos x="connsiteX1" y="connsiteY1"/>
                </a:cxn>
                <a:cxn ang="0">
                  <a:pos x="connsiteX2" y="connsiteY2"/>
                </a:cxn>
                <a:cxn ang="0">
                  <a:pos x="connsiteX3" y="connsiteY3"/>
                </a:cxn>
              </a:cxnLst>
              <a:rect l="l" t="t" r="r" b="b"/>
              <a:pathLst>
                <a:path w="1718147" h="827436">
                  <a:moveTo>
                    <a:pt x="856640" y="0"/>
                  </a:moveTo>
                  <a:lnTo>
                    <a:pt x="0" y="827437"/>
                  </a:lnTo>
                  <a:lnTo>
                    <a:pt x="1718148" y="827437"/>
                  </a:lnTo>
                  <a:lnTo>
                    <a:pt x="856640" y="0"/>
                  </a:lnTo>
                </a:path>
              </a:pathLst>
            </a:custGeom>
            <a:solidFill>
              <a:srgbClr val="359939"/>
            </a:solidFill>
            <a:ln w="48661" cap="flat">
              <a:noFill/>
              <a:prstDash val="solid"/>
              <a:miter/>
            </a:ln>
          </p:spPr>
          <p:txBody>
            <a:bodyPr rtlCol="0" anchor="ctr"/>
            <a:lstStyle/>
            <a:p>
              <a:endParaRPr lang="ja-JP" altLang="en-US"/>
            </a:p>
          </p:txBody>
        </p:sp>
        <p:sp>
          <p:nvSpPr>
            <p:cNvPr id="269" name="フリーフォーム: 図形 268">
              <a:extLst>
                <a:ext uri="{FF2B5EF4-FFF2-40B4-BE49-F238E27FC236}">
                  <a16:creationId xmlns:a16="http://schemas.microsoft.com/office/drawing/2014/main" id="{D354AE56-DF02-4755-9BC8-B86F961125EA}"/>
                </a:ext>
              </a:extLst>
            </p:cNvPr>
            <p:cNvSpPr/>
            <p:nvPr/>
          </p:nvSpPr>
          <p:spPr>
            <a:xfrm>
              <a:off x="16552030" y="16942983"/>
              <a:ext cx="856639" cy="1659742"/>
            </a:xfrm>
            <a:custGeom>
              <a:avLst/>
              <a:gdLst>
                <a:gd name="connsiteX0" fmla="*/ 0 w 856639"/>
                <a:gd name="connsiteY0" fmla="*/ 0 h 1659742"/>
                <a:gd name="connsiteX1" fmla="*/ 0 w 856639"/>
                <a:gd name="connsiteY1" fmla="*/ 1659743 h 1659742"/>
                <a:gd name="connsiteX2" fmla="*/ 856640 w 856639"/>
                <a:gd name="connsiteY2" fmla="*/ 832306 h 1659742"/>
                <a:gd name="connsiteX3" fmla="*/ 0 w 856639"/>
                <a:gd name="connsiteY3" fmla="*/ 0 h 1659742"/>
              </a:gdLst>
              <a:ahLst/>
              <a:cxnLst>
                <a:cxn ang="0">
                  <a:pos x="connsiteX0" y="connsiteY0"/>
                </a:cxn>
                <a:cxn ang="0">
                  <a:pos x="connsiteX1" y="connsiteY1"/>
                </a:cxn>
                <a:cxn ang="0">
                  <a:pos x="connsiteX2" y="connsiteY2"/>
                </a:cxn>
                <a:cxn ang="0">
                  <a:pos x="connsiteX3" y="connsiteY3"/>
                </a:cxn>
              </a:cxnLst>
              <a:rect l="l" t="t" r="r" b="b"/>
              <a:pathLst>
                <a:path w="856639" h="1659742">
                  <a:moveTo>
                    <a:pt x="0" y="0"/>
                  </a:moveTo>
                  <a:lnTo>
                    <a:pt x="0" y="1659743"/>
                  </a:lnTo>
                  <a:lnTo>
                    <a:pt x="856640" y="832306"/>
                  </a:lnTo>
                  <a:lnTo>
                    <a:pt x="0" y="0"/>
                  </a:lnTo>
                </a:path>
              </a:pathLst>
            </a:custGeom>
            <a:solidFill>
              <a:srgbClr val="3D9138"/>
            </a:solidFill>
            <a:ln w="48661" cap="flat">
              <a:noFill/>
              <a:prstDash val="solid"/>
              <a:miter/>
            </a:ln>
          </p:spPr>
          <p:txBody>
            <a:bodyPr rtlCol="0" anchor="ctr"/>
            <a:lstStyle/>
            <a:p>
              <a:endParaRPr lang="ja-JP" altLang="en-US"/>
            </a:p>
          </p:txBody>
        </p:sp>
        <p:sp>
          <p:nvSpPr>
            <p:cNvPr id="270" name="フリーフォーム: 図形 269">
              <a:extLst>
                <a:ext uri="{FF2B5EF4-FFF2-40B4-BE49-F238E27FC236}">
                  <a16:creationId xmlns:a16="http://schemas.microsoft.com/office/drawing/2014/main" id="{C9EF43E0-3A72-47D4-8C6E-DCE2B063AB0E}"/>
                </a:ext>
              </a:extLst>
            </p:cNvPr>
            <p:cNvSpPr/>
            <p:nvPr/>
          </p:nvSpPr>
          <p:spPr>
            <a:xfrm>
              <a:off x="16556897" y="16942983"/>
              <a:ext cx="1713280" cy="832305"/>
            </a:xfrm>
            <a:custGeom>
              <a:avLst/>
              <a:gdLst>
                <a:gd name="connsiteX0" fmla="*/ 1713281 w 1713280"/>
                <a:gd name="connsiteY0" fmla="*/ 0 h 832305"/>
                <a:gd name="connsiteX1" fmla="*/ 0 w 1713280"/>
                <a:gd name="connsiteY1" fmla="*/ 0 h 832305"/>
                <a:gd name="connsiteX2" fmla="*/ 856641 w 1713280"/>
                <a:gd name="connsiteY2" fmla="*/ 832306 h 832305"/>
                <a:gd name="connsiteX3" fmla="*/ 1713281 w 1713280"/>
                <a:gd name="connsiteY3" fmla="*/ 0 h 832305"/>
                <a:gd name="connsiteX4" fmla="*/ 1713281 w 1713280"/>
                <a:gd name="connsiteY4" fmla="*/ 0 h 832305"/>
                <a:gd name="connsiteX5" fmla="*/ 1713281 w 1713280"/>
                <a:gd name="connsiteY5" fmla="*/ 0 h 832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0" h="832305">
                  <a:moveTo>
                    <a:pt x="1713281" y="0"/>
                  </a:moveTo>
                  <a:lnTo>
                    <a:pt x="0" y="0"/>
                  </a:lnTo>
                  <a:lnTo>
                    <a:pt x="856641" y="832306"/>
                  </a:lnTo>
                  <a:lnTo>
                    <a:pt x="1713281" y="0"/>
                  </a:lnTo>
                  <a:moveTo>
                    <a:pt x="1713281" y="0"/>
                  </a:moveTo>
                  <a:lnTo>
                    <a:pt x="1713281" y="0"/>
                  </a:lnTo>
                </a:path>
              </a:pathLst>
            </a:custGeom>
            <a:solidFill>
              <a:srgbClr val="408D38"/>
            </a:solidFill>
            <a:ln w="48661" cap="flat">
              <a:noFill/>
              <a:prstDash val="solid"/>
              <a:miter/>
            </a:ln>
          </p:spPr>
          <p:txBody>
            <a:bodyPr rtlCol="0" anchor="ctr"/>
            <a:lstStyle/>
            <a:p>
              <a:endParaRPr lang="ja-JP" altLang="en-US"/>
            </a:p>
          </p:txBody>
        </p:sp>
        <p:sp>
          <p:nvSpPr>
            <p:cNvPr id="271" name="フリーフォーム: 図形 270">
              <a:extLst>
                <a:ext uri="{FF2B5EF4-FFF2-40B4-BE49-F238E27FC236}">
                  <a16:creationId xmlns:a16="http://schemas.microsoft.com/office/drawing/2014/main" id="{0FFB0BEC-7242-48B0-9406-36D6335623DE}"/>
                </a:ext>
              </a:extLst>
            </p:cNvPr>
            <p:cNvSpPr/>
            <p:nvPr/>
          </p:nvSpPr>
          <p:spPr>
            <a:xfrm>
              <a:off x="14838749" y="17775289"/>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408D38"/>
            </a:solidFill>
            <a:ln w="48661" cap="flat">
              <a:noFill/>
              <a:prstDash val="solid"/>
              <a:miter/>
            </a:ln>
          </p:spPr>
          <p:txBody>
            <a:bodyPr rtlCol="0" anchor="ctr"/>
            <a:lstStyle/>
            <a:p>
              <a:endParaRPr lang="ja-JP" altLang="en-US"/>
            </a:p>
          </p:txBody>
        </p:sp>
        <p:sp>
          <p:nvSpPr>
            <p:cNvPr id="272" name="フリーフォーム: 図形 271">
              <a:extLst>
                <a:ext uri="{FF2B5EF4-FFF2-40B4-BE49-F238E27FC236}">
                  <a16:creationId xmlns:a16="http://schemas.microsoft.com/office/drawing/2014/main" id="{F2C89D5A-DF38-492B-8604-7857BB4E432A}"/>
                </a:ext>
              </a:extLst>
            </p:cNvPr>
            <p:cNvSpPr/>
            <p:nvPr/>
          </p:nvSpPr>
          <p:spPr>
            <a:xfrm>
              <a:off x="14838749" y="16942983"/>
              <a:ext cx="856640" cy="1659742"/>
            </a:xfrm>
            <a:custGeom>
              <a:avLst/>
              <a:gdLst>
                <a:gd name="connsiteX0" fmla="*/ 0 w 856640"/>
                <a:gd name="connsiteY0" fmla="*/ 0 h 1659742"/>
                <a:gd name="connsiteX1" fmla="*/ 0 w 856640"/>
                <a:gd name="connsiteY1" fmla="*/ 1659743 h 1659742"/>
                <a:gd name="connsiteX2" fmla="*/ 856641 w 856640"/>
                <a:gd name="connsiteY2" fmla="*/ 832306 h 1659742"/>
                <a:gd name="connsiteX3" fmla="*/ 0 w 856640"/>
                <a:gd name="connsiteY3" fmla="*/ 0 h 1659742"/>
              </a:gdLst>
              <a:ahLst/>
              <a:cxnLst>
                <a:cxn ang="0">
                  <a:pos x="connsiteX0" y="connsiteY0"/>
                </a:cxn>
                <a:cxn ang="0">
                  <a:pos x="connsiteX1" y="connsiteY1"/>
                </a:cxn>
                <a:cxn ang="0">
                  <a:pos x="connsiteX2" y="connsiteY2"/>
                </a:cxn>
                <a:cxn ang="0">
                  <a:pos x="connsiteX3" y="connsiteY3"/>
                </a:cxn>
              </a:cxnLst>
              <a:rect l="l" t="t" r="r" b="b"/>
              <a:pathLst>
                <a:path w="856640" h="1659742">
                  <a:moveTo>
                    <a:pt x="0" y="0"/>
                  </a:moveTo>
                  <a:lnTo>
                    <a:pt x="0" y="1659743"/>
                  </a:lnTo>
                  <a:lnTo>
                    <a:pt x="856641" y="832306"/>
                  </a:lnTo>
                  <a:lnTo>
                    <a:pt x="0" y="0"/>
                  </a:lnTo>
                </a:path>
              </a:pathLst>
            </a:custGeom>
            <a:solidFill>
              <a:srgbClr val="3B9338"/>
            </a:solidFill>
            <a:ln w="48661" cap="flat">
              <a:noFill/>
              <a:prstDash val="solid"/>
              <a:miter/>
            </a:ln>
          </p:spPr>
          <p:txBody>
            <a:bodyPr rtlCol="0" anchor="ctr"/>
            <a:lstStyle/>
            <a:p>
              <a:endParaRPr lang="ja-JP" altLang="en-US"/>
            </a:p>
          </p:txBody>
        </p:sp>
        <p:sp>
          <p:nvSpPr>
            <p:cNvPr id="273" name="フリーフォーム: 図形 272">
              <a:extLst>
                <a:ext uri="{FF2B5EF4-FFF2-40B4-BE49-F238E27FC236}">
                  <a16:creationId xmlns:a16="http://schemas.microsoft.com/office/drawing/2014/main" id="{3C89280F-9364-466A-B331-309AD82FFCAA}"/>
                </a:ext>
              </a:extLst>
            </p:cNvPr>
            <p:cNvSpPr/>
            <p:nvPr/>
          </p:nvSpPr>
          <p:spPr>
            <a:xfrm>
              <a:off x="14838749" y="16942983"/>
              <a:ext cx="1713281" cy="832305"/>
            </a:xfrm>
            <a:custGeom>
              <a:avLst/>
              <a:gdLst>
                <a:gd name="connsiteX0" fmla="*/ 1713281 w 1713281"/>
                <a:gd name="connsiteY0" fmla="*/ 0 h 832305"/>
                <a:gd name="connsiteX1" fmla="*/ 0 w 1713281"/>
                <a:gd name="connsiteY1" fmla="*/ 0 h 832305"/>
                <a:gd name="connsiteX2" fmla="*/ 856641 w 1713281"/>
                <a:gd name="connsiteY2" fmla="*/ 832306 h 832305"/>
                <a:gd name="connsiteX3" fmla="*/ 1713281 w 1713281"/>
                <a:gd name="connsiteY3" fmla="*/ 0 h 832305"/>
              </a:gdLst>
              <a:ahLst/>
              <a:cxnLst>
                <a:cxn ang="0">
                  <a:pos x="connsiteX0" y="connsiteY0"/>
                </a:cxn>
                <a:cxn ang="0">
                  <a:pos x="connsiteX1" y="connsiteY1"/>
                </a:cxn>
                <a:cxn ang="0">
                  <a:pos x="connsiteX2" y="connsiteY2"/>
                </a:cxn>
                <a:cxn ang="0">
                  <a:pos x="connsiteX3" y="connsiteY3"/>
                </a:cxn>
              </a:cxnLst>
              <a:rect l="l" t="t" r="r" b="b"/>
              <a:pathLst>
                <a:path w="1713281" h="832305">
                  <a:moveTo>
                    <a:pt x="1713281" y="0"/>
                  </a:moveTo>
                  <a:lnTo>
                    <a:pt x="0" y="0"/>
                  </a:lnTo>
                  <a:lnTo>
                    <a:pt x="856641" y="832306"/>
                  </a:lnTo>
                  <a:lnTo>
                    <a:pt x="1713281" y="0"/>
                  </a:lnTo>
                </a:path>
              </a:pathLst>
            </a:custGeom>
            <a:solidFill>
              <a:srgbClr val="3E9038"/>
            </a:solidFill>
            <a:ln w="48661" cap="flat">
              <a:noFill/>
              <a:prstDash val="solid"/>
              <a:miter/>
            </a:ln>
          </p:spPr>
          <p:txBody>
            <a:bodyPr rtlCol="0" anchor="ctr"/>
            <a:lstStyle/>
            <a:p>
              <a:endParaRPr lang="ja-JP" altLang="en-US"/>
            </a:p>
          </p:txBody>
        </p:sp>
        <p:sp>
          <p:nvSpPr>
            <p:cNvPr id="274" name="フリーフォーム: 図形 273">
              <a:extLst>
                <a:ext uri="{FF2B5EF4-FFF2-40B4-BE49-F238E27FC236}">
                  <a16:creationId xmlns:a16="http://schemas.microsoft.com/office/drawing/2014/main" id="{1AA64DF5-28A6-4A27-80DB-C4B8A85016A2}"/>
                </a:ext>
              </a:extLst>
            </p:cNvPr>
            <p:cNvSpPr/>
            <p:nvPr/>
          </p:nvSpPr>
          <p:spPr>
            <a:xfrm>
              <a:off x="15695389" y="16942983"/>
              <a:ext cx="856640" cy="1659742"/>
            </a:xfrm>
            <a:custGeom>
              <a:avLst/>
              <a:gdLst>
                <a:gd name="connsiteX0" fmla="*/ 856641 w 856640"/>
                <a:gd name="connsiteY0" fmla="*/ 0 h 1659742"/>
                <a:gd name="connsiteX1" fmla="*/ 856641 w 856640"/>
                <a:gd name="connsiteY1" fmla="*/ 0 h 1659742"/>
                <a:gd name="connsiteX2" fmla="*/ 0 w 856640"/>
                <a:gd name="connsiteY2" fmla="*/ 832306 h 1659742"/>
                <a:gd name="connsiteX3" fmla="*/ 856641 w 856640"/>
                <a:gd name="connsiteY3" fmla="*/ 1659743 h 1659742"/>
                <a:gd name="connsiteX4" fmla="*/ 856641 w 856640"/>
                <a:gd name="connsiteY4" fmla="*/ 0 h 1659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2">
                  <a:moveTo>
                    <a:pt x="856641" y="0"/>
                  </a:moveTo>
                  <a:lnTo>
                    <a:pt x="856641" y="0"/>
                  </a:lnTo>
                  <a:lnTo>
                    <a:pt x="0" y="832306"/>
                  </a:lnTo>
                  <a:lnTo>
                    <a:pt x="856641" y="1659743"/>
                  </a:lnTo>
                  <a:lnTo>
                    <a:pt x="856641" y="0"/>
                  </a:lnTo>
                </a:path>
              </a:pathLst>
            </a:custGeom>
            <a:solidFill>
              <a:srgbClr val="438838"/>
            </a:solidFill>
            <a:ln w="48661" cap="flat">
              <a:noFill/>
              <a:prstDash val="solid"/>
              <a:miter/>
            </a:ln>
          </p:spPr>
          <p:txBody>
            <a:bodyPr rtlCol="0" anchor="ctr"/>
            <a:lstStyle/>
            <a:p>
              <a:endParaRPr lang="ja-JP" altLang="en-US"/>
            </a:p>
          </p:txBody>
        </p:sp>
        <p:sp>
          <p:nvSpPr>
            <p:cNvPr id="275" name="フリーフォーム: 図形 274">
              <a:extLst>
                <a:ext uri="{FF2B5EF4-FFF2-40B4-BE49-F238E27FC236}">
                  <a16:creationId xmlns:a16="http://schemas.microsoft.com/office/drawing/2014/main" id="{38D43F56-628F-4013-B8D1-C8AB2E14EEB7}"/>
                </a:ext>
              </a:extLst>
            </p:cNvPr>
            <p:cNvSpPr/>
            <p:nvPr/>
          </p:nvSpPr>
          <p:spPr>
            <a:xfrm>
              <a:off x="14838749" y="18602726"/>
              <a:ext cx="856640" cy="1664608"/>
            </a:xfrm>
            <a:custGeom>
              <a:avLst/>
              <a:gdLst>
                <a:gd name="connsiteX0" fmla="*/ 0 w 856640"/>
                <a:gd name="connsiteY0" fmla="*/ 0 h 1664608"/>
                <a:gd name="connsiteX1" fmla="*/ 0 w 856640"/>
                <a:gd name="connsiteY1" fmla="*/ 1664609 h 1664608"/>
                <a:gd name="connsiteX2" fmla="*/ 856641 w 856640"/>
                <a:gd name="connsiteY2" fmla="*/ 832303 h 1664608"/>
                <a:gd name="connsiteX3" fmla="*/ 0 w 856640"/>
                <a:gd name="connsiteY3" fmla="*/ 0 h 1664608"/>
              </a:gdLst>
              <a:ahLst/>
              <a:cxnLst>
                <a:cxn ang="0">
                  <a:pos x="connsiteX0" y="connsiteY0"/>
                </a:cxn>
                <a:cxn ang="0">
                  <a:pos x="connsiteX1" y="connsiteY1"/>
                </a:cxn>
                <a:cxn ang="0">
                  <a:pos x="connsiteX2" y="connsiteY2"/>
                </a:cxn>
                <a:cxn ang="0">
                  <a:pos x="connsiteX3" y="connsiteY3"/>
                </a:cxn>
              </a:cxnLst>
              <a:rect l="l" t="t" r="r" b="b"/>
              <a:pathLst>
                <a:path w="856640" h="1664608">
                  <a:moveTo>
                    <a:pt x="0" y="0"/>
                  </a:moveTo>
                  <a:lnTo>
                    <a:pt x="0" y="1664609"/>
                  </a:lnTo>
                  <a:lnTo>
                    <a:pt x="856641" y="832303"/>
                  </a:lnTo>
                  <a:lnTo>
                    <a:pt x="0" y="0"/>
                  </a:lnTo>
                </a:path>
              </a:pathLst>
            </a:custGeom>
            <a:solidFill>
              <a:srgbClr val="438838"/>
            </a:solidFill>
            <a:ln w="48661" cap="flat">
              <a:noFill/>
              <a:prstDash val="solid"/>
              <a:miter/>
            </a:ln>
          </p:spPr>
          <p:txBody>
            <a:bodyPr rtlCol="0" anchor="ctr"/>
            <a:lstStyle/>
            <a:p>
              <a:endParaRPr lang="ja-JP" altLang="en-US"/>
            </a:p>
          </p:txBody>
        </p:sp>
        <p:sp>
          <p:nvSpPr>
            <p:cNvPr id="276" name="フリーフォーム: 図形 275">
              <a:extLst>
                <a:ext uri="{FF2B5EF4-FFF2-40B4-BE49-F238E27FC236}">
                  <a16:creationId xmlns:a16="http://schemas.microsoft.com/office/drawing/2014/main" id="{75F49A98-0D95-45D6-9E9E-9E053FFBE2BF}"/>
                </a:ext>
              </a:extLst>
            </p:cNvPr>
            <p:cNvSpPr/>
            <p:nvPr/>
          </p:nvSpPr>
          <p:spPr>
            <a:xfrm>
              <a:off x="14838749" y="18602726"/>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277" name="フリーフォーム: 図形 276">
              <a:extLst>
                <a:ext uri="{FF2B5EF4-FFF2-40B4-BE49-F238E27FC236}">
                  <a16:creationId xmlns:a16="http://schemas.microsoft.com/office/drawing/2014/main" id="{D60F446F-C2D7-4541-9EF5-3AC670D37FA1}"/>
                </a:ext>
              </a:extLst>
            </p:cNvPr>
            <p:cNvSpPr/>
            <p:nvPr/>
          </p:nvSpPr>
          <p:spPr>
            <a:xfrm>
              <a:off x="15695389" y="18602726"/>
              <a:ext cx="856640" cy="1664608"/>
            </a:xfrm>
            <a:custGeom>
              <a:avLst/>
              <a:gdLst>
                <a:gd name="connsiteX0" fmla="*/ 856641 w 856640"/>
                <a:gd name="connsiteY0" fmla="*/ 0 h 1664608"/>
                <a:gd name="connsiteX1" fmla="*/ 856641 w 856640"/>
                <a:gd name="connsiteY1" fmla="*/ 0 h 1664608"/>
                <a:gd name="connsiteX2" fmla="*/ 0 w 856640"/>
                <a:gd name="connsiteY2" fmla="*/ 832303 h 1664608"/>
                <a:gd name="connsiteX3" fmla="*/ 856641 w 856640"/>
                <a:gd name="connsiteY3" fmla="*/ 1664609 h 1664608"/>
                <a:gd name="connsiteX4" fmla="*/ 856641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856641" y="0"/>
                  </a:moveTo>
                  <a:lnTo>
                    <a:pt x="856641" y="0"/>
                  </a:lnTo>
                  <a:lnTo>
                    <a:pt x="0" y="832303"/>
                  </a:lnTo>
                  <a:lnTo>
                    <a:pt x="856641" y="1664609"/>
                  </a:lnTo>
                  <a:lnTo>
                    <a:pt x="856641" y="0"/>
                  </a:lnTo>
                </a:path>
              </a:pathLst>
            </a:custGeom>
            <a:solidFill>
              <a:srgbClr val="408D38"/>
            </a:solidFill>
            <a:ln w="48661" cap="flat">
              <a:noFill/>
              <a:prstDash val="solid"/>
              <a:miter/>
            </a:ln>
          </p:spPr>
          <p:txBody>
            <a:bodyPr rtlCol="0" anchor="ctr"/>
            <a:lstStyle/>
            <a:p>
              <a:endParaRPr lang="ja-JP" altLang="en-US"/>
            </a:p>
          </p:txBody>
        </p:sp>
        <p:sp>
          <p:nvSpPr>
            <p:cNvPr id="278" name="フリーフォーム: 図形 277">
              <a:extLst>
                <a:ext uri="{FF2B5EF4-FFF2-40B4-BE49-F238E27FC236}">
                  <a16:creationId xmlns:a16="http://schemas.microsoft.com/office/drawing/2014/main" id="{44FF71D4-46D7-4587-95E4-366519C6C5A6}"/>
                </a:ext>
              </a:extLst>
            </p:cNvPr>
            <p:cNvSpPr/>
            <p:nvPr/>
          </p:nvSpPr>
          <p:spPr>
            <a:xfrm>
              <a:off x="14838749" y="19435028"/>
              <a:ext cx="1713281" cy="832305"/>
            </a:xfrm>
            <a:custGeom>
              <a:avLst/>
              <a:gdLst>
                <a:gd name="connsiteX0" fmla="*/ 856641 w 1713281"/>
                <a:gd name="connsiteY0" fmla="*/ 0 h 832305"/>
                <a:gd name="connsiteX1" fmla="*/ 856641 w 1713281"/>
                <a:gd name="connsiteY1" fmla="*/ 0 h 832305"/>
                <a:gd name="connsiteX2" fmla="*/ 0 w 1713281"/>
                <a:gd name="connsiteY2" fmla="*/ 832306 h 832305"/>
                <a:gd name="connsiteX3" fmla="*/ 1713281 w 1713281"/>
                <a:gd name="connsiteY3" fmla="*/ 832306 h 832305"/>
                <a:gd name="connsiteX4" fmla="*/ 856641 w 1713281"/>
                <a:gd name="connsiteY4" fmla="*/ 0 h 832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5">
                  <a:moveTo>
                    <a:pt x="856641" y="0"/>
                  </a:moveTo>
                  <a:lnTo>
                    <a:pt x="856641" y="0"/>
                  </a:lnTo>
                  <a:lnTo>
                    <a:pt x="0" y="832306"/>
                  </a:lnTo>
                  <a:lnTo>
                    <a:pt x="1713281" y="832306"/>
                  </a:lnTo>
                  <a:lnTo>
                    <a:pt x="856641" y="0"/>
                  </a:lnTo>
                </a:path>
              </a:pathLst>
            </a:custGeom>
            <a:solidFill>
              <a:srgbClr val="3B9338"/>
            </a:solidFill>
            <a:ln w="48661" cap="flat">
              <a:noFill/>
              <a:prstDash val="solid"/>
              <a:miter/>
            </a:ln>
          </p:spPr>
          <p:txBody>
            <a:bodyPr rtlCol="0" anchor="ctr"/>
            <a:lstStyle/>
            <a:p>
              <a:endParaRPr lang="ja-JP" altLang="en-US"/>
            </a:p>
          </p:txBody>
        </p:sp>
        <p:sp>
          <p:nvSpPr>
            <p:cNvPr id="279" name="フリーフォーム: 図形 278">
              <a:extLst>
                <a:ext uri="{FF2B5EF4-FFF2-40B4-BE49-F238E27FC236}">
                  <a16:creationId xmlns:a16="http://schemas.microsoft.com/office/drawing/2014/main" id="{6DEF6535-5523-4DFF-81CA-AEBFEA7C4413}"/>
                </a:ext>
              </a:extLst>
            </p:cNvPr>
            <p:cNvSpPr/>
            <p:nvPr/>
          </p:nvSpPr>
          <p:spPr>
            <a:xfrm>
              <a:off x="16552030" y="18602726"/>
              <a:ext cx="1718147" cy="832302"/>
            </a:xfrm>
            <a:custGeom>
              <a:avLst/>
              <a:gdLst>
                <a:gd name="connsiteX0" fmla="*/ 1718148 w 1718147"/>
                <a:gd name="connsiteY0" fmla="*/ 0 h 832302"/>
                <a:gd name="connsiteX1" fmla="*/ 0 w 1718147"/>
                <a:gd name="connsiteY1" fmla="*/ 0 h 832302"/>
                <a:gd name="connsiteX2" fmla="*/ 856640 w 1718147"/>
                <a:gd name="connsiteY2" fmla="*/ 832303 h 832302"/>
                <a:gd name="connsiteX3" fmla="*/ 1718148 w 1718147"/>
                <a:gd name="connsiteY3" fmla="*/ 0 h 832302"/>
              </a:gdLst>
              <a:ahLst/>
              <a:cxnLst>
                <a:cxn ang="0">
                  <a:pos x="connsiteX0" y="connsiteY0"/>
                </a:cxn>
                <a:cxn ang="0">
                  <a:pos x="connsiteX1" y="connsiteY1"/>
                </a:cxn>
                <a:cxn ang="0">
                  <a:pos x="connsiteX2" y="connsiteY2"/>
                </a:cxn>
                <a:cxn ang="0">
                  <a:pos x="connsiteX3" y="connsiteY3"/>
                </a:cxn>
              </a:cxnLst>
              <a:rect l="l" t="t" r="r" b="b"/>
              <a:pathLst>
                <a:path w="1718147" h="832302">
                  <a:moveTo>
                    <a:pt x="1718148" y="0"/>
                  </a:moveTo>
                  <a:lnTo>
                    <a:pt x="0" y="0"/>
                  </a:lnTo>
                  <a:lnTo>
                    <a:pt x="856640" y="832303"/>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280" name="フリーフォーム: 図形 279">
              <a:extLst>
                <a:ext uri="{FF2B5EF4-FFF2-40B4-BE49-F238E27FC236}">
                  <a16:creationId xmlns:a16="http://schemas.microsoft.com/office/drawing/2014/main" id="{8AD5D331-CB31-475D-BC2B-8CFDFF92846D}"/>
                </a:ext>
              </a:extLst>
            </p:cNvPr>
            <p:cNvSpPr/>
            <p:nvPr/>
          </p:nvSpPr>
          <p:spPr>
            <a:xfrm>
              <a:off x="17408670" y="18602726"/>
              <a:ext cx="861507" cy="1664608"/>
            </a:xfrm>
            <a:custGeom>
              <a:avLst/>
              <a:gdLst>
                <a:gd name="connsiteX0" fmla="*/ 861508 w 861507"/>
                <a:gd name="connsiteY0" fmla="*/ 0 h 1664608"/>
                <a:gd name="connsiteX1" fmla="*/ 861508 w 861507"/>
                <a:gd name="connsiteY1" fmla="*/ 0 h 1664608"/>
                <a:gd name="connsiteX2" fmla="*/ 0 w 861507"/>
                <a:gd name="connsiteY2" fmla="*/ 832303 h 1664608"/>
                <a:gd name="connsiteX3" fmla="*/ 861508 w 861507"/>
                <a:gd name="connsiteY3" fmla="*/ 1664609 h 1664608"/>
                <a:gd name="connsiteX4" fmla="*/ 861508 w 861507"/>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64608">
                  <a:moveTo>
                    <a:pt x="861508" y="0"/>
                  </a:moveTo>
                  <a:lnTo>
                    <a:pt x="861508" y="0"/>
                  </a:lnTo>
                  <a:lnTo>
                    <a:pt x="0" y="832303"/>
                  </a:lnTo>
                  <a:lnTo>
                    <a:pt x="861508" y="1664609"/>
                  </a:lnTo>
                  <a:lnTo>
                    <a:pt x="861508" y="0"/>
                  </a:lnTo>
                </a:path>
              </a:pathLst>
            </a:custGeom>
            <a:solidFill>
              <a:srgbClr val="3D9138"/>
            </a:solidFill>
            <a:ln w="48661" cap="flat">
              <a:noFill/>
              <a:prstDash val="solid"/>
              <a:miter/>
            </a:ln>
          </p:spPr>
          <p:txBody>
            <a:bodyPr rtlCol="0" anchor="ctr"/>
            <a:lstStyle/>
            <a:p>
              <a:endParaRPr lang="ja-JP" altLang="en-US"/>
            </a:p>
          </p:txBody>
        </p:sp>
        <p:sp>
          <p:nvSpPr>
            <p:cNvPr id="281" name="フリーフォーム: 図形 280">
              <a:extLst>
                <a:ext uri="{FF2B5EF4-FFF2-40B4-BE49-F238E27FC236}">
                  <a16:creationId xmlns:a16="http://schemas.microsoft.com/office/drawing/2014/main" id="{323C2CFF-5F7F-49B4-A427-37C538B6C4C5}"/>
                </a:ext>
              </a:extLst>
            </p:cNvPr>
            <p:cNvSpPr/>
            <p:nvPr/>
          </p:nvSpPr>
          <p:spPr>
            <a:xfrm>
              <a:off x="16552030" y="19435028"/>
              <a:ext cx="1718147" cy="832305"/>
            </a:xfrm>
            <a:custGeom>
              <a:avLst/>
              <a:gdLst>
                <a:gd name="connsiteX0" fmla="*/ 856640 w 1718147"/>
                <a:gd name="connsiteY0" fmla="*/ 0 h 832305"/>
                <a:gd name="connsiteX1" fmla="*/ 856640 w 1718147"/>
                <a:gd name="connsiteY1" fmla="*/ 0 h 832305"/>
                <a:gd name="connsiteX2" fmla="*/ 0 w 1718147"/>
                <a:gd name="connsiteY2" fmla="*/ 832306 h 832305"/>
                <a:gd name="connsiteX3" fmla="*/ 1718148 w 1718147"/>
                <a:gd name="connsiteY3" fmla="*/ 832306 h 832305"/>
                <a:gd name="connsiteX4" fmla="*/ 856640 w 1718147"/>
                <a:gd name="connsiteY4" fmla="*/ 0 h 832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32305">
                  <a:moveTo>
                    <a:pt x="856640" y="0"/>
                  </a:moveTo>
                  <a:lnTo>
                    <a:pt x="856640" y="0"/>
                  </a:lnTo>
                  <a:lnTo>
                    <a:pt x="0" y="832306"/>
                  </a:lnTo>
                  <a:lnTo>
                    <a:pt x="1718148" y="832306"/>
                  </a:lnTo>
                  <a:lnTo>
                    <a:pt x="856640" y="0"/>
                  </a:lnTo>
                </a:path>
              </a:pathLst>
            </a:custGeom>
            <a:solidFill>
              <a:srgbClr val="438838"/>
            </a:solidFill>
            <a:ln w="48661" cap="flat">
              <a:noFill/>
              <a:prstDash val="solid"/>
              <a:miter/>
            </a:ln>
          </p:spPr>
          <p:txBody>
            <a:bodyPr rtlCol="0" anchor="ctr"/>
            <a:lstStyle/>
            <a:p>
              <a:endParaRPr lang="ja-JP" altLang="en-US"/>
            </a:p>
          </p:txBody>
        </p:sp>
        <p:sp>
          <p:nvSpPr>
            <p:cNvPr id="282" name="フリーフォーム: 図形 281">
              <a:extLst>
                <a:ext uri="{FF2B5EF4-FFF2-40B4-BE49-F238E27FC236}">
                  <a16:creationId xmlns:a16="http://schemas.microsoft.com/office/drawing/2014/main" id="{9A9B429F-4540-4BBA-BEB1-7BD99094AFDC}"/>
                </a:ext>
              </a:extLst>
            </p:cNvPr>
            <p:cNvSpPr/>
            <p:nvPr/>
          </p:nvSpPr>
          <p:spPr>
            <a:xfrm>
              <a:off x="16552030" y="18602726"/>
              <a:ext cx="856639" cy="1664608"/>
            </a:xfrm>
            <a:custGeom>
              <a:avLst/>
              <a:gdLst>
                <a:gd name="connsiteX0" fmla="*/ 0 w 856639"/>
                <a:gd name="connsiteY0" fmla="*/ 0 h 1664608"/>
                <a:gd name="connsiteX1" fmla="*/ 0 w 856639"/>
                <a:gd name="connsiteY1" fmla="*/ 0 h 1664608"/>
                <a:gd name="connsiteX2" fmla="*/ 0 w 856639"/>
                <a:gd name="connsiteY2" fmla="*/ 1664609 h 1664608"/>
                <a:gd name="connsiteX3" fmla="*/ 856640 w 856639"/>
                <a:gd name="connsiteY3" fmla="*/ 832303 h 1664608"/>
                <a:gd name="connsiteX4" fmla="*/ 0 w 856639"/>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64608">
                  <a:moveTo>
                    <a:pt x="0" y="0"/>
                  </a:moveTo>
                  <a:lnTo>
                    <a:pt x="0" y="0"/>
                  </a:lnTo>
                  <a:lnTo>
                    <a:pt x="0" y="1664609"/>
                  </a:lnTo>
                  <a:lnTo>
                    <a:pt x="856640" y="832303"/>
                  </a:lnTo>
                  <a:lnTo>
                    <a:pt x="0" y="0"/>
                  </a:lnTo>
                </a:path>
              </a:pathLst>
            </a:custGeom>
            <a:solidFill>
              <a:srgbClr val="3D9138"/>
            </a:solidFill>
            <a:ln w="48661" cap="flat">
              <a:noFill/>
              <a:prstDash val="solid"/>
              <a:miter/>
            </a:ln>
          </p:spPr>
          <p:txBody>
            <a:bodyPr rtlCol="0" anchor="ctr"/>
            <a:lstStyle/>
            <a:p>
              <a:endParaRPr lang="ja-JP" altLang="en-US"/>
            </a:p>
          </p:txBody>
        </p:sp>
        <p:sp>
          <p:nvSpPr>
            <p:cNvPr id="283" name="フリーフォーム: 図形 282">
              <a:extLst>
                <a:ext uri="{FF2B5EF4-FFF2-40B4-BE49-F238E27FC236}">
                  <a16:creationId xmlns:a16="http://schemas.microsoft.com/office/drawing/2014/main" id="{9FB7015B-15FC-4B88-A672-6C49D4FD14DE}"/>
                </a:ext>
              </a:extLst>
            </p:cNvPr>
            <p:cNvSpPr/>
            <p:nvPr/>
          </p:nvSpPr>
          <p:spPr>
            <a:xfrm>
              <a:off x="17413537" y="20267334"/>
              <a:ext cx="856639" cy="1664605"/>
            </a:xfrm>
            <a:custGeom>
              <a:avLst/>
              <a:gdLst>
                <a:gd name="connsiteX0" fmla="*/ 856640 w 856639"/>
                <a:gd name="connsiteY0" fmla="*/ 1659740 h 1664605"/>
                <a:gd name="connsiteX1" fmla="*/ 856640 w 856639"/>
                <a:gd name="connsiteY1" fmla="*/ 1659740 h 1664605"/>
                <a:gd name="connsiteX2" fmla="*/ 856640 w 856639"/>
                <a:gd name="connsiteY2" fmla="*/ 0 h 1664605"/>
                <a:gd name="connsiteX3" fmla="*/ 856640 w 856639"/>
                <a:gd name="connsiteY3" fmla="*/ 0 h 1664605"/>
                <a:gd name="connsiteX4" fmla="*/ 0 w 856639"/>
                <a:gd name="connsiteY4" fmla="*/ 832303 h 1664605"/>
                <a:gd name="connsiteX5" fmla="*/ 856640 w 856639"/>
                <a:gd name="connsiteY5" fmla="*/ 1664606 h 1664605"/>
                <a:gd name="connsiteX6" fmla="*/ 856640 w 856639"/>
                <a:gd name="connsiteY6" fmla="*/ 0 h 166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5">
                  <a:moveTo>
                    <a:pt x="856640" y="1659740"/>
                  </a:moveTo>
                  <a:lnTo>
                    <a:pt x="856640" y="1659740"/>
                  </a:lnTo>
                  <a:moveTo>
                    <a:pt x="856640" y="0"/>
                  </a:moveTo>
                  <a:lnTo>
                    <a:pt x="856640" y="0"/>
                  </a:lnTo>
                  <a:lnTo>
                    <a:pt x="0" y="832303"/>
                  </a:lnTo>
                  <a:lnTo>
                    <a:pt x="856640" y="1664606"/>
                  </a:lnTo>
                  <a:lnTo>
                    <a:pt x="856640" y="0"/>
                  </a:lnTo>
                </a:path>
              </a:pathLst>
            </a:custGeom>
            <a:solidFill>
              <a:srgbClr val="3E9038"/>
            </a:solidFill>
            <a:ln w="48661" cap="flat">
              <a:noFill/>
              <a:prstDash val="solid"/>
              <a:miter/>
            </a:ln>
          </p:spPr>
          <p:txBody>
            <a:bodyPr rtlCol="0" anchor="ctr"/>
            <a:lstStyle/>
            <a:p>
              <a:endParaRPr lang="ja-JP" altLang="en-US"/>
            </a:p>
          </p:txBody>
        </p:sp>
        <p:sp>
          <p:nvSpPr>
            <p:cNvPr id="284" name="フリーフォーム: 図形 283">
              <a:extLst>
                <a:ext uri="{FF2B5EF4-FFF2-40B4-BE49-F238E27FC236}">
                  <a16:creationId xmlns:a16="http://schemas.microsoft.com/office/drawing/2014/main" id="{7895AA90-C98D-43CF-9C73-FD77D5C4ED6E}"/>
                </a:ext>
              </a:extLst>
            </p:cNvPr>
            <p:cNvSpPr/>
            <p:nvPr/>
          </p:nvSpPr>
          <p:spPr>
            <a:xfrm>
              <a:off x="16552030" y="21094771"/>
              <a:ext cx="1718147" cy="832302"/>
            </a:xfrm>
            <a:custGeom>
              <a:avLst/>
              <a:gdLst>
                <a:gd name="connsiteX0" fmla="*/ 856640 w 1718147"/>
                <a:gd name="connsiteY0" fmla="*/ 0 h 832302"/>
                <a:gd name="connsiteX1" fmla="*/ 0 w 1718147"/>
                <a:gd name="connsiteY1" fmla="*/ 832303 h 832302"/>
                <a:gd name="connsiteX2" fmla="*/ 1718148 w 1718147"/>
                <a:gd name="connsiteY2" fmla="*/ 832303 h 832302"/>
                <a:gd name="connsiteX3" fmla="*/ 856640 w 1718147"/>
                <a:gd name="connsiteY3" fmla="*/ 0 h 832302"/>
              </a:gdLst>
              <a:ahLst/>
              <a:cxnLst>
                <a:cxn ang="0">
                  <a:pos x="connsiteX0" y="connsiteY0"/>
                </a:cxn>
                <a:cxn ang="0">
                  <a:pos x="connsiteX1" y="connsiteY1"/>
                </a:cxn>
                <a:cxn ang="0">
                  <a:pos x="connsiteX2" y="connsiteY2"/>
                </a:cxn>
                <a:cxn ang="0">
                  <a:pos x="connsiteX3" y="connsiteY3"/>
                </a:cxn>
              </a:cxnLst>
              <a:rect l="l" t="t" r="r" b="b"/>
              <a:pathLst>
                <a:path w="1718147" h="832302">
                  <a:moveTo>
                    <a:pt x="856640" y="0"/>
                  </a:moveTo>
                  <a:lnTo>
                    <a:pt x="0" y="832303"/>
                  </a:lnTo>
                  <a:lnTo>
                    <a:pt x="1718148" y="832303"/>
                  </a:lnTo>
                  <a:lnTo>
                    <a:pt x="856640" y="0"/>
                  </a:lnTo>
                </a:path>
              </a:pathLst>
            </a:custGeom>
            <a:solidFill>
              <a:srgbClr val="408D38"/>
            </a:solidFill>
            <a:ln w="48661" cap="flat">
              <a:noFill/>
              <a:prstDash val="solid"/>
              <a:miter/>
            </a:ln>
          </p:spPr>
          <p:txBody>
            <a:bodyPr rtlCol="0" anchor="ctr"/>
            <a:lstStyle/>
            <a:p>
              <a:endParaRPr lang="ja-JP" altLang="en-US"/>
            </a:p>
          </p:txBody>
        </p:sp>
        <p:sp>
          <p:nvSpPr>
            <p:cNvPr id="285" name="フリーフォーム: 図形 284">
              <a:extLst>
                <a:ext uri="{FF2B5EF4-FFF2-40B4-BE49-F238E27FC236}">
                  <a16:creationId xmlns:a16="http://schemas.microsoft.com/office/drawing/2014/main" id="{51E7826A-DB9C-4A4B-97A9-00C10CD36CC9}"/>
                </a:ext>
              </a:extLst>
            </p:cNvPr>
            <p:cNvSpPr/>
            <p:nvPr/>
          </p:nvSpPr>
          <p:spPr>
            <a:xfrm>
              <a:off x="16552030" y="20267334"/>
              <a:ext cx="856639" cy="1659739"/>
            </a:xfrm>
            <a:custGeom>
              <a:avLst/>
              <a:gdLst>
                <a:gd name="connsiteX0" fmla="*/ 0 w 856639"/>
                <a:gd name="connsiteY0" fmla="*/ 0 h 1659739"/>
                <a:gd name="connsiteX1" fmla="*/ 0 w 856639"/>
                <a:gd name="connsiteY1" fmla="*/ 1659740 h 1659739"/>
                <a:gd name="connsiteX2" fmla="*/ 856640 w 856639"/>
                <a:gd name="connsiteY2" fmla="*/ 827437 h 1659739"/>
                <a:gd name="connsiteX3" fmla="*/ 0 w 856639"/>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39" h="1659739">
                  <a:moveTo>
                    <a:pt x="0" y="0"/>
                  </a:moveTo>
                  <a:lnTo>
                    <a:pt x="0" y="1659740"/>
                  </a:lnTo>
                  <a:lnTo>
                    <a:pt x="856640"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286" name="フリーフォーム: 図形 285">
              <a:extLst>
                <a:ext uri="{FF2B5EF4-FFF2-40B4-BE49-F238E27FC236}">
                  <a16:creationId xmlns:a16="http://schemas.microsoft.com/office/drawing/2014/main" id="{9BAB0CF9-164F-417D-9EC8-062755ECD653}"/>
                </a:ext>
              </a:extLst>
            </p:cNvPr>
            <p:cNvSpPr/>
            <p:nvPr/>
          </p:nvSpPr>
          <p:spPr>
            <a:xfrm>
              <a:off x="16556897" y="20267334"/>
              <a:ext cx="1713280" cy="832302"/>
            </a:xfrm>
            <a:custGeom>
              <a:avLst/>
              <a:gdLst>
                <a:gd name="connsiteX0" fmla="*/ 1713281 w 1713280"/>
                <a:gd name="connsiteY0" fmla="*/ 0 h 832302"/>
                <a:gd name="connsiteX1" fmla="*/ 0 w 1713280"/>
                <a:gd name="connsiteY1" fmla="*/ 0 h 832302"/>
                <a:gd name="connsiteX2" fmla="*/ 856641 w 1713280"/>
                <a:gd name="connsiteY2" fmla="*/ 832303 h 832302"/>
                <a:gd name="connsiteX3" fmla="*/ 1713281 w 1713280"/>
                <a:gd name="connsiteY3" fmla="*/ 0 h 832302"/>
                <a:gd name="connsiteX4" fmla="*/ 1713281 w 1713280"/>
                <a:gd name="connsiteY4" fmla="*/ 0 h 832302"/>
                <a:gd name="connsiteX5" fmla="*/ 1713281 w 1713280"/>
                <a:gd name="connsiteY5" fmla="*/ 0 h 83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0" h="832302">
                  <a:moveTo>
                    <a:pt x="1713281" y="0"/>
                  </a:moveTo>
                  <a:lnTo>
                    <a:pt x="0" y="0"/>
                  </a:lnTo>
                  <a:lnTo>
                    <a:pt x="856641" y="832303"/>
                  </a:lnTo>
                  <a:lnTo>
                    <a:pt x="1713281" y="0"/>
                  </a:lnTo>
                  <a:moveTo>
                    <a:pt x="1713281" y="0"/>
                  </a:moveTo>
                  <a:lnTo>
                    <a:pt x="1713281" y="0"/>
                  </a:lnTo>
                </a:path>
              </a:pathLst>
            </a:custGeom>
            <a:solidFill>
              <a:srgbClr val="3D9138"/>
            </a:solidFill>
            <a:ln w="48661" cap="flat">
              <a:noFill/>
              <a:prstDash val="solid"/>
              <a:miter/>
            </a:ln>
          </p:spPr>
          <p:txBody>
            <a:bodyPr rtlCol="0" anchor="ctr"/>
            <a:lstStyle/>
            <a:p>
              <a:endParaRPr lang="ja-JP" altLang="en-US"/>
            </a:p>
          </p:txBody>
        </p:sp>
        <p:sp>
          <p:nvSpPr>
            <p:cNvPr id="287" name="フリーフォーム: 図形 286">
              <a:extLst>
                <a:ext uri="{FF2B5EF4-FFF2-40B4-BE49-F238E27FC236}">
                  <a16:creationId xmlns:a16="http://schemas.microsoft.com/office/drawing/2014/main" id="{C3CB4A9F-891E-44E7-8C59-538E26B96F71}"/>
                </a:ext>
              </a:extLst>
            </p:cNvPr>
            <p:cNvSpPr/>
            <p:nvPr/>
          </p:nvSpPr>
          <p:spPr>
            <a:xfrm>
              <a:off x="14838749" y="21094771"/>
              <a:ext cx="1713281" cy="832302"/>
            </a:xfrm>
            <a:custGeom>
              <a:avLst/>
              <a:gdLst>
                <a:gd name="connsiteX0" fmla="*/ 856641 w 1713281"/>
                <a:gd name="connsiteY0" fmla="*/ 0 h 832302"/>
                <a:gd name="connsiteX1" fmla="*/ 0 w 1713281"/>
                <a:gd name="connsiteY1" fmla="*/ 832303 h 832302"/>
                <a:gd name="connsiteX2" fmla="*/ 1713281 w 1713281"/>
                <a:gd name="connsiteY2" fmla="*/ 832303 h 832302"/>
                <a:gd name="connsiteX3" fmla="*/ 85664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856641" y="0"/>
                  </a:moveTo>
                  <a:lnTo>
                    <a:pt x="0" y="832303"/>
                  </a:lnTo>
                  <a:lnTo>
                    <a:pt x="1713281" y="832303"/>
                  </a:lnTo>
                  <a:lnTo>
                    <a:pt x="856641" y="0"/>
                  </a:lnTo>
                </a:path>
              </a:pathLst>
            </a:custGeom>
            <a:solidFill>
              <a:srgbClr val="408D38"/>
            </a:solidFill>
            <a:ln w="48661" cap="flat">
              <a:noFill/>
              <a:prstDash val="solid"/>
              <a:miter/>
            </a:ln>
          </p:spPr>
          <p:txBody>
            <a:bodyPr rtlCol="0" anchor="ctr"/>
            <a:lstStyle/>
            <a:p>
              <a:endParaRPr lang="ja-JP" altLang="en-US"/>
            </a:p>
          </p:txBody>
        </p:sp>
        <p:sp>
          <p:nvSpPr>
            <p:cNvPr id="288" name="フリーフォーム: 図形 287">
              <a:extLst>
                <a:ext uri="{FF2B5EF4-FFF2-40B4-BE49-F238E27FC236}">
                  <a16:creationId xmlns:a16="http://schemas.microsoft.com/office/drawing/2014/main" id="{858F94EF-7872-4722-91BB-AF74CA2B2665}"/>
                </a:ext>
              </a:extLst>
            </p:cNvPr>
            <p:cNvSpPr/>
            <p:nvPr/>
          </p:nvSpPr>
          <p:spPr>
            <a:xfrm>
              <a:off x="14838749" y="20267334"/>
              <a:ext cx="856640" cy="1659739"/>
            </a:xfrm>
            <a:custGeom>
              <a:avLst/>
              <a:gdLst>
                <a:gd name="connsiteX0" fmla="*/ 0 w 856640"/>
                <a:gd name="connsiteY0" fmla="*/ 0 h 1659739"/>
                <a:gd name="connsiteX1" fmla="*/ 0 w 856640"/>
                <a:gd name="connsiteY1" fmla="*/ 1659740 h 1659739"/>
                <a:gd name="connsiteX2" fmla="*/ 856641 w 856640"/>
                <a:gd name="connsiteY2" fmla="*/ 827437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289" name="フリーフォーム: 図形 288">
              <a:extLst>
                <a:ext uri="{FF2B5EF4-FFF2-40B4-BE49-F238E27FC236}">
                  <a16:creationId xmlns:a16="http://schemas.microsoft.com/office/drawing/2014/main" id="{EBC93B73-F639-4118-B19D-7A713B71A3CA}"/>
                </a:ext>
              </a:extLst>
            </p:cNvPr>
            <p:cNvSpPr/>
            <p:nvPr/>
          </p:nvSpPr>
          <p:spPr>
            <a:xfrm>
              <a:off x="14838749" y="20267334"/>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290" name="フリーフォーム: 図形 289">
              <a:extLst>
                <a:ext uri="{FF2B5EF4-FFF2-40B4-BE49-F238E27FC236}">
                  <a16:creationId xmlns:a16="http://schemas.microsoft.com/office/drawing/2014/main" id="{3AB346F0-F07B-4E55-AE31-1E42455B0207}"/>
                </a:ext>
              </a:extLst>
            </p:cNvPr>
            <p:cNvSpPr/>
            <p:nvPr/>
          </p:nvSpPr>
          <p:spPr>
            <a:xfrm>
              <a:off x="15695389" y="20267334"/>
              <a:ext cx="856640" cy="1659739"/>
            </a:xfrm>
            <a:custGeom>
              <a:avLst/>
              <a:gdLst>
                <a:gd name="connsiteX0" fmla="*/ 856641 w 856640"/>
                <a:gd name="connsiteY0" fmla="*/ 0 h 1659739"/>
                <a:gd name="connsiteX1" fmla="*/ 856641 w 856640"/>
                <a:gd name="connsiteY1" fmla="*/ 0 h 1659739"/>
                <a:gd name="connsiteX2" fmla="*/ 0 w 856640"/>
                <a:gd name="connsiteY2" fmla="*/ 827437 h 1659739"/>
                <a:gd name="connsiteX3" fmla="*/ 856641 w 856640"/>
                <a:gd name="connsiteY3" fmla="*/ 1659740 h 1659739"/>
                <a:gd name="connsiteX4" fmla="*/ 856641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856641" y="0"/>
                  </a:moveTo>
                  <a:lnTo>
                    <a:pt x="856641" y="0"/>
                  </a:lnTo>
                  <a:lnTo>
                    <a:pt x="0" y="827437"/>
                  </a:lnTo>
                  <a:lnTo>
                    <a:pt x="856641" y="1659740"/>
                  </a:lnTo>
                  <a:lnTo>
                    <a:pt x="856641" y="0"/>
                  </a:lnTo>
                </a:path>
              </a:pathLst>
            </a:custGeom>
            <a:solidFill>
              <a:srgbClr val="3F8E38"/>
            </a:solidFill>
            <a:ln w="48661" cap="flat">
              <a:noFill/>
              <a:prstDash val="solid"/>
              <a:miter/>
            </a:ln>
          </p:spPr>
          <p:txBody>
            <a:bodyPr rtlCol="0" anchor="ctr"/>
            <a:lstStyle/>
            <a:p>
              <a:endParaRPr lang="ja-JP" altLang="en-US"/>
            </a:p>
          </p:txBody>
        </p:sp>
        <p:sp>
          <p:nvSpPr>
            <p:cNvPr id="291" name="フリーフォーム: 図形 290">
              <a:extLst>
                <a:ext uri="{FF2B5EF4-FFF2-40B4-BE49-F238E27FC236}">
                  <a16:creationId xmlns:a16="http://schemas.microsoft.com/office/drawing/2014/main" id="{5188C22F-4272-4F41-AC02-7AB047031C1F}"/>
                </a:ext>
              </a:extLst>
            </p:cNvPr>
            <p:cNvSpPr/>
            <p:nvPr/>
          </p:nvSpPr>
          <p:spPr>
            <a:xfrm>
              <a:off x="21696739" y="14450939"/>
              <a:ext cx="1713281" cy="832304"/>
            </a:xfrm>
            <a:custGeom>
              <a:avLst/>
              <a:gdLst>
                <a:gd name="connsiteX0" fmla="*/ 856641 w 1713281"/>
                <a:gd name="connsiteY0" fmla="*/ 0 h 832304"/>
                <a:gd name="connsiteX1" fmla="*/ 0 w 1713281"/>
                <a:gd name="connsiteY1" fmla="*/ 832304 h 832304"/>
                <a:gd name="connsiteX2" fmla="*/ 1713281 w 1713281"/>
                <a:gd name="connsiteY2" fmla="*/ 832304 h 832304"/>
                <a:gd name="connsiteX3" fmla="*/ 85664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856641" y="0"/>
                  </a:moveTo>
                  <a:lnTo>
                    <a:pt x="0" y="832304"/>
                  </a:lnTo>
                  <a:lnTo>
                    <a:pt x="1713281" y="832304"/>
                  </a:lnTo>
                  <a:lnTo>
                    <a:pt x="856641" y="0"/>
                  </a:lnTo>
                </a:path>
              </a:pathLst>
            </a:custGeom>
            <a:solidFill>
              <a:srgbClr val="408D38"/>
            </a:solidFill>
            <a:ln w="48661" cap="flat">
              <a:noFill/>
              <a:prstDash val="solid"/>
              <a:miter/>
            </a:ln>
          </p:spPr>
          <p:txBody>
            <a:bodyPr rtlCol="0" anchor="ctr"/>
            <a:lstStyle/>
            <a:p>
              <a:endParaRPr lang="ja-JP" altLang="en-US"/>
            </a:p>
          </p:txBody>
        </p:sp>
        <p:sp>
          <p:nvSpPr>
            <p:cNvPr id="292" name="フリーフォーム: 図形 291">
              <a:extLst>
                <a:ext uri="{FF2B5EF4-FFF2-40B4-BE49-F238E27FC236}">
                  <a16:creationId xmlns:a16="http://schemas.microsoft.com/office/drawing/2014/main" id="{499A4476-3E98-4F3C-8EA8-5726FEF9B12B}"/>
                </a:ext>
              </a:extLst>
            </p:cNvPr>
            <p:cNvSpPr/>
            <p:nvPr/>
          </p:nvSpPr>
          <p:spPr>
            <a:xfrm>
              <a:off x="21696739" y="13623502"/>
              <a:ext cx="856640" cy="1659741"/>
            </a:xfrm>
            <a:custGeom>
              <a:avLst/>
              <a:gdLst>
                <a:gd name="connsiteX0" fmla="*/ 0 w 856640"/>
                <a:gd name="connsiteY0" fmla="*/ 0 h 1659741"/>
                <a:gd name="connsiteX1" fmla="*/ 0 w 856640"/>
                <a:gd name="connsiteY1" fmla="*/ 1659741 h 1659741"/>
                <a:gd name="connsiteX2" fmla="*/ 856641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293" name="フリーフォーム: 図形 292">
              <a:extLst>
                <a:ext uri="{FF2B5EF4-FFF2-40B4-BE49-F238E27FC236}">
                  <a16:creationId xmlns:a16="http://schemas.microsoft.com/office/drawing/2014/main" id="{57DE5C3B-161C-4FBD-8A89-8D0AABCD769B}"/>
                </a:ext>
              </a:extLst>
            </p:cNvPr>
            <p:cNvSpPr/>
            <p:nvPr/>
          </p:nvSpPr>
          <p:spPr>
            <a:xfrm>
              <a:off x="21696739" y="13623502"/>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294" name="フリーフォーム: 図形 293">
              <a:extLst>
                <a:ext uri="{FF2B5EF4-FFF2-40B4-BE49-F238E27FC236}">
                  <a16:creationId xmlns:a16="http://schemas.microsoft.com/office/drawing/2014/main" id="{68FD9726-82D7-4ECF-8542-4BFCC0FF9D66}"/>
                </a:ext>
              </a:extLst>
            </p:cNvPr>
            <p:cNvSpPr/>
            <p:nvPr/>
          </p:nvSpPr>
          <p:spPr>
            <a:xfrm>
              <a:off x="22553379" y="13623502"/>
              <a:ext cx="856640" cy="1659741"/>
            </a:xfrm>
            <a:custGeom>
              <a:avLst/>
              <a:gdLst>
                <a:gd name="connsiteX0" fmla="*/ 856641 w 856640"/>
                <a:gd name="connsiteY0" fmla="*/ 0 h 1659741"/>
                <a:gd name="connsiteX1" fmla="*/ 856641 w 856640"/>
                <a:gd name="connsiteY1" fmla="*/ 0 h 1659741"/>
                <a:gd name="connsiteX2" fmla="*/ 0 w 856640"/>
                <a:gd name="connsiteY2" fmla="*/ 827437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27437"/>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295" name="フリーフォーム: 図形 294">
              <a:extLst>
                <a:ext uri="{FF2B5EF4-FFF2-40B4-BE49-F238E27FC236}">
                  <a16:creationId xmlns:a16="http://schemas.microsoft.com/office/drawing/2014/main" id="{463C0085-14F5-4134-AE96-C475A6D9A73C}"/>
                </a:ext>
              </a:extLst>
            </p:cNvPr>
            <p:cNvSpPr/>
            <p:nvPr/>
          </p:nvSpPr>
          <p:spPr>
            <a:xfrm>
              <a:off x="21696739" y="11958895"/>
              <a:ext cx="856640" cy="1664607"/>
            </a:xfrm>
            <a:custGeom>
              <a:avLst/>
              <a:gdLst>
                <a:gd name="connsiteX0" fmla="*/ 0 w 856640"/>
                <a:gd name="connsiteY0" fmla="*/ 0 h 1664607"/>
                <a:gd name="connsiteX1" fmla="*/ 0 w 856640"/>
                <a:gd name="connsiteY1" fmla="*/ 1664607 h 1664607"/>
                <a:gd name="connsiteX2" fmla="*/ 856641 w 856640"/>
                <a:gd name="connsiteY2" fmla="*/ 832303 h 1664607"/>
                <a:gd name="connsiteX3" fmla="*/ 0 w 856640"/>
                <a:gd name="connsiteY3" fmla="*/ 0 h 1664607"/>
              </a:gdLst>
              <a:ahLst/>
              <a:cxnLst>
                <a:cxn ang="0">
                  <a:pos x="connsiteX0" y="connsiteY0"/>
                </a:cxn>
                <a:cxn ang="0">
                  <a:pos x="connsiteX1" y="connsiteY1"/>
                </a:cxn>
                <a:cxn ang="0">
                  <a:pos x="connsiteX2" y="connsiteY2"/>
                </a:cxn>
                <a:cxn ang="0">
                  <a:pos x="connsiteX3" y="connsiteY3"/>
                </a:cxn>
              </a:cxnLst>
              <a:rect l="l" t="t" r="r" b="b"/>
              <a:pathLst>
                <a:path w="856640" h="1664607">
                  <a:moveTo>
                    <a:pt x="0" y="0"/>
                  </a:moveTo>
                  <a:lnTo>
                    <a:pt x="0" y="1664607"/>
                  </a:lnTo>
                  <a:lnTo>
                    <a:pt x="856641"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296" name="フリーフォーム: 図形 295">
              <a:extLst>
                <a:ext uri="{FF2B5EF4-FFF2-40B4-BE49-F238E27FC236}">
                  <a16:creationId xmlns:a16="http://schemas.microsoft.com/office/drawing/2014/main" id="{15E29DE5-8A37-4453-A680-8882CF16F08A}"/>
                </a:ext>
              </a:extLst>
            </p:cNvPr>
            <p:cNvSpPr/>
            <p:nvPr/>
          </p:nvSpPr>
          <p:spPr>
            <a:xfrm>
              <a:off x="21696739" y="11958895"/>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297" name="フリーフォーム: 図形 296">
              <a:extLst>
                <a:ext uri="{FF2B5EF4-FFF2-40B4-BE49-F238E27FC236}">
                  <a16:creationId xmlns:a16="http://schemas.microsoft.com/office/drawing/2014/main" id="{724610D3-D9D5-4336-8338-3200430C4F89}"/>
                </a:ext>
              </a:extLst>
            </p:cNvPr>
            <p:cNvSpPr/>
            <p:nvPr/>
          </p:nvSpPr>
          <p:spPr>
            <a:xfrm>
              <a:off x="22553379" y="11958895"/>
              <a:ext cx="856640" cy="1664607"/>
            </a:xfrm>
            <a:custGeom>
              <a:avLst/>
              <a:gdLst>
                <a:gd name="connsiteX0" fmla="*/ 856641 w 856640"/>
                <a:gd name="connsiteY0" fmla="*/ 0 h 1664607"/>
                <a:gd name="connsiteX1" fmla="*/ 856641 w 856640"/>
                <a:gd name="connsiteY1" fmla="*/ 0 h 1664607"/>
                <a:gd name="connsiteX2" fmla="*/ 0 w 856640"/>
                <a:gd name="connsiteY2" fmla="*/ 832303 h 1664607"/>
                <a:gd name="connsiteX3" fmla="*/ 856641 w 856640"/>
                <a:gd name="connsiteY3" fmla="*/ 1664607 h 1664607"/>
                <a:gd name="connsiteX4" fmla="*/ 856641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1" y="0"/>
                  </a:moveTo>
                  <a:lnTo>
                    <a:pt x="856641" y="0"/>
                  </a:lnTo>
                  <a:lnTo>
                    <a:pt x="0" y="832303"/>
                  </a:lnTo>
                  <a:lnTo>
                    <a:pt x="856641" y="166460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298" name="フリーフォーム: 図形 297">
              <a:extLst>
                <a:ext uri="{FF2B5EF4-FFF2-40B4-BE49-F238E27FC236}">
                  <a16:creationId xmlns:a16="http://schemas.microsoft.com/office/drawing/2014/main" id="{5BBE57FB-3625-4836-8B8A-904A07954E99}"/>
                </a:ext>
              </a:extLst>
            </p:cNvPr>
            <p:cNvSpPr/>
            <p:nvPr/>
          </p:nvSpPr>
          <p:spPr>
            <a:xfrm>
              <a:off x="21696739" y="12791198"/>
              <a:ext cx="1713281" cy="832304"/>
            </a:xfrm>
            <a:custGeom>
              <a:avLst/>
              <a:gdLst>
                <a:gd name="connsiteX0" fmla="*/ 856641 w 1713281"/>
                <a:gd name="connsiteY0" fmla="*/ 0 h 832304"/>
                <a:gd name="connsiteX1" fmla="*/ 856641 w 1713281"/>
                <a:gd name="connsiteY1" fmla="*/ 0 h 832304"/>
                <a:gd name="connsiteX2" fmla="*/ 0 w 1713281"/>
                <a:gd name="connsiteY2" fmla="*/ 832304 h 832304"/>
                <a:gd name="connsiteX3" fmla="*/ 1713281 w 1713281"/>
                <a:gd name="connsiteY3" fmla="*/ 832304 h 832304"/>
                <a:gd name="connsiteX4" fmla="*/ 856641 w 1713281"/>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4">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299" name="フリーフォーム: 図形 298">
              <a:extLst>
                <a:ext uri="{FF2B5EF4-FFF2-40B4-BE49-F238E27FC236}">
                  <a16:creationId xmlns:a16="http://schemas.microsoft.com/office/drawing/2014/main" id="{41697354-E440-4B9D-AC71-556A4A03AEB0}"/>
                </a:ext>
              </a:extLst>
            </p:cNvPr>
            <p:cNvSpPr/>
            <p:nvPr/>
          </p:nvSpPr>
          <p:spPr>
            <a:xfrm>
              <a:off x="23410020" y="11958895"/>
              <a:ext cx="1718147" cy="832302"/>
            </a:xfrm>
            <a:custGeom>
              <a:avLst/>
              <a:gdLst>
                <a:gd name="connsiteX0" fmla="*/ 1718148 w 1718147"/>
                <a:gd name="connsiteY0" fmla="*/ 0 h 832302"/>
                <a:gd name="connsiteX1" fmla="*/ 0 w 1718147"/>
                <a:gd name="connsiteY1" fmla="*/ 0 h 832302"/>
                <a:gd name="connsiteX2" fmla="*/ 861508 w 1718147"/>
                <a:gd name="connsiteY2" fmla="*/ 832303 h 832302"/>
                <a:gd name="connsiteX3" fmla="*/ 1718148 w 1718147"/>
                <a:gd name="connsiteY3" fmla="*/ 0 h 832302"/>
              </a:gdLst>
              <a:ahLst/>
              <a:cxnLst>
                <a:cxn ang="0">
                  <a:pos x="connsiteX0" y="connsiteY0"/>
                </a:cxn>
                <a:cxn ang="0">
                  <a:pos x="connsiteX1" y="connsiteY1"/>
                </a:cxn>
                <a:cxn ang="0">
                  <a:pos x="connsiteX2" y="connsiteY2"/>
                </a:cxn>
                <a:cxn ang="0">
                  <a:pos x="connsiteX3" y="connsiteY3"/>
                </a:cxn>
              </a:cxnLst>
              <a:rect l="l" t="t" r="r" b="b"/>
              <a:pathLst>
                <a:path w="1718147" h="832302">
                  <a:moveTo>
                    <a:pt x="1718148" y="0"/>
                  </a:moveTo>
                  <a:lnTo>
                    <a:pt x="0" y="0"/>
                  </a:lnTo>
                  <a:lnTo>
                    <a:pt x="861508" y="832303"/>
                  </a:lnTo>
                  <a:lnTo>
                    <a:pt x="1718148" y="0"/>
                  </a:lnTo>
                </a:path>
              </a:pathLst>
            </a:custGeom>
            <a:solidFill>
              <a:srgbClr val="3E9038"/>
            </a:solidFill>
            <a:ln w="48661" cap="flat">
              <a:noFill/>
              <a:prstDash val="solid"/>
              <a:miter/>
            </a:ln>
          </p:spPr>
          <p:txBody>
            <a:bodyPr rtlCol="0" anchor="ctr"/>
            <a:lstStyle/>
            <a:p>
              <a:endParaRPr lang="ja-JP" altLang="en-US"/>
            </a:p>
          </p:txBody>
        </p:sp>
        <p:sp>
          <p:nvSpPr>
            <p:cNvPr id="300" name="フリーフォーム: 図形 299">
              <a:extLst>
                <a:ext uri="{FF2B5EF4-FFF2-40B4-BE49-F238E27FC236}">
                  <a16:creationId xmlns:a16="http://schemas.microsoft.com/office/drawing/2014/main" id="{0DE97F43-9A83-4C19-8718-FD2C95DA496E}"/>
                </a:ext>
              </a:extLst>
            </p:cNvPr>
            <p:cNvSpPr/>
            <p:nvPr/>
          </p:nvSpPr>
          <p:spPr>
            <a:xfrm>
              <a:off x="24271528" y="11958895"/>
              <a:ext cx="856639" cy="1664607"/>
            </a:xfrm>
            <a:custGeom>
              <a:avLst/>
              <a:gdLst>
                <a:gd name="connsiteX0" fmla="*/ 856639 w 856639"/>
                <a:gd name="connsiteY0" fmla="*/ 0 h 1664607"/>
                <a:gd name="connsiteX1" fmla="*/ 856639 w 856639"/>
                <a:gd name="connsiteY1" fmla="*/ 0 h 1664607"/>
                <a:gd name="connsiteX2" fmla="*/ 0 w 856639"/>
                <a:gd name="connsiteY2" fmla="*/ 832303 h 1664607"/>
                <a:gd name="connsiteX3" fmla="*/ 856639 w 856639"/>
                <a:gd name="connsiteY3" fmla="*/ 1664607 h 1664607"/>
                <a:gd name="connsiteX4" fmla="*/ 856639 w 856639"/>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64607">
                  <a:moveTo>
                    <a:pt x="856639" y="0"/>
                  </a:moveTo>
                  <a:lnTo>
                    <a:pt x="856639" y="0"/>
                  </a:lnTo>
                  <a:lnTo>
                    <a:pt x="0" y="832303"/>
                  </a:lnTo>
                  <a:lnTo>
                    <a:pt x="856639" y="1664607"/>
                  </a:lnTo>
                  <a:lnTo>
                    <a:pt x="856639" y="0"/>
                  </a:lnTo>
                </a:path>
              </a:pathLst>
            </a:custGeom>
            <a:solidFill>
              <a:srgbClr val="359939"/>
            </a:solidFill>
            <a:ln w="48661" cap="flat">
              <a:noFill/>
              <a:prstDash val="solid"/>
              <a:miter/>
            </a:ln>
          </p:spPr>
          <p:txBody>
            <a:bodyPr rtlCol="0" anchor="ctr"/>
            <a:lstStyle/>
            <a:p>
              <a:endParaRPr lang="ja-JP" altLang="en-US"/>
            </a:p>
          </p:txBody>
        </p:sp>
        <p:sp>
          <p:nvSpPr>
            <p:cNvPr id="301" name="フリーフォーム: 図形 300">
              <a:extLst>
                <a:ext uri="{FF2B5EF4-FFF2-40B4-BE49-F238E27FC236}">
                  <a16:creationId xmlns:a16="http://schemas.microsoft.com/office/drawing/2014/main" id="{943AA86B-4919-449F-A787-8FC0EFA2C8C1}"/>
                </a:ext>
              </a:extLst>
            </p:cNvPr>
            <p:cNvSpPr/>
            <p:nvPr/>
          </p:nvSpPr>
          <p:spPr>
            <a:xfrm>
              <a:off x="23410020" y="12791198"/>
              <a:ext cx="1718147" cy="832304"/>
            </a:xfrm>
            <a:custGeom>
              <a:avLst/>
              <a:gdLst>
                <a:gd name="connsiteX0" fmla="*/ 861508 w 1718147"/>
                <a:gd name="connsiteY0" fmla="*/ 0 h 832304"/>
                <a:gd name="connsiteX1" fmla="*/ 861508 w 1718147"/>
                <a:gd name="connsiteY1" fmla="*/ 0 h 832304"/>
                <a:gd name="connsiteX2" fmla="*/ 0 w 1718147"/>
                <a:gd name="connsiteY2" fmla="*/ 832304 h 832304"/>
                <a:gd name="connsiteX3" fmla="*/ 1718148 w 1718147"/>
                <a:gd name="connsiteY3" fmla="*/ 832304 h 832304"/>
                <a:gd name="connsiteX4" fmla="*/ 861508 w 1718147"/>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32304">
                  <a:moveTo>
                    <a:pt x="861508" y="0"/>
                  </a:moveTo>
                  <a:lnTo>
                    <a:pt x="861508" y="0"/>
                  </a:lnTo>
                  <a:lnTo>
                    <a:pt x="0" y="832304"/>
                  </a:lnTo>
                  <a:lnTo>
                    <a:pt x="1718148" y="832304"/>
                  </a:lnTo>
                  <a:lnTo>
                    <a:pt x="861508" y="0"/>
                  </a:lnTo>
                </a:path>
              </a:pathLst>
            </a:custGeom>
            <a:solidFill>
              <a:srgbClr val="3D9138"/>
            </a:solidFill>
            <a:ln w="48661" cap="flat">
              <a:noFill/>
              <a:prstDash val="solid"/>
              <a:miter/>
            </a:ln>
          </p:spPr>
          <p:txBody>
            <a:bodyPr rtlCol="0" anchor="ctr"/>
            <a:lstStyle/>
            <a:p>
              <a:endParaRPr lang="ja-JP" altLang="en-US"/>
            </a:p>
          </p:txBody>
        </p:sp>
        <p:sp>
          <p:nvSpPr>
            <p:cNvPr id="302" name="フリーフォーム: 図形 301">
              <a:extLst>
                <a:ext uri="{FF2B5EF4-FFF2-40B4-BE49-F238E27FC236}">
                  <a16:creationId xmlns:a16="http://schemas.microsoft.com/office/drawing/2014/main" id="{D3D431DF-4A61-4E84-8E6C-E0CAE487FBAC}"/>
                </a:ext>
              </a:extLst>
            </p:cNvPr>
            <p:cNvSpPr/>
            <p:nvPr/>
          </p:nvSpPr>
          <p:spPr>
            <a:xfrm>
              <a:off x="23410020" y="11958895"/>
              <a:ext cx="861508" cy="1664607"/>
            </a:xfrm>
            <a:custGeom>
              <a:avLst/>
              <a:gdLst>
                <a:gd name="connsiteX0" fmla="*/ 0 w 861508"/>
                <a:gd name="connsiteY0" fmla="*/ 0 h 1664607"/>
                <a:gd name="connsiteX1" fmla="*/ 0 w 861508"/>
                <a:gd name="connsiteY1" fmla="*/ 0 h 1664607"/>
                <a:gd name="connsiteX2" fmla="*/ 0 w 861508"/>
                <a:gd name="connsiteY2" fmla="*/ 1664607 h 1664607"/>
                <a:gd name="connsiteX3" fmla="*/ 861508 w 861508"/>
                <a:gd name="connsiteY3" fmla="*/ 832303 h 1664607"/>
                <a:gd name="connsiteX4" fmla="*/ 0 w 861508"/>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8" h="1664607">
                  <a:moveTo>
                    <a:pt x="0" y="0"/>
                  </a:moveTo>
                  <a:lnTo>
                    <a:pt x="0" y="0"/>
                  </a:lnTo>
                  <a:lnTo>
                    <a:pt x="0" y="1664607"/>
                  </a:lnTo>
                  <a:lnTo>
                    <a:pt x="861508"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303" name="フリーフォーム: 図形 302">
              <a:extLst>
                <a:ext uri="{FF2B5EF4-FFF2-40B4-BE49-F238E27FC236}">
                  <a16:creationId xmlns:a16="http://schemas.microsoft.com/office/drawing/2014/main" id="{B993C14A-7EDC-4522-AAFF-BCB36EEC4CB0}"/>
                </a:ext>
              </a:extLst>
            </p:cNvPr>
            <p:cNvSpPr/>
            <p:nvPr/>
          </p:nvSpPr>
          <p:spPr>
            <a:xfrm>
              <a:off x="24271528" y="13623502"/>
              <a:ext cx="856639" cy="1659741"/>
            </a:xfrm>
            <a:custGeom>
              <a:avLst/>
              <a:gdLst>
                <a:gd name="connsiteX0" fmla="*/ 856639 w 856639"/>
                <a:gd name="connsiteY0" fmla="*/ 0 h 1659741"/>
                <a:gd name="connsiteX1" fmla="*/ 856639 w 856639"/>
                <a:gd name="connsiteY1" fmla="*/ 0 h 1659741"/>
                <a:gd name="connsiteX2" fmla="*/ 0 w 856639"/>
                <a:gd name="connsiteY2" fmla="*/ 827437 h 1659741"/>
                <a:gd name="connsiteX3" fmla="*/ 856639 w 856639"/>
                <a:gd name="connsiteY3" fmla="*/ 1659741 h 1659741"/>
                <a:gd name="connsiteX4" fmla="*/ 856639 w 856639"/>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1">
                  <a:moveTo>
                    <a:pt x="856639" y="0"/>
                  </a:moveTo>
                  <a:lnTo>
                    <a:pt x="856639" y="0"/>
                  </a:lnTo>
                  <a:lnTo>
                    <a:pt x="0" y="827437"/>
                  </a:lnTo>
                  <a:lnTo>
                    <a:pt x="856639" y="1659741"/>
                  </a:lnTo>
                  <a:lnTo>
                    <a:pt x="856639" y="0"/>
                  </a:lnTo>
                </a:path>
              </a:pathLst>
            </a:custGeom>
            <a:solidFill>
              <a:srgbClr val="408D38"/>
            </a:solidFill>
            <a:ln w="48661" cap="flat">
              <a:noFill/>
              <a:prstDash val="solid"/>
              <a:miter/>
            </a:ln>
          </p:spPr>
          <p:txBody>
            <a:bodyPr rtlCol="0" anchor="ctr"/>
            <a:lstStyle/>
            <a:p>
              <a:endParaRPr lang="ja-JP" altLang="en-US"/>
            </a:p>
          </p:txBody>
        </p:sp>
        <p:sp>
          <p:nvSpPr>
            <p:cNvPr id="304" name="フリーフォーム: 図形 303">
              <a:extLst>
                <a:ext uri="{FF2B5EF4-FFF2-40B4-BE49-F238E27FC236}">
                  <a16:creationId xmlns:a16="http://schemas.microsoft.com/office/drawing/2014/main" id="{B313E378-BD41-4A8C-87CC-3AC30EBBAE4E}"/>
                </a:ext>
              </a:extLst>
            </p:cNvPr>
            <p:cNvSpPr/>
            <p:nvPr/>
          </p:nvSpPr>
          <p:spPr>
            <a:xfrm>
              <a:off x="23410020" y="14450939"/>
              <a:ext cx="1718147" cy="832304"/>
            </a:xfrm>
            <a:custGeom>
              <a:avLst/>
              <a:gdLst>
                <a:gd name="connsiteX0" fmla="*/ 861508 w 1718147"/>
                <a:gd name="connsiteY0" fmla="*/ 0 h 832304"/>
                <a:gd name="connsiteX1" fmla="*/ 0 w 1718147"/>
                <a:gd name="connsiteY1" fmla="*/ 832304 h 832304"/>
                <a:gd name="connsiteX2" fmla="*/ 1718148 w 1718147"/>
                <a:gd name="connsiteY2" fmla="*/ 832304 h 832304"/>
                <a:gd name="connsiteX3" fmla="*/ 861508 w 1718147"/>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7" h="832304">
                  <a:moveTo>
                    <a:pt x="861508" y="0"/>
                  </a:moveTo>
                  <a:lnTo>
                    <a:pt x="0" y="832304"/>
                  </a:lnTo>
                  <a:lnTo>
                    <a:pt x="1718148" y="832304"/>
                  </a:lnTo>
                  <a:lnTo>
                    <a:pt x="861508" y="0"/>
                  </a:lnTo>
                </a:path>
              </a:pathLst>
            </a:custGeom>
            <a:solidFill>
              <a:srgbClr val="3B9338"/>
            </a:solidFill>
            <a:ln w="48661" cap="flat">
              <a:noFill/>
              <a:prstDash val="solid"/>
              <a:miter/>
            </a:ln>
          </p:spPr>
          <p:txBody>
            <a:bodyPr rtlCol="0" anchor="ctr"/>
            <a:lstStyle/>
            <a:p>
              <a:endParaRPr lang="ja-JP" altLang="en-US"/>
            </a:p>
          </p:txBody>
        </p:sp>
        <p:sp>
          <p:nvSpPr>
            <p:cNvPr id="305" name="フリーフォーム: 図形 304">
              <a:extLst>
                <a:ext uri="{FF2B5EF4-FFF2-40B4-BE49-F238E27FC236}">
                  <a16:creationId xmlns:a16="http://schemas.microsoft.com/office/drawing/2014/main" id="{D48757B0-E83C-4224-9EF9-40E4D1A0E952}"/>
                </a:ext>
              </a:extLst>
            </p:cNvPr>
            <p:cNvSpPr/>
            <p:nvPr/>
          </p:nvSpPr>
          <p:spPr>
            <a:xfrm>
              <a:off x="23410020" y="13623502"/>
              <a:ext cx="861508" cy="1659741"/>
            </a:xfrm>
            <a:custGeom>
              <a:avLst/>
              <a:gdLst>
                <a:gd name="connsiteX0" fmla="*/ 0 w 861508"/>
                <a:gd name="connsiteY0" fmla="*/ 0 h 1659741"/>
                <a:gd name="connsiteX1" fmla="*/ 0 w 861508"/>
                <a:gd name="connsiteY1" fmla="*/ 0 h 1659741"/>
                <a:gd name="connsiteX2" fmla="*/ 0 w 861508"/>
                <a:gd name="connsiteY2" fmla="*/ 1659741 h 1659741"/>
                <a:gd name="connsiteX3" fmla="*/ 861508 w 861508"/>
                <a:gd name="connsiteY3" fmla="*/ 827437 h 1659741"/>
                <a:gd name="connsiteX4" fmla="*/ 0 w 861508"/>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8" h="1659741">
                  <a:moveTo>
                    <a:pt x="0" y="0"/>
                  </a:moveTo>
                  <a:lnTo>
                    <a:pt x="0" y="0"/>
                  </a:lnTo>
                  <a:lnTo>
                    <a:pt x="0" y="1659741"/>
                  </a:lnTo>
                  <a:lnTo>
                    <a:pt x="861508" y="827437"/>
                  </a:lnTo>
                  <a:lnTo>
                    <a:pt x="0" y="0"/>
                  </a:lnTo>
                </a:path>
              </a:pathLst>
            </a:custGeom>
            <a:solidFill>
              <a:srgbClr val="3E9038"/>
            </a:solidFill>
            <a:ln w="48661" cap="flat">
              <a:noFill/>
              <a:prstDash val="solid"/>
              <a:miter/>
            </a:ln>
          </p:spPr>
          <p:txBody>
            <a:bodyPr rtlCol="0" anchor="ctr"/>
            <a:lstStyle/>
            <a:p>
              <a:endParaRPr lang="ja-JP" altLang="en-US"/>
            </a:p>
          </p:txBody>
        </p:sp>
        <p:sp>
          <p:nvSpPr>
            <p:cNvPr id="306" name="フリーフォーム: 図形 305">
              <a:extLst>
                <a:ext uri="{FF2B5EF4-FFF2-40B4-BE49-F238E27FC236}">
                  <a16:creationId xmlns:a16="http://schemas.microsoft.com/office/drawing/2014/main" id="{E25CACFE-DDFF-4729-A899-40FD63D6A0BF}"/>
                </a:ext>
              </a:extLst>
            </p:cNvPr>
            <p:cNvSpPr/>
            <p:nvPr/>
          </p:nvSpPr>
          <p:spPr>
            <a:xfrm>
              <a:off x="23410020" y="13623502"/>
              <a:ext cx="1718147" cy="832304"/>
            </a:xfrm>
            <a:custGeom>
              <a:avLst/>
              <a:gdLst>
                <a:gd name="connsiteX0" fmla="*/ 1718148 w 1718147"/>
                <a:gd name="connsiteY0" fmla="*/ 0 h 832304"/>
                <a:gd name="connsiteX1" fmla="*/ 0 w 1718147"/>
                <a:gd name="connsiteY1" fmla="*/ 0 h 832304"/>
                <a:gd name="connsiteX2" fmla="*/ 856641 w 1718147"/>
                <a:gd name="connsiteY2" fmla="*/ 832304 h 832304"/>
                <a:gd name="connsiteX3" fmla="*/ 1718148 w 1718147"/>
                <a:gd name="connsiteY3" fmla="*/ 0 h 832304"/>
                <a:gd name="connsiteX4" fmla="*/ 1718148 w 1718147"/>
                <a:gd name="connsiteY4" fmla="*/ 0 h 832304"/>
                <a:gd name="connsiteX5" fmla="*/ 1718148 w 1718147"/>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7" h="832304">
                  <a:moveTo>
                    <a:pt x="1718148" y="0"/>
                  </a:moveTo>
                  <a:lnTo>
                    <a:pt x="0" y="0"/>
                  </a:lnTo>
                  <a:lnTo>
                    <a:pt x="856641" y="832304"/>
                  </a:lnTo>
                  <a:lnTo>
                    <a:pt x="1718148" y="0"/>
                  </a:lnTo>
                  <a:moveTo>
                    <a:pt x="1718148" y="0"/>
                  </a:moveTo>
                  <a:lnTo>
                    <a:pt x="1718148" y="0"/>
                  </a:lnTo>
                </a:path>
              </a:pathLst>
            </a:custGeom>
            <a:solidFill>
              <a:srgbClr val="3F8E38"/>
            </a:solidFill>
            <a:ln w="48661" cap="flat">
              <a:noFill/>
              <a:prstDash val="solid"/>
              <a:miter/>
            </a:ln>
          </p:spPr>
          <p:txBody>
            <a:bodyPr rtlCol="0" anchor="ctr"/>
            <a:lstStyle/>
            <a:p>
              <a:endParaRPr lang="ja-JP" altLang="en-US"/>
            </a:p>
          </p:txBody>
        </p:sp>
        <p:sp>
          <p:nvSpPr>
            <p:cNvPr id="307" name="フリーフォーム: 図形 306">
              <a:extLst>
                <a:ext uri="{FF2B5EF4-FFF2-40B4-BE49-F238E27FC236}">
                  <a16:creationId xmlns:a16="http://schemas.microsoft.com/office/drawing/2014/main" id="{F2B89802-BAFC-41E6-838B-3B1FC4E6BF3E}"/>
                </a:ext>
              </a:extLst>
            </p:cNvPr>
            <p:cNvSpPr/>
            <p:nvPr/>
          </p:nvSpPr>
          <p:spPr>
            <a:xfrm>
              <a:off x="25128168" y="14450939"/>
              <a:ext cx="1713281" cy="832304"/>
            </a:xfrm>
            <a:custGeom>
              <a:avLst/>
              <a:gdLst>
                <a:gd name="connsiteX0" fmla="*/ 856641 w 1713281"/>
                <a:gd name="connsiteY0" fmla="*/ 0 h 832304"/>
                <a:gd name="connsiteX1" fmla="*/ 0 w 1713281"/>
                <a:gd name="connsiteY1" fmla="*/ 832304 h 832304"/>
                <a:gd name="connsiteX2" fmla="*/ 1713281 w 1713281"/>
                <a:gd name="connsiteY2" fmla="*/ 832304 h 832304"/>
                <a:gd name="connsiteX3" fmla="*/ 85664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856641" y="0"/>
                  </a:moveTo>
                  <a:lnTo>
                    <a:pt x="0" y="832304"/>
                  </a:lnTo>
                  <a:lnTo>
                    <a:pt x="1713281" y="832304"/>
                  </a:lnTo>
                  <a:lnTo>
                    <a:pt x="856641" y="0"/>
                  </a:lnTo>
                </a:path>
              </a:pathLst>
            </a:custGeom>
            <a:solidFill>
              <a:srgbClr val="438838"/>
            </a:solidFill>
            <a:ln w="48661" cap="flat">
              <a:noFill/>
              <a:prstDash val="solid"/>
              <a:miter/>
            </a:ln>
          </p:spPr>
          <p:txBody>
            <a:bodyPr rtlCol="0" anchor="ctr"/>
            <a:lstStyle/>
            <a:p>
              <a:endParaRPr lang="ja-JP" altLang="en-US"/>
            </a:p>
          </p:txBody>
        </p:sp>
        <p:sp>
          <p:nvSpPr>
            <p:cNvPr id="308" name="フリーフォーム: 図形 307">
              <a:extLst>
                <a:ext uri="{FF2B5EF4-FFF2-40B4-BE49-F238E27FC236}">
                  <a16:creationId xmlns:a16="http://schemas.microsoft.com/office/drawing/2014/main" id="{8CA793EF-B029-4462-8FD3-C26B1DCE0C89}"/>
                </a:ext>
              </a:extLst>
            </p:cNvPr>
            <p:cNvSpPr/>
            <p:nvPr/>
          </p:nvSpPr>
          <p:spPr>
            <a:xfrm>
              <a:off x="25128168" y="13623502"/>
              <a:ext cx="856640" cy="1659741"/>
            </a:xfrm>
            <a:custGeom>
              <a:avLst/>
              <a:gdLst>
                <a:gd name="connsiteX0" fmla="*/ 0 w 856640"/>
                <a:gd name="connsiteY0" fmla="*/ 0 h 1659741"/>
                <a:gd name="connsiteX1" fmla="*/ 0 w 856640"/>
                <a:gd name="connsiteY1" fmla="*/ 1659741 h 1659741"/>
                <a:gd name="connsiteX2" fmla="*/ 856641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309" name="フリーフォーム: 図形 308">
              <a:extLst>
                <a:ext uri="{FF2B5EF4-FFF2-40B4-BE49-F238E27FC236}">
                  <a16:creationId xmlns:a16="http://schemas.microsoft.com/office/drawing/2014/main" id="{7240CC97-2514-4C80-AE2F-CFFA666BABD0}"/>
                </a:ext>
              </a:extLst>
            </p:cNvPr>
            <p:cNvSpPr/>
            <p:nvPr/>
          </p:nvSpPr>
          <p:spPr>
            <a:xfrm>
              <a:off x="25128168" y="13623502"/>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310" name="フリーフォーム: 図形 309">
              <a:extLst>
                <a:ext uri="{FF2B5EF4-FFF2-40B4-BE49-F238E27FC236}">
                  <a16:creationId xmlns:a16="http://schemas.microsoft.com/office/drawing/2014/main" id="{5C9CECC9-2A60-4A9C-B732-5EF162B94290}"/>
                </a:ext>
              </a:extLst>
            </p:cNvPr>
            <p:cNvSpPr/>
            <p:nvPr/>
          </p:nvSpPr>
          <p:spPr>
            <a:xfrm>
              <a:off x="25984808" y="13623502"/>
              <a:ext cx="856640" cy="1659741"/>
            </a:xfrm>
            <a:custGeom>
              <a:avLst/>
              <a:gdLst>
                <a:gd name="connsiteX0" fmla="*/ 856641 w 856640"/>
                <a:gd name="connsiteY0" fmla="*/ 0 h 1659741"/>
                <a:gd name="connsiteX1" fmla="*/ 856641 w 856640"/>
                <a:gd name="connsiteY1" fmla="*/ 0 h 1659741"/>
                <a:gd name="connsiteX2" fmla="*/ 0 w 856640"/>
                <a:gd name="connsiteY2" fmla="*/ 827437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27437"/>
                  </a:lnTo>
                  <a:lnTo>
                    <a:pt x="856641" y="1659741"/>
                  </a:lnTo>
                  <a:lnTo>
                    <a:pt x="856641" y="0"/>
                  </a:lnTo>
                </a:path>
              </a:pathLst>
            </a:custGeom>
            <a:solidFill>
              <a:srgbClr val="3B9338"/>
            </a:solidFill>
            <a:ln w="48661" cap="flat">
              <a:noFill/>
              <a:prstDash val="solid"/>
              <a:miter/>
            </a:ln>
          </p:spPr>
          <p:txBody>
            <a:bodyPr rtlCol="0" anchor="ctr"/>
            <a:lstStyle/>
            <a:p>
              <a:endParaRPr lang="ja-JP" altLang="en-US"/>
            </a:p>
          </p:txBody>
        </p:sp>
        <p:sp>
          <p:nvSpPr>
            <p:cNvPr id="311" name="フリーフォーム: 図形 310">
              <a:extLst>
                <a:ext uri="{FF2B5EF4-FFF2-40B4-BE49-F238E27FC236}">
                  <a16:creationId xmlns:a16="http://schemas.microsoft.com/office/drawing/2014/main" id="{18B1F4DC-EF50-43EB-B08C-007EAA1C4385}"/>
                </a:ext>
              </a:extLst>
            </p:cNvPr>
            <p:cNvSpPr/>
            <p:nvPr/>
          </p:nvSpPr>
          <p:spPr>
            <a:xfrm>
              <a:off x="25128168" y="11958895"/>
              <a:ext cx="856640" cy="1664607"/>
            </a:xfrm>
            <a:custGeom>
              <a:avLst/>
              <a:gdLst>
                <a:gd name="connsiteX0" fmla="*/ 0 w 856640"/>
                <a:gd name="connsiteY0" fmla="*/ 0 h 1664607"/>
                <a:gd name="connsiteX1" fmla="*/ 0 w 856640"/>
                <a:gd name="connsiteY1" fmla="*/ 1664607 h 1664607"/>
                <a:gd name="connsiteX2" fmla="*/ 856641 w 856640"/>
                <a:gd name="connsiteY2" fmla="*/ 832303 h 1664607"/>
                <a:gd name="connsiteX3" fmla="*/ 0 w 856640"/>
                <a:gd name="connsiteY3" fmla="*/ 0 h 1664607"/>
              </a:gdLst>
              <a:ahLst/>
              <a:cxnLst>
                <a:cxn ang="0">
                  <a:pos x="connsiteX0" y="connsiteY0"/>
                </a:cxn>
                <a:cxn ang="0">
                  <a:pos x="connsiteX1" y="connsiteY1"/>
                </a:cxn>
                <a:cxn ang="0">
                  <a:pos x="connsiteX2" y="connsiteY2"/>
                </a:cxn>
                <a:cxn ang="0">
                  <a:pos x="connsiteX3" y="connsiteY3"/>
                </a:cxn>
              </a:cxnLst>
              <a:rect l="l" t="t" r="r" b="b"/>
              <a:pathLst>
                <a:path w="856640" h="1664607">
                  <a:moveTo>
                    <a:pt x="0" y="0"/>
                  </a:moveTo>
                  <a:lnTo>
                    <a:pt x="0" y="1664607"/>
                  </a:lnTo>
                  <a:lnTo>
                    <a:pt x="856641"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312" name="フリーフォーム: 図形 311">
              <a:extLst>
                <a:ext uri="{FF2B5EF4-FFF2-40B4-BE49-F238E27FC236}">
                  <a16:creationId xmlns:a16="http://schemas.microsoft.com/office/drawing/2014/main" id="{BDB60216-A8E1-4A4F-90BB-BAEE0155F26E}"/>
                </a:ext>
              </a:extLst>
            </p:cNvPr>
            <p:cNvSpPr/>
            <p:nvPr/>
          </p:nvSpPr>
          <p:spPr>
            <a:xfrm>
              <a:off x="25128168" y="11958895"/>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313" name="フリーフォーム: 図形 312">
              <a:extLst>
                <a:ext uri="{FF2B5EF4-FFF2-40B4-BE49-F238E27FC236}">
                  <a16:creationId xmlns:a16="http://schemas.microsoft.com/office/drawing/2014/main" id="{B3FED82E-2DD2-4C3F-AEE4-C0F01FEF15E8}"/>
                </a:ext>
              </a:extLst>
            </p:cNvPr>
            <p:cNvSpPr/>
            <p:nvPr/>
          </p:nvSpPr>
          <p:spPr>
            <a:xfrm>
              <a:off x="25984808" y="11958895"/>
              <a:ext cx="856640" cy="1664607"/>
            </a:xfrm>
            <a:custGeom>
              <a:avLst/>
              <a:gdLst>
                <a:gd name="connsiteX0" fmla="*/ 856641 w 856640"/>
                <a:gd name="connsiteY0" fmla="*/ 0 h 1664607"/>
                <a:gd name="connsiteX1" fmla="*/ 856641 w 856640"/>
                <a:gd name="connsiteY1" fmla="*/ 0 h 1664607"/>
                <a:gd name="connsiteX2" fmla="*/ 0 w 856640"/>
                <a:gd name="connsiteY2" fmla="*/ 832303 h 1664607"/>
                <a:gd name="connsiteX3" fmla="*/ 856641 w 856640"/>
                <a:gd name="connsiteY3" fmla="*/ 1664607 h 1664607"/>
                <a:gd name="connsiteX4" fmla="*/ 856641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1" y="0"/>
                  </a:moveTo>
                  <a:lnTo>
                    <a:pt x="856641" y="0"/>
                  </a:lnTo>
                  <a:lnTo>
                    <a:pt x="0" y="832303"/>
                  </a:lnTo>
                  <a:lnTo>
                    <a:pt x="856641" y="1664607"/>
                  </a:lnTo>
                  <a:lnTo>
                    <a:pt x="856641" y="0"/>
                  </a:lnTo>
                </a:path>
              </a:pathLst>
            </a:custGeom>
            <a:solidFill>
              <a:srgbClr val="438838"/>
            </a:solidFill>
            <a:ln w="48661" cap="flat">
              <a:noFill/>
              <a:prstDash val="solid"/>
              <a:miter/>
            </a:ln>
          </p:spPr>
          <p:txBody>
            <a:bodyPr rtlCol="0" anchor="ctr"/>
            <a:lstStyle/>
            <a:p>
              <a:endParaRPr lang="ja-JP" altLang="en-US"/>
            </a:p>
          </p:txBody>
        </p:sp>
        <p:sp>
          <p:nvSpPr>
            <p:cNvPr id="314" name="フリーフォーム: 図形 313">
              <a:extLst>
                <a:ext uri="{FF2B5EF4-FFF2-40B4-BE49-F238E27FC236}">
                  <a16:creationId xmlns:a16="http://schemas.microsoft.com/office/drawing/2014/main" id="{969A2496-3DFF-43E0-85CD-703342D388C8}"/>
                </a:ext>
              </a:extLst>
            </p:cNvPr>
            <p:cNvSpPr/>
            <p:nvPr/>
          </p:nvSpPr>
          <p:spPr>
            <a:xfrm>
              <a:off x="25128168" y="12791198"/>
              <a:ext cx="1713281" cy="832304"/>
            </a:xfrm>
            <a:custGeom>
              <a:avLst/>
              <a:gdLst>
                <a:gd name="connsiteX0" fmla="*/ 856641 w 1713281"/>
                <a:gd name="connsiteY0" fmla="*/ 0 h 832304"/>
                <a:gd name="connsiteX1" fmla="*/ 856641 w 1713281"/>
                <a:gd name="connsiteY1" fmla="*/ 0 h 832304"/>
                <a:gd name="connsiteX2" fmla="*/ 0 w 1713281"/>
                <a:gd name="connsiteY2" fmla="*/ 832304 h 832304"/>
                <a:gd name="connsiteX3" fmla="*/ 1713281 w 1713281"/>
                <a:gd name="connsiteY3" fmla="*/ 832304 h 832304"/>
                <a:gd name="connsiteX4" fmla="*/ 856641 w 1713281"/>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4">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315" name="フリーフォーム: 図形 314">
              <a:extLst>
                <a:ext uri="{FF2B5EF4-FFF2-40B4-BE49-F238E27FC236}">
                  <a16:creationId xmlns:a16="http://schemas.microsoft.com/office/drawing/2014/main" id="{837E92F1-091C-4FE8-8250-4403C7525D63}"/>
                </a:ext>
              </a:extLst>
            </p:cNvPr>
            <p:cNvSpPr/>
            <p:nvPr/>
          </p:nvSpPr>
          <p:spPr>
            <a:xfrm>
              <a:off x="26841449" y="11958895"/>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3E9038"/>
            </a:solidFill>
            <a:ln w="48661" cap="flat">
              <a:noFill/>
              <a:prstDash val="solid"/>
              <a:miter/>
            </a:ln>
          </p:spPr>
          <p:txBody>
            <a:bodyPr rtlCol="0" anchor="ctr"/>
            <a:lstStyle/>
            <a:p>
              <a:endParaRPr lang="ja-JP" altLang="en-US"/>
            </a:p>
          </p:txBody>
        </p:sp>
        <p:sp>
          <p:nvSpPr>
            <p:cNvPr id="316" name="フリーフォーム: 図形 315">
              <a:extLst>
                <a:ext uri="{FF2B5EF4-FFF2-40B4-BE49-F238E27FC236}">
                  <a16:creationId xmlns:a16="http://schemas.microsoft.com/office/drawing/2014/main" id="{34554F13-01E5-407F-8E91-CC7328F05956}"/>
                </a:ext>
              </a:extLst>
            </p:cNvPr>
            <p:cNvSpPr/>
            <p:nvPr/>
          </p:nvSpPr>
          <p:spPr>
            <a:xfrm>
              <a:off x="27698090" y="11958895"/>
              <a:ext cx="856640" cy="1664607"/>
            </a:xfrm>
            <a:custGeom>
              <a:avLst/>
              <a:gdLst>
                <a:gd name="connsiteX0" fmla="*/ 856641 w 856640"/>
                <a:gd name="connsiteY0" fmla="*/ 0 h 1664607"/>
                <a:gd name="connsiteX1" fmla="*/ 856641 w 856640"/>
                <a:gd name="connsiteY1" fmla="*/ 0 h 1664607"/>
                <a:gd name="connsiteX2" fmla="*/ 0 w 856640"/>
                <a:gd name="connsiteY2" fmla="*/ 832303 h 1664607"/>
                <a:gd name="connsiteX3" fmla="*/ 856641 w 856640"/>
                <a:gd name="connsiteY3" fmla="*/ 1664607 h 1664607"/>
                <a:gd name="connsiteX4" fmla="*/ 856641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1" y="0"/>
                  </a:moveTo>
                  <a:lnTo>
                    <a:pt x="856641" y="0"/>
                  </a:lnTo>
                  <a:lnTo>
                    <a:pt x="0" y="832303"/>
                  </a:lnTo>
                  <a:lnTo>
                    <a:pt x="856641" y="1664607"/>
                  </a:lnTo>
                  <a:lnTo>
                    <a:pt x="856641" y="0"/>
                  </a:lnTo>
                </a:path>
              </a:pathLst>
            </a:custGeom>
            <a:solidFill>
              <a:srgbClr val="408D38"/>
            </a:solidFill>
            <a:ln w="48661" cap="flat">
              <a:noFill/>
              <a:prstDash val="solid"/>
              <a:miter/>
            </a:ln>
          </p:spPr>
          <p:txBody>
            <a:bodyPr rtlCol="0" anchor="ctr"/>
            <a:lstStyle/>
            <a:p>
              <a:endParaRPr lang="ja-JP" altLang="en-US"/>
            </a:p>
          </p:txBody>
        </p:sp>
        <p:sp>
          <p:nvSpPr>
            <p:cNvPr id="317" name="フリーフォーム: 図形 316">
              <a:extLst>
                <a:ext uri="{FF2B5EF4-FFF2-40B4-BE49-F238E27FC236}">
                  <a16:creationId xmlns:a16="http://schemas.microsoft.com/office/drawing/2014/main" id="{F21C5445-81CA-44BB-8597-5A3B249AA423}"/>
                </a:ext>
              </a:extLst>
            </p:cNvPr>
            <p:cNvSpPr/>
            <p:nvPr/>
          </p:nvSpPr>
          <p:spPr>
            <a:xfrm>
              <a:off x="26841449" y="12791198"/>
              <a:ext cx="1713281" cy="832304"/>
            </a:xfrm>
            <a:custGeom>
              <a:avLst/>
              <a:gdLst>
                <a:gd name="connsiteX0" fmla="*/ 856641 w 1713281"/>
                <a:gd name="connsiteY0" fmla="*/ 0 h 832304"/>
                <a:gd name="connsiteX1" fmla="*/ 856641 w 1713281"/>
                <a:gd name="connsiteY1" fmla="*/ 0 h 832304"/>
                <a:gd name="connsiteX2" fmla="*/ 0 w 1713281"/>
                <a:gd name="connsiteY2" fmla="*/ 832304 h 832304"/>
                <a:gd name="connsiteX3" fmla="*/ 1713281 w 1713281"/>
                <a:gd name="connsiteY3" fmla="*/ 832304 h 832304"/>
                <a:gd name="connsiteX4" fmla="*/ 856641 w 1713281"/>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4">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318" name="フリーフォーム: 図形 317">
              <a:extLst>
                <a:ext uri="{FF2B5EF4-FFF2-40B4-BE49-F238E27FC236}">
                  <a16:creationId xmlns:a16="http://schemas.microsoft.com/office/drawing/2014/main" id="{C2564D83-4529-4A43-8D9C-551186BD9C41}"/>
                </a:ext>
              </a:extLst>
            </p:cNvPr>
            <p:cNvSpPr/>
            <p:nvPr/>
          </p:nvSpPr>
          <p:spPr>
            <a:xfrm>
              <a:off x="26841449" y="11958895"/>
              <a:ext cx="856640" cy="1664607"/>
            </a:xfrm>
            <a:custGeom>
              <a:avLst/>
              <a:gdLst>
                <a:gd name="connsiteX0" fmla="*/ 0 w 856640"/>
                <a:gd name="connsiteY0" fmla="*/ 0 h 1664607"/>
                <a:gd name="connsiteX1" fmla="*/ 0 w 856640"/>
                <a:gd name="connsiteY1" fmla="*/ 0 h 1664607"/>
                <a:gd name="connsiteX2" fmla="*/ 0 w 856640"/>
                <a:gd name="connsiteY2" fmla="*/ 1664607 h 1664607"/>
                <a:gd name="connsiteX3" fmla="*/ 856641 w 856640"/>
                <a:gd name="connsiteY3" fmla="*/ 832303 h 1664607"/>
                <a:gd name="connsiteX4" fmla="*/ 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0" y="0"/>
                  </a:moveTo>
                  <a:lnTo>
                    <a:pt x="0" y="0"/>
                  </a:lnTo>
                  <a:lnTo>
                    <a:pt x="0" y="1664607"/>
                  </a:lnTo>
                  <a:lnTo>
                    <a:pt x="856641" y="832303"/>
                  </a:lnTo>
                  <a:lnTo>
                    <a:pt x="0" y="0"/>
                  </a:lnTo>
                </a:path>
              </a:pathLst>
            </a:custGeom>
            <a:solidFill>
              <a:srgbClr val="3D9138"/>
            </a:solidFill>
            <a:ln w="48661" cap="flat">
              <a:noFill/>
              <a:prstDash val="solid"/>
              <a:miter/>
            </a:ln>
          </p:spPr>
          <p:txBody>
            <a:bodyPr rtlCol="0" anchor="ctr"/>
            <a:lstStyle/>
            <a:p>
              <a:endParaRPr lang="ja-JP" altLang="en-US"/>
            </a:p>
          </p:txBody>
        </p:sp>
        <p:sp>
          <p:nvSpPr>
            <p:cNvPr id="319" name="フリーフォーム: 図形 318">
              <a:extLst>
                <a:ext uri="{FF2B5EF4-FFF2-40B4-BE49-F238E27FC236}">
                  <a16:creationId xmlns:a16="http://schemas.microsoft.com/office/drawing/2014/main" id="{26664DD2-58A5-40F8-8838-A58AC54EDECE}"/>
                </a:ext>
              </a:extLst>
            </p:cNvPr>
            <p:cNvSpPr/>
            <p:nvPr/>
          </p:nvSpPr>
          <p:spPr>
            <a:xfrm>
              <a:off x="27698090" y="13623502"/>
              <a:ext cx="856640" cy="1659741"/>
            </a:xfrm>
            <a:custGeom>
              <a:avLst/>
              <a:gdLst>
                <a:gd name="connsiteX0" fmla="*/ 856641 w 856640"/>
                <a:gd name="connsiteY0" fmla="*/ 0 h 1659741"/>
                <a:gd name="connsiteX1" fmla="*/ 856641 w 856640"/>
                <a:gd name="connsiteY1" fmla="*/ 0 h 1659741"/>
                <a:gd name="connsiteX2" fmla="*/ 0 w 856640"/>
                <a:gd name="connsiteY2" fmla="*/ 827437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27437"/>
                  </a:lnTo>
                  <a:lnTo>
                    <a:pt x="856641" y="1659741"/>
                  </a:lnTo>
                  <a:lnTo>
                    <a:pt x="856641" y="0"/>
                  </a:lnTo>
                </a:path>
              </a:pathLst>
            </a:custGeom>
            <a:solidFill>
              <a:srgbClr val="408D38"/>
            </a:solidFill>
            <a:ln w="48661" cap="flat">
              <a:noFill/>
              <a:prstDash val="solid"/>
              <a:miter/>
            </a:ln>
          </p:spPr>
          <p:txBody>
            <a:bodyPr rtlCol="0" anchor="ctr"/>
            <a:lstStyle/>
            <a:p>
              <a:endParaRPr lang="ja-JP" altLang="en-US"/>
            </a:p>
          </p:txBody>
        </p:sp>
        <p:sp>
          <p:nvSpPr>
            <p:cNvPr id="320" name="フリーフォーム: 図形 319">
              <a:extLst>
                <a:ext uri="{FF2B5EF4-FFF2-40B4-BE49-F238E27FC236}">
                  <a16:creationId xmlns:a16="http://schemas.microsoft.com/office/drawing/2014/main" id="{92E9FD95-72CD-4106-8BF3-892114E84DBB}"/>
                </a:ext>
              </a:extLst>
            </p:cNvPr>
            <p:cNvSpPr/>
            <p:nvPr/>
          </p:nvSpPr>
          <p:spPr>
            <a:xfrm>
              <a:off x="26841449" y="14450939"/>
              <a:ext cx="1713281" cy="832304"/>
            </a:xfrm>
            <a:custGeom>
              <a:avLst/>
              <a:gdLst>
                <a:gd name="connsiteX0" fmla="*/ 856641 w 1713281"/>
                <a:gd name="connsiteY0" fmla="*/ 0 h 832304"/>
                <a:gd name="connsiteX1" fmla="*/ 0 w 1713281"/>
                <a:gd name="connsiteY1" fmla="*/ 832304 h 832304"/>
                <a:gd name="connsiteX2" fmla="*/ 1713281 w 1713281"/>
                <a:gd name="connsiteY2" fmla="*/ 832304 h 832304"/>
                <a:gd name="connsiteX3" fmla="*/ 85664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856641" y="0"/>
                  </a:moveTo>
                  <a:lnTo>
                    <a:pt x="0" y="832304"/>
                  </a:lnTo>
                  <a:lnTo>
                    <a:pt x="1713281" y="832304"/>
                  </a:lnTo>
                  <a:lnTo>
                    <a:pt x="856641" y="0"/>
                  </a:lnTo>
                </a:path>
              </a:pathLst>
            </a:custGeom>
            <a:solidFill>
              <a:srgbClr val="359939"/>
            </a:solidFill>
            <a:ln w="48661" cap="flat">
              <a:noFill/>
              <a:prstDash val="solid"/>
              <a:miter/>
            </a:ln>
          </p:spPr>
          <p:txBody>
            <a:bodyPr rtlCol="0" anchor="ctr"/>
            <a:lstStyle/>
            <a:p>
              <a:endParaRPr lang="ja-JP" altLang="en-US"/>
            </a:p>
          </p:txBody>
        </p:sp>
        <p:sp>
          <p:nvSpPr>
            <p:cNvPr id="321" name="フリーフォーム: 図形 320">
              <a:extLst>
                <a:ext uri="{FF2B5EF4-FFF2-40B4-BE49-F238E27FC236}">
                  <a16:creationId xmlns:a16="http://schemas.microsoft.com/office/drawing/2014/main" id="{7026EA9F-983C-4EAB-BCFC-571BEFBC1D17}"/>
                </a:ext>
              </a:extLst>
            </p:cNvPr>
            <p:cNvSpPr/>
            <p:nvPr/>
          </p:nvSpPr>
          <p:spPr>
            <a:xfrm>
              <a:off x="26841449" y="13623502"/>
              <a:ext cx="856640" cy="1659741"/>
            </a:xfrm>
            <a:custGeom>
              <a:avLst/>
              <a:gdLst>
                <a:gd name="connsiteX0" fmla="*/ 0 w 856640"/>
                <a:gd name="connsiteY0" fmla="*/ 0 h 1659741"/>
                <a:gd name="connsiteX1" fmla="*/ 0 w 856640"/>
                <a:gd name="connsiteY1" fmla="*/ 0 h 1659741"/>
                <a:gd name="connsiteX2" fmla="*/ 0 w 856640"/>
                <a:gd name="connsiteY2" fmla="*/ 1659741 h 1659741"/>
                <a:gd name="connsiteX3" fmla="*/ 856641 w 856640"/>
                <a:gd name="connsiteY3" fmla="*/ 827437 h 1659741"/>
                <a:gd name="connsiteX4" fmla="*/ 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0" y="0"/>
                  </a:moveTo>
                  <a:lnTo>
                    <a:pt x="0" y="0"/>
                  </a:ln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322" name="フリーフォーム: 図形 321">
              <a:extLst>
                <a:ext uri="{FF2B5EF4-FFF2-40B4-BE49-F238E27FC236}">
                  <a16:creationId xmlns:a16="http://schemas.microsoft.com/office/drawing/2014/main" id="{DD91F8FA-9F60-418E-8344-410CE28980F8}"/>
                </a:ext>
              </a:extLst>
            </p:cNvPr>
            <p:cNvSpPr/>
            <p:nvPr/>
          </p:nvSpPr>
          <p:spPr>
            <a:xfrm>
              <a:off x="26841449" y="13623502"/>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 name="connsiteX4" fmla="*/ 1713281 w 1713281"/>
                <a:gd name="connsiteY4" fmla="*/ 0 h 832304"/>
                <a:gd name="connsiteX5" fmla="*/ 1713281 w 1713281"/>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1" h="832304">
                  <a:moveTo>
                    <a:pt x="1713281" y="0"/>
                  </a:moveTo>
                  <a:lnTo>
                    <a:pt x="0" y="0"/>
                  </a:lnTo>
                  <a:lnTo>
                    <a:pt x="856641" y="832304"/>
                  </a:lnTo>
                  <a:lnTo>
                    <a:pt x="1713281" y="0"/>
                  </a:lnTo>
                  <a:moveTo>
                    <a:pt x="1713281" y="0"/>
                  </a:moveTo>
                  <a:lnTo>
                    <a:pt x="1713281" y="0"/>
                  </a:lnTo>
                </a:path>
              </a:pathLst>
            </a:custGeom>
            <a:solidFill>
              <a:srgbClr val="3F8E38"/>
            </a:solidFill>
            <a:ln w="48661" cap="flat">
              <a:noFill/>
              <a:prstDash val="solid"/>
              <a:miter/>
            </a:ln>
          </p:spPr>
          <p:txBody>
            <a:bodyPr rtlCol="0" anchor="ctr"/>
            <a:lstStyle/>
            <a:p>
              <a:endParaRPr lang="ja-JP" altLang="en-US"/>
            </a:p>
          </p:txBody>
        </p:sp>
        <p:sp>
          <p:nvSpPr>
            <p:cNvPr id="323" name="フリーフォーム: 図形 322">
              <a:extLst>
                <a:ext uri="{FF2B5EF4-FFF2-40B4-BE49-F238E27FC236}">
                  <a16:creationId xmlns:a16="http://schemas.microsoft.com/office/drawing/2014/main" id="{01457F12-86DE-420B-9392-A7CA78C676EF}"/>
                </a:ext>
              </a:extLst>
            </p:cNvPr>
            <p:cNvSpPr/>
            <p:nvPr/>
          </p:nvSpPr>
          <p:spPr>
            <a:xfrm>
              <a:off x="26841449" y="8639413"/>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324" name="フリーフォーム: 図形 323">
              <a:extLst>
                <a:ext uri="{FF2B5EF4-FFF2-40B4-BE49-F238E27FC236}">
                  <a16:creationId xmlns:a16="http://schemas.microsoft.com/office/drawing/2014/main" id="{1FB3CD84-1520-4EAA-B0E3-ED1788F17D4D}"/>
                </a:ext>
              </a:extLst>
            </p:cNvPr>
            <p:cNvSpPr/>
            <p:nvPr/>
          </p:nvSpPr>
          <p:spPr>
            <a:xfrm>
              <a:off x="27698090" y="8639413"/>
              <a:ext cx="856640" cy="1659741"/>
            </a:xfrm>
            <a:custGeom>
              <a:avLst/>
              <a:gdLst>
                <a:gd name="connsiteX0" fmla="*/ 856641 w 856640"/>
                <a:gd name="connsiteY0" fmla="*/ 0 h 1659741"/>
                <a:gd name="connsiteX1" fmla="*/ 856641 w 856640"/>
                <a:gd name="connsiteY1" fmla="*/ 0 h 1659741"/>
                <a:gd name="connsiteX2" fmla="*/ 0 w 856640"/>
                <a:gd name="connsiteY2" fmla="*/ 832304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32304"/>
                  </a:lnTo>
                  <a:lnTo>
                    <a:pt x="856641" y="1659741"/>
                  </a:lnTo>
                  <a:lnTo>
                    <a:pt x="856641" y="0"/>
                  </a:lnTo>
                </a:path>
              </a:pathLst>
            </a:custGeom>
            <a:solidFill>
              <a:srgbClr val="359939"/>
            </a:solidFill>
            <a:ln w="48661" cap="flat">
              <a:noFill/>
              <a:prstDash val="solid"/>
              <a:miter/>
            </a:ln>
          </p:spPr>
          <p:txBody>
            <a:bodyPr rtlCol="0" anchor="ctr"/>
            <a:lstStyle/>
            <a:p>
              <a:endParaRPr lang="ja-JP" altLang="en-US"/>
            </a:p>
          </p:txBody>
        </p:sp>
        <p:sp>
          <p:nvSpPr>
            <p:cNvPr id="325" name="フリーフォーム: 図形 324">
              <a:extLst>
                <a:ext uri="{FF2B5EF4-FFF2-40B4-BE49-F238E27FC236}">
                  <a16:creationId xmlns:a16="http://schemas.microsoft.com/office/drawing/2014/main" id="{FD1CE67E-8A15-4C47-A6DD-35CF73A2282B}"/>
                </a:ext>
              </a:extLst>
            </p:cNvPr>
            <p:cNvSpPr/>
            <p:nvPr/>
          </p:nvSpPr>
          <p:spPr>
            <a:xfrm>
              <a:off x="26841449" y="9471717"/>
              <a:ext cx="1713281" cy="827436"/>
            </a:xfrm>
            <a:custGeom>
              <a:avLst/>
              <a:gdLst>
                <a:gd name="connsiteX0" fmla="*/ 856641 w 1713281"/>
                <a:gd name="connsiteY0" fmla="*/ 0 h 827436"/>
                <a:gd name="connsiteX1" fmla="*/ 856641 w 1713281"/>
                <a:gd name="connsiteY1" fmla="*/ 0 h 827436"/>
                <a:gd name="connsiteX2" fmla="*/ 0 w 1713281"/>
                <a:gd name="connsiteY2" fmla="*/ 827437 h 827436"/>
                <a:gd name="connsiteX3" fmla="*/ 1713281 w 1713281"/>
                <a:gd name="connsiteY3" fmla="*/ 827437 h 827436"/>
                <a:gd name="connsiteX4" fmla="*/ 856641 w 1713281"/>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6">
                  <a:moveTo>
                    <a:pt x="856641" y="0"/>
                  </a:moveTo>
                  <a:lnTo>
                    <a:pt x="856641" y="0"/>
                  </a:lnTo>
                  <a:lnTo>
                    <a:pt x="0" y="827437"/>
                  </a:lnTo>
                  <a:lnTo>
                    <a:pt x="1713281" y="82743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326" name="フリーフォーム: 図形 325">
              <a:extLst>
                <a:ext uri="{FF2B5EF4-FFF2-40B4-BE49-F238E27FC236}">
                  <a16:creationId xmlns:a16="http://schemas.microsoft.com/office/drawing/2014/main" id="{A07187CE-F9D0-45B9-99C8-C3A40E1B18BA}"/>
                </a:ext>
              </a:extLst>
            </p:cNvPr>
            <p:cNvSpPr/>
            <p:nvPr/>
          </p:nvSpPr>
          <p:spPr>
            <a:xfrm>
              <a:off x="26841449" y="8639413"/>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327" name="フリーフォーム: 図形 326">
              <a:extLst>
                <a:ext uri="{FF2B5EF4-FFF2-40B4-BE49-F238E27FC236}">
                  <a16:creationId xmlns:a16="http://schemas.microsoft.com/office/drawing/2014/main" id="{86BBE0C5-8F52-40AB-98F3-120ED4B4D20D}"/>
                </a:ext>
              </a:extLst>
            </p:cNvPr>
            <p:cNvSpPr/>
            <p:nvPr/>
          </p:nvSpPr>
          <p:spPr>
            <a:xfrm>
              <a:off x="27698090" y="10299154"/>
              <a:ext cx="856640" cy="1659741"/>
            </a:xfrm>
            <a:custGeom>
              <a:avLst/>
              <a:gdLst>
                <a:gd name="connsiteX0" fmla="*/ 856641 w 856640"/>
                <a:gd name="connsiteY0" fmla="*/ 0 h 1659741"/>
                <a:gd name="connsiteX1" fmla="*/ 856641 w 856640"/>
                <a:gd name="connsiteY1" fmla="*/ 0 h 1659741"/>
                <a:gd name="connsiteX2" fmla="*/ 0 w 856640"/>
                <a:gd name="connsiteY2" fmla="*/ 832304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32304"/>
                  </a:lnTo>
                  <a:lnTo>
                    <a:pt x="856641" y="1659741"/>
                  </a:lnTo>
                  <a:lnTo>
                    <a:pt x="856641" y="0"/>
                  </a:lnTo>
                </a:path>
              </a:pathLst>
            </a:custGeom>
            <a:solidFill>
              <a:srgbClr val="408D38"/>
            </a:solidFill>
            <a:ln w="48661" cap="flat">
              <a:noFill/>
              <a:prstDash val="solid"/>
              <a:miter/>
            </a:ln>
          </p:spPr>
          <p:txBody>
            <a:bodyPr rtlCol="0" anchor="ctr"/>
            <a:lstStyle/>
            <a:p>
              <a:endParaRPr lang="ja-JP" altLang="en-US"/>
            </a:p>
          </p:txBody>
        </p:sp>
        <p:sp>
          <p:nvSpPr>
            <p:cNvPr id="328" name="フリーフォーム: 図形 327">
              <a:extLst>
                <a:ext uri="{FF2B5EF4-FFF2-40B4-BE49-F238E27FC236}">
                  <a16:creationId xmlns:a16="http://schemas.microsoft.com/office/drawing/2014/main" id="{C6005F11-2D03-4C9E-A234-C29E958E1DEA}"/>
                </a:ext>
              </a:extLst>
            </p:cNvPr>
            <p:cNvSpPr/>
            <p:nvPr/>
          </p:nvSpPr>
          <p:spPr>
            <a:xfrm>
              <a:off x="26841449" y="11131458"/>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359939"/>
            </a:solidFill>
            <a:ln w="48661" cap="flat">
              <a:noFill/>
              <a:prstDash val="solid"/>
              <a:miter/>
            </a:ln>
          </p:spPr>
          <p:txBody>
            <a:bodyPr rtlCol="0" anchor="ctr"/>
            <a:lstStyle/>
            <a:p>
              <a:endParaRPr lang="ja-JP" altLang="en-US"/>
            </a:p>
          </p:txBody>
        </p:sp>
        <p:sp>
          <p:nvSpPr>
            <p:cNvPr id="329" name="フリーフォーム: 図形 328">
              <a:extLst>
                <a:ext uri="{FF2B5EF4-FFF2-40B4-BE49-F238E27FC236}">
                  <a16:creationId xmlns:a16="http://schemas.microsoft.com/office/drawing/2014/main" id="{DA9864C8-CBB2-471C-9253-3E8B3CB518FF}"/>
                </a:ext>
              </a:extLst>
            </p:cNvPr>
            <p:cNvSpPr/>
            <p:nvPr/>
          </p:nvSpPr>
          <p:spPr>
            <a:xfrm>
              <a:off x="26841449" y="10299154"/>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330" name="フリーフォーム: 図形 329">
              <a:extLst>
                <a:ext uri="{FF2B5EF4-FFF2-40B4-BE49-F238E27FC236}">
                  <a16:creationId xmlns:a16="http://schemas.microsoft.com/office/drawing/2014/main" id="{12E73833-E991-48C0-9AB6-0ECB35CCB11A}"/>
                </a:ext>
              </a:extLst>
            </p:cNvPr>
            <p:cNvSpPr/>
            <p:nvPr/>
          </p:nvSpPr>
          <p:spPr>
            <a:xfrm>
              <a:off x="26841449" y="10299154"/>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 name="connsiteX4" fmla="*/ 1713281 w 1713281"/>
                <a:gd name="connsiteY4" fmla="*/ 0 h 832304"/>
                <a:gd name="connsiteX5" fmla="*/ 1713281 w 1713281"/>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1" h="832304">
                  <a:moveTo>
                    <a:pt x="1713281" y="0"/>
                  </a:moveTo>
                  <a:lnTo>
                    <a:pt x="0" y="0"/>
                  </a:lnTo>
                  <a:lnTo>
                    <a:pt x="856641" y="832304"/>
                  </a:lnTo>
                  <a:lnTo>
                    <a:pt x="1713281" y="0"/>
                  </a:lnTo>
                  <a:moveTo>
                    <a:pt x="1713281" y="0"/>
                  </a:moveTo>
                  <a:lnTo>
                    <a:pt x="1713281" y="0"/>
                  </a:lnTo>
                </a:path>
              </a:pathLst>
            </a:custGeom>
            <a:solidFill>
              <a:srgbClr val="3D9138"/>
            </a:solidFill>
            <a:ln w="48661" cap="flat">
              <a:noFill/>
              <a:prstDash val="solid"/>
              <a:miter/>
            </a:ln>
          </p:spPr>
          <p:txBody>
            <a:bodyPr rtlCol="0" anchor="ctr"/>
            <a:lstStyle/>
            <a:p>
              <a:endParaRPr lang="ja-JP" altLang="en-US"/>
            </a:p>
          </p:txBody>
        </p:sp>
        <p:sp>
          <p:nvSpPr>
            <p:cNvPr id="331" name="フリーフォーム: 図形 330">
              <a:extLst>
                <a:ext uri="{FF2B5EF4-FFF2-40B4-BE49-F238E27FC236}">
                  <a16:creationId xmlns:a16="http://schemas.microsoft.com/office/drawing/2014/main" id="{95AEDB18-D5B2-4386-86FD-EBFDE8615524}"/>
                </a:ext>
              </a:extLst>
            </p:cNvPr>
            <p:cNvSpPr/>
            <p:nvPr/>
          </p:nvSpPr>
          <p:spPr>
            <a:xfrm>
              <a:off x="25128168" y="11131458"/>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3E9038"/>
            </a:solidFill>
            <a:ln w="48661" cap="flat">
              <a:noFill/>
              <a:prstDash val="solid"/>
              <a:miter/>
            </a:ln>
          </p:spPr>
          <p:txBody>
            <a:bodyPr rtlCol="0" anchor="ctr"/>
            <a:lstStyle/>
            <a:p>
              <a:endParaRPr lang="ja-JP" altLang="en-US"/>
            </a:p>
          </p:txBody>
        </p:sp>
        <p:sp>
          <p:nvSpPr>
            <p:cNvPr id="332" name="フリーフォーム: 図形 331">
              <a:extLst>
                <a:ext uri="{FF2B5EF4-FFF2-40B4-BE49-F238E27FC236}">
                  <a16:creationId xmlns:a16="http://schemas.microsoft.com/office/drawing/2014/main" id="{A56C6AD2-F8FD-4C69-A774-97865135D532}"/>
                </a:ext>
              </a:extLst>
            </p:cNvPr>
            <p:cNvSpPr/>
            <p:nvPr/>
          </p:nvSpPr>
          <p:spPr>
            <a:xfrm>
              <a:off x="25128168" y="10299154"/>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359939"/>
            </a:solidFill>
            <a:ln w="48661" cap="flat">
              <a:noFill/>
              <a:prstDash val="solid"/>
              <a:miter/>
            </a:ln>
          </p:spPr>
          <p:txBody>
            <a:bodyPr rtlCol="0" anchor="ctr"/>
            <a:lstStyle/>
            <a:p>
              <a:endParaRPr lang="ja-JP" altLang="en-US"/>
            </a:p>
          </p:txBody>
        </p:sp>
        <p:sp>
          <p:nvSpPr>
            <p:cNvPr id="333" name="フリーフォーム: 図形 332">
              <a:extLst>
                <a:ext uri="{FF2B5EF4-FFF2-40B4-BE49-F238E27FC236}">
                  <a16:creationId xmlns:a16="http://schemas.microsoft.com/office/drawing/2014/main" id="{6F6CDB58-A46D-49E7-8DDE-5CFCFF095535}"/>
                </a:ext>
              </a:extLst>
            </p:cNvPr>
            <p:cNvSpPr/>
            <p:nvPr/>
          </p:nvSpPr>
          <p:spPr>
            <a:xfrm>
              <a:off x="25128168" y="10299154"/>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334" name="フリーフォーム: 図形 333">
              <a:extLst>
                <a:ext uri="{FF2B5EF4-FFF2-40B4-BE49-F238E27FC236}">
                  <a16:creationId xmlns:a16="http://schemas.microsoft.com/office/drawing/2014/main" id="{2089C8C2-EB43-4755-AC41-F095CDE8139C}"/>
                </a:ext>
              </a:extLst>
            </p:cNvPr>
            <p:cNvSpPr/>
            <p:nvPr/>
          </p:nvSpPr>
          <p:spPr>
            <a:xfrm>
              <a:off x="25984808" y="10299154"/>
              <a:ext cx="856640" cy="1659741"/>
            </a:xfrm>
            <a:custGeom>
              <a:avLst/>
              <a:gdLst>
                <a:gd name="connsiteX0" fmla="*/ 856641 w 856640"/>
                <a:gd name="connsiteY0" fmla="*/ 0 h 1659741"/>
                <a:gd name="connsiteX1" fmla="*/ 856641 w 856640"/>
                <a:gd name="connsiteY1" fmla="*/ 0 h 1659741"/>
                <a:gd name="connsiteX2" fmla="*/ 0 w 856640"/>
                <a:gd name="connsiteY2" fmla="*/ 832304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32304"/>
                  </a:lnTo>
                  <a:lnTo>
                    <a:pt x="856641" y="1659741"/>
                  </a:lnTo>
                  <a:lnTo>
                    <a:pt x="856641" y="0"/>
                  </a:lnTo>
                </a:path>
              </a:pathLst>
            </a:custGeom>
            <a:solidFill>
              <a:srgbClr val="408D38"/>
            </a:solidFill>
            <a:ln w="48661" cap="flat">
              <a:noFill/>
              <a:prstDash val="solid"/>
              <a:miter/>
            </a:ln>
          </p:spPr>
          <p:txBody>
            <a:bodyPr rtlCol="0" anchor="ctr"/>
            <a:lstStyle/>
            <a:p>
              <a:endParaRPr lang="ja-JP" altLang="en-US"/>
            </a:p>
          </p:txBody>
        </p:sp>
        <p:sp>
          <p:nvSpPr>
            <p:cNvPr id="335" name="フリーフォーム: 図形 334">
              <a:extLst>
                <a:ext uri="{FF2B5EF4-FFF2-40B4-BE49-F238E27FC236}">
                  <a16:creationId xmlns:a16="http://schemas.microsoft.com/office/drawing/2014/main" id="{1D763706-368D-40F4-B705-B87D5C525739}"/>
                </a:ext>
              </a:extLst>
            </p:cNvPr>
            <p:cNvSpPr/>
            <p:nvPr/>
          </p:nvSpPr>
          <p:spPr>
            <a:xfrm>
              <a:off x="25128168" y="8639413"/>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336" name="フリーフォーム: 図形 335">
              <a:extLst>
                <a:ext uri="{FF2B5EF4-FFF2-40B4-BE49-F238E27FC236}">
                  <a16:creationId xmlns:a16="http://schemas.microsoft.com/office/drawing/2014/main" id="{03AD69E6-E39A-4336-B4D4-F3F873E39FF7}"/>
                </a:ext>
              </a:extLst>
            </p:cNvPr>
            <p:cNvSpPr/>
            <p:nvPr/>
          </p:nvSpPr>
          <p:spPr>
            <a:xfrm>
              <a:off x="25128168" y="8639413"/>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B9338"/>
            </a:solidFill>
            <a:ln w="48661" cap="flat">
              <a:noFill/>
              <a:prstDash val="solid"/>
              <a:miter/>
            </a:ln>
          </p:spPr>
          <p:txBody>
            <a:bodyPr rtlCol="0" anchor="ctr"/>
            <a:lstStyle/>
            <a:p>
              <a:endParaRPr lang="ja-JP" altLang="en-US"/>
            </a:p>
          </p:txBody>
        </p:sp>
        <p:sp>
          <p:nvSpPr>
            <p:cNvPr id="337" name="フリーフォーム: 図形 336">
              <a:extLst>
                <a:ext uri="{FF2B5EF4-FFF2-40B4-BE49-F238E27FC236}">
                  <a16:creationId xmlns:a16="http://schemas.microsoft.com/office/drawing/2014/main" id="{8508589B-1051-4153-9FDB-9F032B17DDEC}"/>
                </a:ext>
              </a:extLst>
            </p:cNvPr>
            <p:cNvSpPr/>
            <p:nvPr/>
          </p:nvSpPr>
          <p:spPr>
            <a:xfrm>
              <a:off x="25984808" y="8639413"/>
              <a:ext cx="856640" cy="1664608"/>
            </a:xfrm>
            <a:custGeom>
              <a:avLst/>
              <a:gdLst>
                <a:gd name="connsiteX0" fmla="*/ 856641 w 856640"/>
                <a:gd name="connsiteY0" fmla="*/ 1659741 h 1664608"/>
                <a:gd name="connsiteX1" fmla="*/ 856641 w 856640"/>
                <a:gd name="connsiteY1" fmla="*/ 1659741 h 1664608"/>
                <a:gd name="connsiteX2" fmla="*/ 856641 w 856640"/>
                <a:gd name="connsiteY2" fmla="*/ 0 h 1664608"/>
                <a:gd name="connsiteX3" fmla="*/ 856641 w 856640"/>
                <a:gd name="connsiteY3" fmla="*/ 0 h 1664608"/>
                <a:gd name="connsiteX4" fmla="*/ 0 w 856640"/>
                <a:gd name="connsiteY4" fmla="*/ 832304 h 1664608"/>
                <a:gd name="connsiteX5" fmla="*/ 856641 w 856640"/>
                <a:gd name="connsiteY5" fmla="*/ 1664609 h 1664608"/>
                <a:gd name="connsiteX6" fmla="*/ 856641 w 856640"/>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64608">
                  <a:moveTo>
                    <a:pt x="856641" y="1659741"/>
                  </a:moveTo>
                  <a:lnTo>
                    <a:pt x="856641" y="1659741"/>
                  </a:lnTo>
                  <a:moveTo>
                    <a:pt x="856641" y="0"/>
                  </a:moveTo>
                  <a:lnTo>
                    <a:pt x="856641" y="0"/>
                  </a:lnTo>
                  <a:lnTo>
                    <a:pt x="0" y="832304"/>
                  </a:lnTo>
                  <a:lnTo>
                    <a:pt x="856641" y="1664609"/>
                  </a:lnTo>
                  <a:lnTo>
                    <a:pt x="856641" y="0"/>
                  </a:lnTo>
                </a:path>
              </a:pathLst>
            </a:custGeom>
            <a:solidFill>
              <a:srgbClr val="3E9038"/>
            </a:solidFill>
            <a:ln w="48661" cap="flat">
              <a:noFill/>
              <a:prstDash val="solid"/>
              <a:miter/>
            </a:ln>
          </p:spPr>
          <p:txBody>
            <a:bodyPr rtlCol="0" anchor="ctr"/>
            <a:lstStyle/>
            <a:p>
              <a:endParaRPr lang="ja-JP" altLang="en-US"/>
            </a:p>
          </p:txBody>
        </p:sp>
        <p:sp>
          <p:nvSpPr>
            <p:cNvPr id="338" name="フリーフォーム: 図形 337">
              <a:extLst>
                <a:ext uri="{FF2B5EF4-FFF2-40B4-BE49-F238E27FC236}">
                  <a16:creationId xmlns:a16="http://schemas.microsoft.com/office/drawing/2014/main" id="{55D06C21-6E98-4405-89ED-F03286655436}"/>
                </a:ext>
              </a:extLst>
            </p:cNvPr>
            <p:cNvSpPr/>
            <p:nvPr/>
          </p:nvSpPr>
          <p:spPr>
            <a:xfrm>
              <a:off x="25128168" y="9471717"/>
              <a:ext cx="1713281" cy="827436"/>
            </a:xfrm>
            <a:custGeom>
              <a:avLst/>
              <a:gdLst>
                <a:gd name="connsiteX0" fmla="*/ 856641 w 1713281"/>
                <a:gd name="connsiteY0" fmla="*/ 0 h 827436"/>
                <a:gd name="connsiteX1" fmla="*/ 856641 w 1713281"/>
                <a:gd name="connsiteY1" fmla="*/ 0 h 827436"/>
                <a:gd name="connsiteX2" fmla="*/ 0 w 1713281"/>
                <a:gd name="connsiteY2" fmla="*/ 827437 h 827436"/>
                <a:gd name="connsiteX3" fmla="*/ 1713281 w 1713281"/>
                <a:gd name="connsiteY3" fmla="*/ 827437 h 827436"/>
                <a:gd name="connsiteX4" fmla="*/ 856641 w 1713281"/>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6">
                  <a:moveTo>
                    <a:pt x="856641" y="0"/>
                  </a:moveTo>
                  <a:lnTo>
                    <a:pt x="856641" y="0"/>
                  </a:lnTo>
                  <a:lnTo>
                    <a:pt x="0" y="827437"/>
                  </a:lnTo>
                  <a:lnTo>
                    <a:pt x="1713281" y="827437"/>
                  </a:lnTo>
                  <a:lnTo>
                    <a:pt x="856641" y="0"/>
                  </a:lnTo>
                </a:path>
              </a:pathLst>
            </a:custGeom>
            <a:solidFill>
              <a:srgbClr val="438838"/>
            </a:solidFill>
            <a:ln w="48661" cap="flat">
              <a:noFill/>
              <a:prstDash val="solid"/>
              <a:miter/>
            </a:ln>
          </p:spPr>
          <p:txBody>
            <a:bodyPr rtlCol="0" anchor="ctr"/>
            <a:lstStyle/>
            <a:p>
              <a:endParaRPr lang="ja-JP" altLang="en-US"/>
            </a:p>
          </p:txBody>
        </p:sp>
        <p:sp>
          <p:nvSpPr>
            <p:cNvPr id="339" name="フリーフォーム: 図形 338">
              <a:extLst>
                <a:ext uri="{FF2B5EF4-FFF2-40B4-BE49-F238E27FC236}">
                  <a16:creationId xmlns:a16="http://schemas.microsoft.com/office/drawing/2014/main" id="{5EA133F3-AD78-4BAC-AE31-BD3261193377}"/>
                </a:ext>
              </a:extLst>
            </p:cNvPr>
            <p:cNvSpPr/>
            <p:nvPr/>
          </p:nvSpPr>
          <p:spPr>
            <a:xfrm>
              <a:off x="23410020" y="8639413"/>
              <a:ext cx="1718147" cy="832304"/>
            </a:xfrm>
            <a:custGeom>
              <a:avLst/>
              <a:gdLst>
                <a:gd name="connsiteX0" fmla="*/ 1718148 w 1718147"/>
                <a:gd name="connsiteY0" fmla="*/ 0 h 832304"/>
                <a:gd name="connsiteX1" fmla="*/ 0 w 1718147"/>
                <a:gd name="connsiteY1" fmla="*/ 0 h 832304"/>
                <a:gd name="connsiteX2" fmla="*/ 861508 w 1718147"/>
                <a:gd name="connsiteY2" fmla="*/ 832304 h 832304"/>
                <a:gd name="connsiteX3" fmla="*/ 1718148 w 1718147"/>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7" h="832304">
                  <a:moveTo>
                    <a:pt x="1718148" y="0"/>
                  </a:moveTo>
                  <a:lnTo>
                    <a:pt x="0" y="0"/>
                  </a:lnTo>
                  <a:lnTo>
                    <a:pt x="861508" y="832304"/>
                  </a:lnTo>
                  <a:lnTo>
                    <a:pt x="1718148" y="0"/>
                  </a:lnTo>
                </a:path>
              </a:pathLst>
            </a:custGeom>
            <a:solidFill>
              <a:srgbClr val="438838"/>
            </a:solidFill>
            <a:ln w="48661" cap="flat">
              <a:noFill/>
              <a:prstDash val="solid"/>
              <a:miter/>
            </a:ln>
          </p:spPr>
          <p:txBody>
            <a:bodyPr rtlCol="0" anchor="ctr"/>
            <a:lstStyle/>
            <a:p>
              <a:endParaRPr lang="ja-JP" altLang="en-US"/>
            </a:p>
          </p:txBody>
        </p:sp>
        <p:sp>
          <p:nvSpPr>
            <p:cNvPr id="340" name="フリーフォーム: 図形 339">
              <a:extLst>
                <a:ext uri="{FF2B5EF4-FFF2-40B4-BE49-F238E27FC236}">
                  <a16:creationId xmlns:a16="http://schemas.microsoft.com/office/drawing/2014/main" id="{88E843C4-2D71-4898-985B-48FB293BB918}"/>
                </a:ext>
              </a:extLst>
            </p:cNvPr>
            <p:cNvSpPr/>
            <p:nvPr/>
          </p:nvSpPr>
          <p:spPr>
            <a:xfrm>
              <a:off x="24271528" y="8639413"/>
              <a:ext cx="856639" cy="1659741"/>
            </a:xfrm>
            <a:custGeom>
              <a:avLst/>
              <a:gdLst>
                <a:gd name="connsiteX0" fmla="*/ 856639 w 856639"/>
                <a:gd name="connsiteY0" fmla="*/ 0 h 1659741"/>
                <a:gd name="connsiteX1" fmla="*/ 856639 w 856639"/>
                <a:gd name="connsiteY1" fmla="*/ 0 h 1659741"/>
                <a:gd name="connsiteX2" fmla="*/ 0 w 856639"/>
                <a:gd name="connsiteY2" fmla="*/ 832304 h 1659741"/>
                <a:gd name="connsiteX3" fmla="*/ 856639 w 856639"/>
                <a:gd name="connsiteY3" fmla="*/ 1659741 h 1659741"/>
                <a:gd name="connsiteX4" fmla="*/ 856639 w 856639"/>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1">
                  <a:moveTo>
                    <a:pt x="856639" y="0"/>
                  </a:moveTo>
                  <a:lnTo>
                    <a:pt x="856639" y="0"/>
                  </a:lnTo>
                  <a:lnTo>
                    <a:pt x="0" y="832304"/>
                  </a:lnTo>
                  <a:lnTo>
                    <a:pt x="856639" y="1659741"/>
                  </a:lnTo>
                  <a:lnTo>
                    <a:pt x="856639" y="0"/>
                  </a:lnTo>
                </a:path>
              </a:pathLst>
            </a:custGeom>
            <a:solidFill>
              <a:srgbClr val="3D9138"/>
            </a:solidFill>
            <a:ln w="48661" cap="flat">
              <a:noFill/>
              <a:prstDash val="solid"/>
              <a:miter/>
            </a:ln>
          </p:spPr>
          <p:txBody>
            <a:bodyPr rtlCol="0" anchor="ctr"/>
            <a:lstStyle/>
            <a:p>
              <a:endParaRPr lang="ja-JP" altLang="en-US"/>
            </a:p>
          </p:txBody>
        </p:sp>
        <p:sp>
          <p:nvSpPr>
            <p:cNvPr id="341" name="フリーフォーム: 図形 340">
              <a:extLst>
                <a:ext uri="{FF2B5EF4-FFF2-40B4-BE49-F238E27FC236}">
                  <a16:creationId xmlns:a16="http://schemas.microsoft.com/office/drawing/2014/main" id="{5201E0DF-78CB-4373-8696-59A1A55AD532}"/>
                </a:ext>
              </a:extLst>
            </p:cNvPr>
            <p:cNvSpPr/>
            <p:nvPr/>
          </p:nvSpPr>
          <p:spPr>
            <a:xfrm>
              <a:off x="23410020" y="9471717"/>
              <a:ext cx="1718147" cy="827436"/>
            </a:xfrm>
            <a:custGeom>
              <a:avLst/>
              <a:gdLst>
                <a:gd name="connsiteX0" fmla="*/ 861508 w 1718147"/>
                <a:gd name="connsiteY0" fmla="*/ 0 h 827436"/>
                <a:gd name="connsiteX1" fmla="*/ 861508 w 1718147"/>
                <a:gd name="connsiteY1" fmla="*/ 0 h 827436"/>
                <a:gd name="connsiteX2" fmla="*/ 0 w 1718147"/>
                <a:gd name="connsiteY2" fmla="*/ 827437 h 827436"/>
                <a:gd name="connsiteX3" fmla="*/ 1718148 w 1718147"/>
                <a:gd name="connsiteY3" fmla="*/ 827437 h 827436"/>
                <a:gd name="connsiteX4" fmla="*/ 861508 w 1718147"/>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27436">
                  <a:moveTo>
                    <a:pt x="861508" y="0"/>
                  </a:moveTo>
                  <a:lnTo>
                    <a:pt x="861508" y="0"/>
                  </a:lnTo>
                  <a:lnTo>
                    <a:pt x="0" y="827437"/>
                  </a:lnTo>
                  <a:lnTo>
                    <a:pt x="1718148" y="827437"/>
                  </a:lnTo>
                  <a:lnTo>
                    <a:pt x="861508" y="0"/>
                  </a:lnTo>
                </a:path>
              </a:pathLst>
            </a:custGeom>
            <a:solidFill>
              <a:srgbClr val="408D38"/>
            </a:solidFill>
            <a:ln w="48661" cap="flat">
              <a:noFill/>
              <a:prstDash val="solid"/>
              <a:miter/>
            </a:ln>
          </p:spPr>
          <p:txBody>
            <a:bodyPr rtlCol="0" anchor="ctr"/>
            <a:lstStyle/>
            <a:p>
              <a:endParaRPr lang="ja-JP" altLang="en-US"/>
            </a:p>
          </p:txBody>
        </p:sp>
        <p:sp>
          <p:nvSpPr>
            <p:cNvPr id="342" name="フリーフォーム: 図形 341">
              <a:extLst>
                <a:ext uri="{FF2B5EF4-FFF2-40B4-BE49-F238E27FC236}">
                  <a16:creationId xmlns:a16="http://schemas.microsoft.com/office/drawing/2014/main" id="{72A2BC50-D444-484B-A5C3-649D52EEBB36}"/>
                </a:ext>
              </a:extLst>
            </p:cNvPr>
            <p:cNvSpPr/>
            <p:nvPr/>
          </p:nvSpPr>
          <p:spPr>
            <a:xfrm>
              <a:off x="23410020" y="8639413"/>
              <a:ext cx="861508" cy="1659741"/>
            </a:xfrm>
            <a:custGeom>
              <a:avLst/>
              <a:gdLst>
                <a:gd name="connsiteX0" fmla="*/ 0 w 861508"/>
                <a:gd name="connsiteY0" fmla="*/ 0 h 1659741"/>
                <a:gd name="connsiteX1" fmla="*/ 0 w 861508"/>
                <a:gd name="connsiteY1" fmla="*/ 1659741 h 1659741"/>
                <a:gd name="connsiteX2" fmla="*/ 861508 w 861508"/>
                <a:gd name="connsiteY2" fmla="*/ 832304 h 1659741"/>
                <a:gd name="connsiteX3" fmla="*/ 0 w 861508"/>
                <a:gd name="connsiteY3" fmla="*/ 0 h 1659741"/>
              </a:gdLst>
              <a:ahLst/>
              <a:cxnLst>
                <a:cxn ang="0">
                  <a:pos x="connsiteX0" y="connsiteY0"/>
                </a:cxn>
                <a:cxn ang="0">
                  <a:pos x="connsiteX1" y="connsiteY1"/>
                </a:cxn>
                <a:cxn ang="0">
                  <a:pos x="connsiteX2" y="connsiteY2"/>
                </a:cxn>
                <a:cxn ang="0">
                  <a:pos x="connsiteX3" y="connsiteY3"/>
                </a:cxn>
              </a:cxnLst>
              <a:rect l="l" t="t" r="r" b="b"/>
              <a:pathLst>
                <a:path w="861508" h="1659741">
                  <a:moveTo>
                    <a:pt x="0" y="0"/>
                  </a:moveTo>
                  <a:lnTo>
                    <a:pt x="0" y="1659741"/>
                  </a:lnTo>
                  <a:lnTo>
                    <a:pt x="861508" y="832304"/>
                  </a:lnTo>
                  <a:lnTo>
                    <a:pt x="0" y="0"/>
                  </a:lnTo>
                </a:path>
              </a:pathLst>
            </a:custGeom>
            <a:solidFill>
              <a:srgbClr val="3B9338"/>
            </a:solidFill>
            <a:ln w="48661" cap="flat">
              <a:noFill/>
              <a:prstDash val="solid"/>
              <a:miter/>
            </a:ln>
          </p:spPr>
          <p:txBody>
            <a:bodyPr rtlCol="0" anchor="ctr"/>
            <a:lstStyle/>
            <a:p>
              <a:endParaRPr lang="ja-JP" altLang="en-US"/>
            </a:p>
          </p:txBody>
        </p:sp>
        <p:sp>
          <p:nvSpPr>
            <p:cNvPr id="343" name="フリーフォーム: 図形 342">
              <a:extLst>
                <a:ext uri="{FF2B5EF4-FFF2-40B4-BE49-F238E27FC236}">
                  <a16:creationId xmlns:a16="http://schemas.microsoft.com/office/drawing/2014/main" id="{FE7BF498-2B0E-4CE1-9FF8-2D2392F0A569}"/>
                </a:ext>
              </a:extLst>
            </p:cNvPr>
            <p:cNvSpPr/>
            <p:nvPr/>
          </p:nvSpPr>
          <p:spPr>
            <a:xfrm>
              <a:off x="24271528" y="10299154"/>
              <a:ext cx="856639" cy="1664607"/>
            </a:xfrm>
            <a:custGeom>
              <a:avLst/>
              <a:gdLst>
                <a:gd name="connsiteX0" fmla="*/ 856639 w 856639"/>
                <a:gd name="connsiteY0" fmla="*/ 1659741 h 1664607"/>
                <a:gd name="connsiteX1" fmla="*/ 856639 w 856639"/>
                <a:gd name="connsiteY1" fmla="*/ 1659741 h 1664607"/>
                <a:gd name="connsiteX2" fmla="*/ 856639 w 856639"/>
                <a:gd name="connsiteY2" fmla="*/ 0 h 1664607"/>
                <a:gd name="connsiteX3" fmla="*/ 856639 w 856639"/>
                <a:gd name="connsiteY3" fmla="*/ 0 h 1664607"/>
                <a:gd name="connsiteX4" fmla="*/ 0 w 856639"/>
                <a:gd name="connsiteY4" fmla="*/ 832304 h 1664607"/>
                <a:gd name="connsiteX5" fmla="*/ 856639 w 856639"/>
                <a:gd name="connsiteY5" fmla="*/ 1664607 h 1664607"/>
                <a:gd name="connsiteX6" fmla="*/ 856639 w 856639"/>
                <a:gd name="connsiteY6" fmla="*/ 0 h 166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7">
                  <a:moveTo>
                    <a:pt x="856639" y="1659741"/>
                  </a:moveTo>
                  <a:lnTo>
                    <a:pt x="856639" y="1659741"/>
                  </a:lnTo>
                  <a:moveTo>
                    <a:pt x="856639" y="0"/>
                  </a:moveTo>
                  <a:lnTo>
                    <a:pt x="856639" y="0"/>
                  </a:lnTo>
                  <a:lnTo>
                    <a:pt x="0" y="832304"/>
                  </a:lnTo>
                  <a:lnTo>
                    <a:pt x="856639" y="1664607"/>
                  </a:lnTo>
                  <a:lnTo>
                    <a:pt x="856639" y="0"/>
                  </a:lnTo>
                </a:path>
              </a:pathLst>
            </a:custGeom>
            <a:solidFill>
              <a:srgbClr val="408D38"/>
            </a:solidFill>
            <a:ln w="48661" cap="flat">
              <a:noFill/>
              <a:prstDash val="solid"/>
              <a:miter/>
            </a:ln>
          </p:spPr>
          <p:txBody>
            <a:bodyPr rtlCol="0" anchor="ctr"/>
            <a:lstStyle/>
            <a:p>
              <a:endParaRPr lang="ja-JP" altLang="en-US"/>
            </a:p>
          </p:txBody>
        </p:sp>
        <p:sp>
          <p:nvSpPr>
            <p:cNvPr id="344" name="フリーフォーム: 図形 343">
              <a:extLst>
                <a:ext uri="{FF2B5EF4-FFF2-40B4-BE49-F238E27FC236}">
                  <a16:creationId xmlns:a16="http://schemas.microsoft.com/office/drawing/2014/main" id="{53E59966-2099-4E00-9F9F-16B42647948D}"/>
                </a:ext>
              </a:extLst>
            </p:cNvPr>
            <p:cNvSpPr/>
            <p:nvPr/>
          </p:nvSpPr>
          <p:spPr>
            <a:xfrm>
              <a:off x="23410020" y="11131458"/>
              <a:ext cx="1718147" cy="827436"/>
            </a:xfrm>
            <a:custGeom>
              <a:avLst/>
              <a:gdLst>
                <a:gd name="connsiteX0" fmla="*/ 861508 w 1718147"/>
                <a:gd name="connsiteY0" fmla="*/ 0 h 827436"/>
                <a:gd name="connsiteX1" fmla="*/ 0 w 1718147"/>
                <a:gd name="connsiteY1" fmla="*/ 827437 h 827436"/>
                <a:gd name="connsiteX2" fmla="*/ 1718148 w 1718147"/>
                <a:gd name="connsiteY2" fmla="*/ 827437 h 827436"/>
                <a:gd name="connsiteX3" fmla="*/ 861508 w 1718147"/>
                <a:gd name="connsiteY3" fmla="*/ 0 h 827436"/>
              </a:gdLst>
              <a:ahLst/>
              <a:cxnLst>
                <a:cxn ang="0">
                  <a:pos x="connsiteX0" y="connsiteY0"/>
                </a:cxn>
                <a:cxn ang="0">
                  <a:pos x="connsiteX1" y="connsiteY1"/>
                </a:cxn>
                <a:cxn ang="0">
                  <a:pos x="connsiteX2" y="connsiteY2"/>
                </a:cxn>
                <a:cxn ang="0">
                  <a:pos x="connsiteX3" y="connsiteY3"/>
                </a:cxn>
              </a:cxnLst>
              <a:rect l="l" t="t" r="r" b="b"/>
              <a:pathLst>
                <a:path w="1718147" h="827436">
                  <a:moveTo>
                    <a:pt x="861508" y="0"/>
                  </a:moveTo>
                  <a:lnTo>
                    <a:pt x="0" y="827437"/>
                  </a:lnTo>
                  <a:lnTo>
                    <a:pt x="1718148" y="827437"/>
                  </a:lnTo>
                  <a:lnTo>
                    <a:pt x="861508" y="0"/>
                  </a:lnTo>
                </a:path>
              </a:pathLst>
            </a:custGeom>
            <a:solidFill>
              <a:srgbClr val="3D9138"/>
            </a:solidFill>
            <a:ln w="48661" cap="flat">
              <a:noFill/>
              <a:prstDash val="solid"/>
              <a:miter/>
            </a:ln>
          </p:spPr>
          <p:txBody>
            <a:bodyPr rtlCol="0" anchor="ctr"/>
            <a:lstStyle/>
            <a:p>
              <a:endParaRPr lang="ja-JP" altLang="en-US"/>
            </a:p>
          </p:txBody>
        </p:sp>
        <p:sp>
          <p:nvSpPr>
            <p:cNvPr id="345" name="フリーフォーム: 図形 344">
              <a:extLst>
                <a:ext uri="{FF2B5EF4-FFF2-40B4-BE49-F238E27FC236}">
                  <a16:creationId xmlns:a16="http://schemas.microsoft.com/office/drawing/2014/main" id="{808B2508-4059-4C4B-9880-C9C60842AF45}"/>
                </a:ext>
              </a:extLst>
            </p:cNvPr>
            <p:cNvSpPr/>
            <p:nvPr/>
          </p:nvSpPr>
          <p:spPr>
            <a:xfrm>
              <a:off x="23410020" y="10299154"/>
              <a:ext cx="861508" cy="1659741"/>
            </a:xfrm>
            <a:custGeom>
              <a:avLst/>
              <a:gdLst>
                <a:gd name="connsiteX0" fmla="*/ 0 w 861508"/>
                <a:gd name="connsiteY0" fmla="*/ 0 h 1659741"/>
                <a:gd name="connsiteX1" fmla="*/ 0 w 861508"/>
                <a:gd name="connsiteY1" fmla="*/ 1659741 h 1659741"/>
                <a:gd name="connsiteX2" fmla="*/ 861508 w 861508"/>
                <a:gd name="connsiteY2" fmla="*/ 832304 h 1659741"/>
                <a:gd name="connsiteX3" fmla="*/ 0 w 861508"/>
                <a:gd name="connsiteY3" fmla="*/ 0 h 1659741"/>
              </a:gdLst>
              <a:ahLst/>
              <a:cxnLst>
                <a:cxn ang="0">
                  <a:pos x="connsiteX0" y="connsiteY0"/>
                </a:cxn>
                <a:cxn ang="0">
                  <a:pos x="connsiteX1" y="connsiteY1"/>
                </a:cxn>
                <a:cxn ang="0">
                  <a:pos x="connsiteX2" y="connsiteY2"/>
                </a:cxn>
                <a:cxn ang="0">
                  <a:pos x="connsiteX3" y="connsiteY3"/>
                </a:cxn>
              </a:cxnLst>
              <a:rect l="l" t="t" r="r" b="b"/>
              <a:pathLst>
                <a:path w="861508" h="1659741">
                  <a:moveTo>
                    <a:pt x="0" y="0"/>
                  </a:moveTo>
                  <a:lnTo>
                    <a:pt x="0" y="1659741"/>
                  </a:lnTo>
                  <a:lnTo>
                    <a:pt x="861508" y="832304"/>
                  </a:lnTo>
                  <a:lnTo>
                    <a:pt x="0" y="0"/>
                  </a:lnTo>
                </a:path>
              </a:pathLst>
            </a:custGeom>
            <a:solidFill>
              <a:srgbClr val="438838"/>
            </a:solidFill>
            <a:ln w="48661" cap="flat">
              <a:noFill/>
              <a:prstDash val="solid"/>
              <a:miter/>
            </a:ln>
          </p:spPr>
          <p:txBody>
            <a:bodyPr rtlCol="0" anchor="ctr"/>
            <a:lstStyle/>
            <a:p>
              <a:endParaRPr lang="ja-JP" altLang="en-US"/>
            </a:p>
          </p:txBody>
        </p:sp>
        <p:sp>
          <p:nvSpPr>
            <p:cNvPr id="346" name="フリーフォーム: 図形 345">
              <a:extLst>
                <a:ext uri="{FF2B5EF4-FFF2-40B4-BE49-F238E27FC236}">
                  <a16:creationId xmlns:a16="http://schemas.microsoft.com/office/drawing/2014/main" id="{B806D58F-1ADC-4921-B5FE-506615EC97D7}"/>
                </a:ext>
              </a:extLst>
            </p:cNvPr>
            <p:cNvSpPr/>
            <p:nvPr/>
          </p:nvSpPr>
          <p:spPr>
            <a:xfrm>
              <a:off x="23410020" y="10299154"/>
              <a:ext cx="1718147" cy="832304"/>
            </a:xfrm>
            <a:custGeom>
              <a:avLst/>
              <a:gdLst>
                <a:gd name="connsiteX0" fmla="*/ 1718148 w 1718147"/>
                <a:gd name="connsiteY0" fmla="*/ 0 h 832304"/>
                <a:gd name="connsiteX1" fmla="*/ 0 w 1718147"/>
                <a:gd name="connsiteY1" fmla="*/ 0 h 832304"/>
                <a:gd name="connsiteX2" fmla="*/ 856641 w 1718147"/>
                <a:gd name="connsiteY2" fmla="*/ 832304 h 832304"/>
                <a:gd name="connsiteX3" fmla="*/ 1718148 w 1718147"/>
                <a:gd name="connsiteY3" fmla="*/ 0 h 832304"/>
                <a:gd name="connsiteX4" fmla="*/ 1718148 w 1718147"/>
                <a:gd name="connsiteY4" fmla="*/ 0 h 832304"/>
                <a:gd name="connsiteX5" fmla="*/ 1718148 w 1718147"/>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7" h="832304">
                  <a:moveTo>
                    <a:pt x="1718148" y="0"/>
                  </a:moveTo>
                  <a:lnTo>
                    <a:pt x="0" y="0"/>
                  </a:lnTo>
                  <a:lnTo>
                    <a:pt x="856641" y="832304"/>
                  </a:lnTo>
                  <a:lnTo>
                    <a:pt x="1718148" y="0"/>
                  </a:lnTo>
                  <a:moveTo>
                    <a:pt x="1718148" y="0"/>
                  </a:moveTo>
                  <a:lnTo>
                    <a:pt x="1718148" y="0"/>
                  </a:lnTo>
                </a:path>
              </a:pathLst>
            </a:custGeom>
            <a:solidFill>
              <a:srgbClr val="3D9138"/>
            </a:solidFill>
            <a:ln w="48661" cap="flat">
              <a:noFill/>
              <a:prstDash val="solid"/>
              <a:miter/>
            </a:ln>
          </p:spPr>
          <p:txBody>
            <a:bodyPr rtlCol="0" anchor="ctr"/>
            <a:lstStyle/>
            <a:p>
              <a:endParaRPr lang="ja-JP" altLang="en-US"/>
            </a:p>
          </p:txBody>
        </p:sp>
        <p:sp>
          <p:nvSpPr>
            <p:cNvPr id="347" name="フリーフォーム: 図形 346">
              <a:extLst>
                <a:ext uri="{FF2B5EF4-FFF2-40B4-BE49-F238E27FC236}">
                  <a16:creationId xmlns:a16="http://schemas.microsoft.com/office/drawing/2014/main" id="{4EA2C65F-A1EC-4372-9B70-E7E6B2AC2C05}"/>
                </a:ext>
              </a:extLst>
            </p:cNvPr>
            <p:cNvSpPr/>
            <p:nvPr/>
          </p:nvSpPr>
          <p:spPr>
            <a:xfrm>
              <a:off x="21696739" y="11131458"/>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3E9038"/>
            </a:solidFill>
            <a:ln w="48661" cap="flat">
              <a:noFill/>
              <a:prstDash val="solid"/>
              <a:miter/>
            </a:ln>
          </p:spPr>
          <p:txBody>
            <a:bodyPr rtlCol="0" anchor="ctr"/>
            <a:lstStyle/>
            <a:p>
              <a:endParaRPr lang="ja-JP" altLang="en-US"/>
            </a:p>
          </p:txBody>
        </p:sp>
        <p:sp>
          <p:nvSpPr>
            <p:cNvPr id="348" name="フリーフォーム: 図形 347">
              <a:extLst>
                <a:ext uri="{FF2B5EF4-FFF2-40B4-BE49-F238E27FC236}">
                  <a16:creationId xmlns:a16="http://schemas.microsoft.com/office/drawing/2014/main" id="{41E42159-567F-40C9-BA35-A697FF146D6B}"/>
                </a:ext>
              </a:extLst>
            </p:cNvPr>
            <p:cNvSpPr/>
            <p:nvPr/>
          </p:nvSpPr>
          <p:spPr>
            <a:xfrm>
              <a:off x="21696739" y="10299154"/>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349" name="フリーフォーム: 図形 348">
              <a:extLst>
                <a:ext uri="{FF2B5EF4-FFF2-40B4-BE49-F238E27FC236}">
                  <a16:creationId xmlns:a16="http://schemas.microsoft.com/office/drawing/2014/main" id="{5C7B9A48-60E2-4738-97D9-13F95AF4EF58}"/>
                </a:ext>
              </a:extLst>
            </p:cNvPr>
            <p:cNvSpPr/>
            <p:nvPr/>
          </p:nvSpPr>
          <p:spPr>
            <a:xfrm>
              <a:off x="21696739" y="10299154"/>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350" name="フリーフォーム: 図形 349">
              <a:extLst>
                <a:ext uri="{FF2B5EF4-FFF2-40B4-BE49-F238E27FC236}">
                  <a16:creationId xmlns:a16="http://schemas.microsoft.com/office/drawing/2014/main" id="{43AAA34A-3B9B-4533-99D5-31BDACB3945C}"/>
                </a:ext>
              </a:extLst>
            </p:cNvPr>
            <p:cNvSpPr/>
            <p:nvPr/>
          </p:nvSpPr>
          <p:spPr>
            <a:xfrm>
              <a:off x="22553379" y="10299154"/>
              <a:ext cx="856640" cy="1659741"/>
            </a:xfrm>
            <a:custGeom>
              <a:avLst/>
              <a:gdLst>
                <a:gd name="connsiteX0" fmla="*/ 856641 w 856640"/>
                <a:gd name="connsiteY0" fmla="*/ 0 h 1659741"/>
                <a:gd name="connsiteX1" fmla="*/ 856641 w 856640"/>
                <a:gd name="connsiteY1" fmla="*/ 0 h 1659741"/>
                <a:gd name="connsiteX2" fmla="*/ 0 w 856640"/>
                <a:gd name="connsiteY2" fmla="*/ 832304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32304"/>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351" name="フリーフォーム: 図形 350">
              <a:extLst>
                <a:ext uri="{FF2B5EF4-FFF2-40B4-BE49-F238E27FC236}">
                  <a16:creationId xmlns:a16="http://schemas.microsoft.com/office/drawing/2014/main" id="{A209ACDC-8C6C-4C54-AA0C-BB33820C113A}"/>
                </a:ext>
              </a:extLst>
            </p:cNvPr>
            <p:cNvSpPr/>
            <p:nvPr/>
          </p:nvSpPr>
          <p:spPr>
            <a:xfrm>
              <a:off x="21696739" y="8639413"/>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352" name="フリーフォーム: 図形 351">
              <a:extLst>
                <a:ext uri="{FF2B5EF4-FFF2-40B4-BE49-F238E27FC236}">
                  <a16:creationId xmlns:a16="http://schemas.microsoft.com/office/drawing/2014/main" id="{7124C0C4-3648-4D84-9252-04F744D5C24F}"/>
                </a:ext>
              </a:extLst>
            </p:cNvPr>
            <p:cNvSpPr/>
            <p:nvPr/>
          </p:nvSpPr>
          <p:spPr>
            <a:xfrm>
              <a:off x="21696739" y="8639413"/>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353" name="フリーフォーム: 図形 352">
              <a:extLst>
                <a:ext uri="{FF2B5EF4-FFF2-40B4-BE49-F238E27FC236}">
                  <a16:creationId xmlns:a16="http://schemas.microsoft.com/office/drawing/2014/main" id="{667600E5-FC06-409F-B777-4C80CB735083}"/>
                </a:ext>
              </a:extLst>
            </p:cNvPr>
            <p:cNvSpPr/>
            <p:nvPr/>
          </p:nvSpPr>
          <p:spPr>
            <a:xfrm>
              <a:off x="22553379" y="8639413"/>
              <a:ext cx="856640" cy="1664608"/>
            </a:xfrm>
            <a:custGeom>
              <a:avLst/>
              <a:gdLst>
                <a:gd name="connsiteX0" fmla="*/ 856641 w 856640"/>
                <a:gd name="connsiteY0" fmla="*/ 1659741 h 1664608"/>
                <a:gd name="connsiteX1" fmla="*/ 856641 w 856640"/>
                <a:gd name="connsiteY1" fmla="*/ 1659741 h 1664608"/>
                <a:gd name="connsiteX2" fmla="*/ 856641 w 856640"/>
                <a:gd name="connsiteY2" fmla="*/ 0 h 1664608"/>
                <a:gd name="connsiteX3" fmla="*/ 856641 w 856640"/>
                <a:gd name="connsiteY3" fmla="*/ 0 h 1664608"/>
                <a:gd name="connsiteX4" fmla="*/ 0 w 856640"/>
                <a:gd name="connsiteY4" fmla="*/ 832304 h 1664608"/>
                <a:gd name="connsiteX5" fmla="*/ 856641 w 856640"/>
                <a:gd name="connsiteY5" fmla="*/ 1664609 h 1664608"/>
                <a:gd name="connsiteX6" fmla="*/ 856641 w 856640"/>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64608">
                  <a:moveTo>
                    <a:pt x="856641" y="1659741"/>
                  </a:moveTo>
                  <a:lnTo>
                    <a:pt x="856641" y="1659741"/>
                  </a:lnTo>
                  <a:moveTo>
                    <a:pt x="856641" y="0"/>
                  </a:moveTo>
                  <a:lnTo>
                    <a:pt x="856641" y="0"/>
                  </a:lnTo>
                  <a:lnTo>
                    <a:pt x="0" y="832304"/>
                  </a:lnTo>
                  <a:lnTo>
                    <a:pt x="856641" y="1664609"/>
                  </a:lnTo>
                  <a:lnTo>
                    <a:pt x="856641" y="0"/>
                  </a:lnTo>
                </a:path>
              </a:pathLst>
            </a:custGeom>
            <a:solidFill>
              <a:srgbClr val="3D9138"/>
            </a:solidFill>
            <a:ln w="48661" cap="flat">
              <a:noFill/>
              <a:prstDash val="solid"/>
              <a:miter/>
            </a:ln>
          </p:spPr>
          <p:txBody>
            <a:bodyPr rtlCol="0" anchor="ctr"/>
            <a:lstStyle/>
            <a:p>
              <a:endParaRPr lang="ja-JP" altLang="en-US"/>
            </a:p>
          </p:txBody>
        </p:sp>
        <p:sp>
          <p:nvSpPr>
            <p:cNvPr id="354" name="フリーフォーム: 図形 353">
              <a:extLst>
                <a:ext uri="{FF2B5EF4-FFF2-40B4-BE49-F238E27FC236}">
                  <a16:creationId xmlns:a16="http://schemas.microsoft.com/office/drawing/2014/main" id="{57F4F091-B6C8-4103-8450-9005D80BDF86}"/>
                </a:ext>
              </a:extLst>
            </p:cNvPr>
            <p:cNvSpPr/>
            <p:nvPr/>
          </p:nvSpPr>
          <p:spPr>
            <a:xfrm>
              <a:off x="21696739" y="9471717"/>
              <a:ext cx="1713281" cy="827436"/>
            </a:xfrm>
            <a:custGeom>
              <a:avLst/>
              <a:gdLst>
                <a:gd name="connsiteX0" fmla="*/ 856641 w 1713281"/>
                <a:gd name="connsiteY0" fmla="*/ 0 h 827436"/>
                <a:gd name="connsiteX1" fmla="*/ 856641 w 1713281"/>
                <a:gd name="connsiteY1" fmla="*/ 0 h 827436"/>
                <a:gd name="connsiteX2" fmla="*/ 0 w 1713281"/>
                <a:gd name="connsiteY2" fmla="*/ 827437 h 827436"/>
                <a:gd name="connsiteX3" fmla="*/ 1713281 w 1713281"/>
                <a:gd name="connsiteY3" fmla="*/ 827437 h 827436"/>
                <a:gd name="connsiteX4" fmla="*/ 856641 w 1713281"/>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6">
                  <a:moveTo>
                    <a:pt x="856641" y="0"/>
                  </a:moveTo>
                  <a:lnTo>
                    <a:pt x="856641" y="0"/>
                  </a:lnTo>
                  <a:lnTo>
                    <a:pt x="0" y="827437"/>
                  </a:lnTo>
                  <a:lnTo>
                    <a:pt x="1713281" y="827437"/>
                  </a:lnTo>
                  <a:lnTo>
                    <a:pt x="856641" y="0"/>
                  </a:lnTo>
                </a:path>
              </a:pathLst>
            </a:custGeom>
            <a:solidFill>
              <a:srgbClr val="3F8E38"/>
            </a:solidFill>
            <a:ln w="48661" cap="flat">
              <a:noFill/>
              <a:prstDash val="solid"/>
              <a:miter/>
            </a:ln>
          </p:spPr>
          <p:txBody>
            <a:bodyPr rtlCol="0" anchor="ctr"/>
            <a:lstStyle/>
            <a:p>
              <a:endParaRPr lang="ja-JP" altLang="en-US"/>
            </a:p>
          </p:txBody>
        </p:sp>
        <p:sp>
          <p:nvSpPr>
            <p:cNvPr id="355" name="フリーフォーム: 図形 354">
              <a:extLst>
                <a:ext uri="{FF2B5EF4-FFF2-40B4-BE49-F238E27FC236}">
                  <a16:creationId xmlns:a16="http://schemas.microsoft.com/office/drawing/2014/main" id="{E4256DDF-6EC3-4F0B-BB74-C0CF89427D5B}"/>
                </a:ext>
              </a:extLst>
            </p:cNvPr>
            <p:cNvSpPr/>
            <p:nvPr/>
          </p:nvSpPr>
          <p:spPr>
            <a:xfrm>
              <a:off x="13125468" y="21927074"/>
              <a:ext cx="1713280" cy="832302"/>
            </a:xfrm>
            <a:custGeom>
              <a:avLst/>
              <a:gdLst>
                <a:gd name="connsiteX0" fmla="*/ 1713281 w 1713280"/>
                <a:gd name="connsiteY0" fmla="*/ 0 h 832302"/>
                <a:gd name="connsiteX1" fmla="*/ 0 w 1713280"/>
                <a:gd name="connsiteY1" fmla="*/ 0 h 832302"/>
                <a:gd name="connsiteX2" fmla="*/ 856641 w 1713280"/>
                <a:gd name="connsiteY2" fmla="*/ 832303 h 832302"/>
                <a:gd name="connsiteX3" fmla="*/ 1713281 w 1713280"/>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0" h="832302">
                  <a:moveTo>
                    <a:pt x="1713281" y="0"/>
                  </a:moveTo>
                  <a:lnTo>
                    <a:pt x="0" y="0"/>
                  </a:lnTo>
                  <a:lnTo>
                    <a:pt x="856641" y="832303"/>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356" name="フリーフォーム: 図形 355">
              <a:extLst>
                <a:ext uri="{FF2B5EF4-FFF2-40B4-BE49-F238E27FC236}">
                  <a16:creationId xmlns:a16="http://schemas.microsoft.com/office/drawing/2014/main" id="{D02020AF-4F1B-406C-B861-94BB2F289503}"/>
                </a:ext>
              </a:extLst>
            </p:cNvPr>
            <p:cNvSpPr/>
            <p:nvPr/>
          </p:nvSpPr>
          <p:spPr>
            <a:xfrm>
              <a:off x="13982109" y="21927074"/>
              <a:ext cx="856639" cy="1659739"/>
            </a:xfrm>
            <a:custGeom>
              <a:avLst/>
              <a:gdLst>
                <a:gd name="connsiteX0" fmla="*/ 856640 w 856639"/>
                <a:gd name="connsiteY0" fmla="*/ 0 h 1659739"/>
                <a:gd name="connsiteX1" fmla="*/ 856640 w 856639"/>
                <a:gd name="connsiteY1" fmla="*/ 0 h 1659739"/>
                <a:gd name="connsiteX2" fmla="*/ 0 w 856639"/>
                <a:gd name="connsiteY2" fmla="*/ 832303 h 1659739"/>
                <a:gd name="connsiteX3" fmla="*/ 856640 w 856639"/>
                <a:gd name="connsiteY3" fmla="*/ 1659740 h 1659739"/>
                <a:gd name="connsiteX4" fmla="*/ 856640 w 856639"/>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39">
                  <a:moveTo>
                    <a:pt x="856640" y="0"/>
                  </a:moveTo>
                  <a:lnTo>
                    <a:pt x="856640" y="0"/>
                  </a:lnTo>
                  <a:lnTo>
                    <a:pt x="0" y="832303"/>
                  </a:lnTo>
                  <a:lnTo>
                    <a:pt x="856640" y="1659740"/>
                  </a:lnTo>
                  <a:lnTo>
                    <a:pt x="856640" y="0"/>
                  </a:lnTo>
                </a:path>
              </a:pathLst>
            </a:custGeom>
            <a:solidFill>
              <a:srgbClr val="359939"/>
            </a:solidFill>
            <a:ln w="48661" cap="flat">
              <a:noFill/>
              <a:prstDash val="solid"/>
              <a:miter/>
            </a:ln>
          </p:spPr>
          <p:txBody>
            <a:bodyPr rtlCol="0" anchor="ctr"/>
            <a:lstStyle/>
            <a:p>
              <a:endParaRPr lang="ja-JP" altLang="en-US"/>
            </a:p>
          </p:txBody>
        </p:sp>
        <p:sp>
          <p:nvSpPr>
            <p:cNvPr id="357" name="フリーフォーム: 図形 356">
              <a:extLst>
                <a:ext uri="{FF2B5EF4-FFF2-40B4-BE49-F238E27FC236}">
                  <a16:creationId xmlns:a16="http://schemas.microsoft.com/office/drawing/2014/main" id="{9209BD7B-E094-40DE-83B7-D413304EA316}"/>
                </a:ext>
              </a:extLst>
            </p:cNvPr>
            <p:cNvSpPr/>
            <p:nvPr/>
          </p:nvSpPr>
          <p:spPr>
            <a:xfrm>
              <a:off x="13125468" y="21927074"/>
              <a:ext cx="856640" cy="1659739"/>
            </a:xfrm>
            <a:custGeom>
              <a:avLst/>
              <a:gdLst>
                <a:gd name="connsiteX0" fmla="*/ 0 w 856640"/>
                <a:gd name="connsiteY0" fmla="*/ 0 h 1659739"/>
                <a:gd name="connsiteX1" fmla="*/ 0 w 856640"/>
                <a:gd name="connsiteY1" fmla="*/ 1659740 h 1659739"/>
                <a:gd name="connsiteX2" fmla="*/ 856641 w 856640"/>
                <a:gd name="connsiteY2" fmla="*/ 832303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32303"/>
                  </a:lnTo>
                  <a:lnTo>
                    <a:pt x="0" y="0"/>
                  </a:lnTo>
                </a:path>
              </a:pathLst>
            </a:custGeom>
            <a:solidFill>
              <a:srgbClr val="3D9138"/>
            </a:solidFill>
            <a:ln w="48661" cap="flat">
              <a:noFill/>
              <a:prstDash val="solid"/>
              <a:miter/>
            </a:ln>
          </p:spPr>
          <p:txBody>
            <a:bodyPr rtlCol="0" anchor="ctr"/>
            <a:lstStyle/>
            <a:p>
              <a:endParaRPr lang="ja-JP" altLang="en-US"/>
            </a:p>
          </p:txBody>
        </p:sp>
        <p:sp>
          <p:nvSpPr>
            <p:cNvPr id="358" name="フリーフォーム: 図形 357">
              <a:extLst>
                <a:ext uri="{FF2B5EF4-FFF2-40B4-BE49-F238E27FC236}">
                  <a16:creationId xmlns:a16="http://schemas.microsoft.com/office/drawing/2014/main" id="{A9AFB36A-0703-47DC-97CC-C89A6A750588}"/>
                </a:ext>
              </a:extLst>
            </p:cNvPr>
            <p:cNvSpPr/>
            <p:nvPr/>
          </p:nvSpPr>
          <p:spPr>
            <a:xfrm>
              <a:off x="11412187" y="23586813"/>
              <a:ext cx="1713280" cy="832305"/>
            </a:xfrm>
            <a:custGeom>
              <a:avLst/>
              <a:gdLst>
                <a:gd name="connsiteX0" fmla="*/ 1713281 w 1713280"/>
                <a:gd name="connsiteY0" fmla="*/ 0 h 832305"/>
                <a:gd name="connsiteX1" fmla="*/ 0 w 1713280"/>
                <a:gd name="connsiteY1" fmla="*/ 0 h 832305"/>
                <a:gd name="connsiteX2" fmla="*/ 856640 w 1713280"/>
                <a:gd name="connsiteY2" fmla="*/ 832306 h 832305"/>
                <a:gd name="connsiteX3" fmla="*/ 1713281 w 1713280"/>
                <a:gd name="connsiteY3" fmla="*/ 0 h 832305"/>
                <a:gd name="connsiteX4" fmla="*/ 1713281 w 1713280"/>
                <a:gd name="connsiteY4" fmla="*/ 0 h 832305"/>
                <a:gd name="connsiteX5" fmla="*/ 1713281 w 1713280"/>
                <a:gd name="connsiteY5" fmla="*/ 0 h 832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0" h="832305">
                  <a:moveTo>
                    <a:pt x="1713281" y="0"/>
                  </a:moveTo>
                  <a:lnTo>
                    <a:pt x="0" y="0"/>
                  </a:lnTo>
                  <a:lnTo>
                    <a:pt x="856640" y="832306"/>
                  </a:lnTo>
                  <a:lnTo>
                    <a:pt x="1713281" y="0"/>
                  </a:lnTo>
                  <a:moveTo>
                    <a:pt x="1713281" y="0"/>
                  </a:moveTo>
                  <a:lnTo>
                    <a:pt x="1713281" y="0"/>
                  </a:lnTo>
                </a:path>
              </a:pathLst>
            </a:custGeom>
            <a:solidFill>
              <a:srgbClr val="3D9138"/>
            </a:solidFill>
            <a:ln w="48661" cap="flat">
              <a:noFill/>
              <a:prstDash val="solid"/>
              <a:miter/>
            </a:ln>
          </p:spPr>
          <p:txBody>
            <a:bodyPr rtlCol="0" anchor="ctr"/>
            <a:lstStyle/>
            <a:p>
              <a:endParaRPr lang="ja-JP" altLang="en-US"/>
            </a:p>
          </p:txBody>
        </p:sp>
        <p:sp>
          <p:nvSpPr>
            <p:cNvPr id="359" name="フリーフォーム: 図形 358">
              <a:extLst>
                <a:ext uri="{FF2B5EF4-FFF2-40B4-BE49-F238E27FC236}">
                  <a16:creationId xmlns:a16="http://schemas.microsoft.com/office/drawing/2014/main" id="{4BDA8E33-459A-477D-A1BE-4130585760CB}"/>
                </a:ext>
              </a:extLst>
            </p:cNvPr>
            <p:cNvSpPr/>
            <p:nvPr/>
          </p:nvSpPr>
          <p:spPr>
            <a:xfrm>
              <a:off x="11412187" y="21927074"/>
              <a:ext cx="856640" cy="1659739"/>
            </a:xfrm>
            <a:custGeom>
              <a:avLst/>
              <a:gdLst>
                <a:gd name="connsiteX0" fmla="*/ 0 w 856640"/>
                <a:gd name="connsiteY0" fmla="*/ 0 h 1659739"/>
                <a:gd name="connsiteX1" fmla="*/ 0 w 856640"/>
                <a:gd name="connsiteY1" fmla="*/ 1659740 h 1659739"/>
                <a:gd name="connsiteX2" fmla="*/ 856640 w 856640"/>
                <a:gd name="connsiteY2" fmla="*/ 832303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0"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360" name="フリーフォーム: 図形 359">
              <a:extLst>
                <a:ext uri="{FF2B5EF4-FFF2-40B4-BE49-F238E27FC236}">
                  <a16:creationId xmlns:a16="http://schemas.microsoft.com/office/drawing/2014/main" id="{70D908F6-D6A3-4F7A-9FC4-2E6195619950}"/>
                </a:ext>
              </a:extLst>
            </p:cNvPr>
            <p:cNvSpPr/>
            <p:nvPr/>
          </p:nvSpPr>
          <p:spPr>
            <a:xfrm>
              <a:off x="11412187" y="21927074"/>
              <a:ext cx="1713280" cy="832302"/>
            </a:xfrm>
            <a:custGeom>
              <a:avLst/>
              <a:gdLst>
                <a:gd name="connsiteX0" fmla="*/ 1713281 w 1713280"/>
                <a:gd name="connsiteY0" fmla="*/ 0 h 832302"/>
                <a:gd name="connsiteX1" fmla="*/ 0 w 1713280"/>
                <a:gd name="connsiteY1" fmla="*/ 0 h 832302"/>
                <a:gd name="connsiteX2" fmla="*/ 856640 w 1713280"/>
                <a:gd name="connsiteY2" fmla="*/ 832303 h 832302"/>
                <a:gd name="connsiteX3" fmla="*/ 1713281 w 1713280"/>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0" h="832302">
                  <a:moveTo>
                    <a:pt x="1713281" y="0"/>
                  </a:moveTo>
                  <a:lnTo>
                    <a:pt x="0" y="0"/>
                  </a:lnTo>
                  <a:lnTo>
                    <a:pt x="856640" y="832303"/>
                  </a:lnTo>
                  <a:lnTo>
                    <a:pt x="1713281" y="0"/>
                  </a:lnTo>
                </a:path>
              </a:pathLst>
            </a:custGeom>
            <a:solidFill>
              <a:srgbClr val="3B9338"/>
            </a:solidFill>
            <a:ln w="48661" cap="flat">
              <a:noFill/>
              <a:prstDash val="solid"/>
              <a:miter/>
            </a:ln>
          </p:spPr>
          <p:txBody>
            <a:bodyPr rtlCol="0" anchor="ctr"/>
            <a:lstStyle/>
            <a:p>
              <a:endParaRPr lang="ja-JP" altLang="en-US"/>
            </a:p>
          </p:txBody>
        </p:sp>
        <p:sp>
          <p:nvSpPr>
            <p:cNvPr id="361" name="フリーフォーム: 図形 360">
              <a:extLst>
                <a:ext uri="{FF2B5EF4-FFF2-40B4-BE49-F238E27FC236}">
                  <a16:creationId xmlns:a16="http://schemas.microsoft.com/office/drawing/2014/main" id="{1ED680CF-EE74-496F-B16D-E587D497D140}"/>
                </a:ext>
              </a:extLst>
            </p:cNvPr>
            <p:cNvSpPr/>
            <p:nvPr/>
          </p:nvSpPr>
          <p:spPr>
            <a:xfrm>
              <a:off x="12268828" y="21927074"/>
              <a:ext cx="856640" cy="1664608"/>
            </a:xfrm>
            <a:custGeom>
              <a:avLst/>
              <a:gdLst>
                <a:gd name="connsiteX0" fmla="*/ 856640 w 856640"/>
                <a:gd name="connsiteY0" fmla="*/ 1659740 h 1664608"/>
                <a:gd name="connsiteX1" fmla="*/ 856640 w 856640"/>
                <a:gd name="connsiteY1" fmla="*/ 1659740 h 1664608"/>
                <a:gd name="connsiteX2" fmla="*/ 856640 w 856640"/>
                <a:gd name="connsiteY2" fmla="*/ 0 h 1664608"/>
                <a:gd name="connsiteX3" fmla="*/ 856640 w 856640"/>
                <a:gd name="connsiteY3" fmla="*/ 0 h 1664608"/>
                <a:gd name="connsiteX4" fmla="*/ 0 w 856640"/>
                <a:gd name="connsiteY4" fmla="*/ 832303 h 1664608"/>
                <a:gd name="connsiteX5" fmla="*/ 856640 w 856640"/>
                <a:gd name="connsiteY5" fmla="*/ 1664609 h 1664608"/>
                <a:gd name="connsiteX6" fmla="*/ 856640 w 856640"/>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64608">
                  <a:moveTo>
                    <a:pt x="856640" y="1659740"/>
                  </a:moveTo>
                  <a:lnTo>
                    <a:pt x="856640" y="1659740"/>
                  </a:lnTo>
                  <a:moveTo>
                    <a:pt x="856640" y="0"/>
                  </a:moveTo>
                  <a:lnTo>
                    <a:pt x="856640" y="0"/>
                  </a:lnTo>
                  <a:lnTo>
                    <a:pt x="0" y="832303"/>
                  </a:lnTo>
                  <a:lnTo>
                    <a:pt x="856640" y="1664609"/>
                  </a:lnTo>
                  <a:lnTo>
                    <a:pt x="856640" y="0"/>
                  </a:lnTo>
                </a:path>
              </a:pathLst>
            </a:custGeom>
            <a:solidFill>
              <a:srgbClr val="3E9038"/>
            </a:solidFill>
            <a:ln w="48661" cap="flat">
              <a:noFill/>
              <a:prstDash val="solid"/>
              <a:miter/>
            </a:ln>
          </p:spPr>
          <p:txBody>
            <a:bodyPr rtlCol="0" anchor="ctr"/>
            <a:lstStyle/>
            <a:p>
              <a:endParaRPr lang="ja-JP" altLang="en-US"/>
            </a:p>
          </p:txBody>
        </p:sp>
        <p:sp>
          <p:nvSpPr>
            <p:cNvPr id="362" name="フリーフォーム: 図形 361">
              <a:extLst>
                <a:ext uri="{FF2B5EF4-FFF2-40B4-BE49-F238E27FC236}">
                  <a16:creationId xmlns:a16="http://schemas.microsoft.com/office/drawing/2014/main" id="{A0AABA21-47A4-4335-BD79-2ABE29B41EFC}"/>
                </a:ext>
              </a:extLst>
            </p:cNvPr>
            <p:cNvSpPr/>
            <p:nvPr/>
          </p:nvSpPr>
          <p:spPr>
            <a:xfrm>
              <a:off x="11412187" y="22759377"/>
              <a:ext cx="1713280" cy="827436"/>
            </a:xfrm>
            <a:custGeom>
              <a:avLst/>
              <a:gdLst>
                <a:gd name="connsiteX0" fmla="*/ 856640 w 1713280"/>
                <a:gd name="connsiteY0" fmla="*/ 0 h 827436"/>
                <a:gd name="connsiteX1" fmla="*/ 856640 w 1713280"/>
                <a:gd name="connsiteY1" fmla="*/ 0 h 827436"/>
                <a:gd name="connsiteX2" fmla="*/ 0 w 1713280"/>
                <a:gd name="connsiteY2" fmla="*/ 827437 h 827436"/>
                <a:gd name="connsiteX3" fmla="*/ 1713281 w 1713280"/>
                <a:gd name="connsiteY3" fmla="*/ 827437 h 827436"/>
                <a:gd name="connsiteX4" fmla="*/ 856640 w 1713280"/>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27436">
                  <a:moveTo>
                    <a:pt x="856640" y="0"/>
                  </a:moveTo>
                  <a:lnTo>
                    <a:pt x="856640" y="0"/>
                  </a:lnTo>
                  <a:lnTo>
                    <a:pt x="0" y="827437"/>
                  </a:lnTo>
                  <a:lnTo>
                    <a:pt x="1713281" y="827437"/>
                  </a:lnTo>
                  <a:lnTo>
                    <a:pt x="856640" y="0"/>
                  </a:lnTo>
                </a:path>
              </a:pathLst>
            </a:custGeom>
            <a:solidFill>
              <a:srgbClr val="438838"/>
            </a:solidFill>
            <a:ln w="48661" cap="flat">
              <a:noFill/>
              <a:prstDash val="solid"/>
              <a:miter/>
            </a:ln>
          </p:spPr>
          <p:txBody>
            <a:bodyPr rtlCol="0" anchor="ctr"/>
            <a:lstStyle/>
            <a:p>
              <a:endParaRPr lang="ja-JP" altLang="en-US"/>
            </a:p>
          </p:txBody>
        </p:sp>
        <p:sp>
          <p:nvSpPr>
            <p:cNvPr id="363" name="フリーフォーム: 図形 362">
              <a:extLst>
                <a:ext uri="{FF2B5EF4-FFF2-40B4-BE49-F238E27FC236}">
                  <a16:creationId xmlns:a16="http://schemas.microsoft.com/office/drawing/2014/main" id="{4EEDE9DC-450C-491B-87AB-1BD5CF9B9E9A}"/>
                </a:ext>
              </a:extLst>
            </p:cNvPr>
            <p:cNvSpPr/>
            <p:nvPr/>
          </p:nvSpPr>
          <p:spPr>
            <a:xfrm>
              <a:off x="9694039" y="21927074"/>
              <a:ext cx="1718148" cy="832302"/>
            </a:xfrm>
            <a:custGeom>
              <a:avLst/>
              <a:gdLst>
                <a:gd name="connsiteX0" fmla="*/ 1718148 w 1718148"/>
                <a:gd name="connsiteY0" fmla="*/ 0 h 832302"/>
                <a:gd name="connsiteX1" fmla="*/ 0 w 1718148"/>
                <a:gd name="connsiteY1" fmla="*/ 0 h 832302"/>
                <a:gd name="connsiteX2" fmla="*/ 856640 w 1718148"/>
                <a:gd name="connsiteY2" fmla="*/ 832303 h 832302"/>
                <a:gd name="connsiteX3" fmla="*/ 1718148 w 1718148"/>
                <a:gd name="connsiteY3" fmla="*/ 0 h 832302"/>
              </a:gdLst>
              <a:ahLst/>
              <a:cxnLst>
                <a:cxn ang="0">
                  <a:pos x="connsiteX0" y="connsiteY0"/>
                </a:cxn>
                <a:cxn ang="0">
                  <a:pos x="connsiteX1" y="connsiteY1"/>
                </a:cxn>
                <a:cxn ang="0">
                  <a:pos x="connsiteX2" y="connsiteY2"/>
                </a:cxn>
                <a:cxn ang="0">
                  <a:pos x="connsiteX3" y="connsiteY3"/>
                </a:cxn>
              </a:cxnLst>
              <a:rect l="l" t="t" r="r" b="b"/>
              <a:pathLst>
                <a:path w="1718148" h="832302">
                  <a:moveTo>
                    <a:pt x="1718148" y="0"/>
                  </a:moveTo>
                  <a:lnTo>
                    <a:pt x="0" y="0"/>
                  </a:lnTo>
                  <a:lnTo>
                    <a:pt x="856640" y="832303"/>
                  </a:lnTo>
                  <a:lnTo>
                    <a:pt x="1718148" y="0"/>
                  </a:lnTo>
                </a:path>
              </a:pathLst>
            </a:custGeom>
            <a:solidFill>
              <a:srgbClr val="438838"/>
            </a:solidFill>
            <a:ln w="48661" cap="flat">
              <a:noFill/>
              <a:prstDash val="solid"/>
              <a:miter/>
            </a:ln>
          </p:spPr>
          <p:txBody>
            <a:bodyPr rtlCol="0" anchor="ctr"/>
            <a:lstStyle/>
            <a:p>
              <a:endParaRPr lang="ja-JP" altLang="en-US"/>
            </a:p>
          </p:txBody>
        </p:sp>
        <p:sp>
          <p:nvSpPr>
            <p:cNvPr id="364" name="フリーフォーム: 図形 363">
              <a:extLst>
                <a:ext uri="{FF2B5EF4-FFF2-40B4-BE49-F238E27FC236}">
                  <a16:creationId xmlns:a16="http://schemas.microsoft.com/office/drawing/2014/main" id="{4B693ADA-B7AD-439B-9587-94ADAA466870}"/>
                </a:ext>
              </a:extLst>
            </p:cNvPr>
            <p:cNvSpPr/>
            <p:nvPr/>
          </p:nvSpPr>
          <p:spPr>
            <a:xfrm>
              <a:off x="10550680" y="21927074"/>
              <a:ext cx="861507" cy="1659739"/>
            </a:xfrm>
            <a:custGeom>
              <a:avLst/>
              <a:gdLst>
                <a:gd name="connsiteX0" fmla="*/ 861508 w 861507"/>
                <a:gd name="connsiteY0" fmla="*/ 0 h 1659739"/>
                <a:gd name="connsiteX1" fmla="*/ 861508 w 861507"/>
                <a:gd name="connsiteY1" fmla="*/ 0 h 1659739"/>
                <a:gd name="connsiteX2" fmla="*/ 0 w 861507"/>
                <a:gd name="connsiteY2" fmla="*/ 832303 h 1659739"/>
                <a:gd name="connsiteX3" fmla="*/ 861508 w 861507"/>
                <a:gd name="connsiteY3" fmla="*/ 1659740 h 1659739"/>
                <a:gd name="connsiteX4" fmla="*/ 861508 w 861507"/>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59739">
                  <a:moveTo>
                    <a:pt x="861508" y="0"/>
                  </a:moveTo>
                  <a:lnTo>
                    <a:pt x="861508" y="0"/>
                  </a:lnTo>
                  <a:lnTo>
                    <a:pt x="0" y="832303"/>
                  </a:lnTo>
                  <a:lnTo>
                    <a:pt x="861508" y="1659740"/>
                  </a:lnTo>
                  <a:lnTo>
                    <a:pt x="861508" y="0"/>
                  </a:lnTo>
                </a:path>
              </a:pathLst>
            </a:custGeom>
            <a:solidFill>
              <a:srgbClr val="3D9138"/>
            </a:solidFill>
            <a:ln w="48661" cap="flat">
              <a:noFill/>
              <a:prstDash val="solid"/>
              <a:miter/>
            </a:ln>
          </p:spPr>
          <p:txBody>
            <a:bodyPr rtlCol="0" anchor="ctr"/>
            <a:lstStyle/>
            <a:p>
              <a:endParaRPr lang="ja-JP" altLang="en-US"/>
            </a:p>
          </p:txBody>
        </p:sp>
        <p:sp>
          <p:nvSpPr>
            <p:cNvPr id="365" name="フリーフォーム: 図形 364">
              <a:extLst>
                <a:ext uri="{FF2B5EF4-FFF2-40B4-BE49-F238E27FC236}">
                  <a16:creationId xmlns:a16="http://schemas.microsoft.com/office/drawing/2014/main" id="{F8652500-30CF-4A4D-9C82-7CE1520C7010}"/>
                </a:ext>
              </a:extLst>
            </p:cNvPr>
            <p:cNvSpPr/>
            <p:nvPr/>
          </p:nvSpPr>
          <p:spPr>
            <a:xfrm>
              <a:off x="9694039" y="21927074"/>
              <a:ext cx="856640" cy="1659739"/>
            </a:xfrm>
            <a:custGeom>
              <a:avLst/>
              <a:gdLst>
                <a:gd name="connsiteX0" fmla="*/ 0 w 856640"/>
                <a:gd name="connsiteY0" fmla="*/ 0 h 1659739"/>
                <a:gd name="connsiteX1" fmla="*/ 0 w 856640"/>
                <a:gd name="connsiteY1" fmla="*/ 1659740 h 1659739"/>
                <a:gd name="connsiteX2" fmla="*/ 856640 w 856640"/>
                <a:gd name="connsiteY2" fmla="*/ 832303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0" y="832303"/>
                  </a:lnTo>
                  <a:lnTo>
                    <a:pt x="0" y="0"/>
                  </a:lnTo>
                </a:path>
              </a:pathLst>
            </a:custGeom>
            <a:solidFill>
              <a:srgbClr val="3B9338"/>
            </a:solidFill>
            <a:ln w="48661" cap="flat">
              <a:noFill/>
              <a:prstDash val="solid"/>
              <a:miter/>
            </a:ln>
          </p:spPr>
          <p:txBody>
            <a:bodyPr rtlCol="0" anchor="ctr"/>
            <a:lstStyle/>
            <a:p>
              <a:endParaRPr lang="ja-JP" altLang="en-US"/>
            </a:p>
          </p:txBody>
        </p:sp>
        <p:sp>
          <p:nvSpPr>
            <p:cNvPr id="366" name="フリーフォーム: 図形 365">
              <a:extLst>
                <a:ext uri="{FF2B5EF4-FFF2-40B4-BE49-F238E27FC236}">
                  <a16:creationId xmlns:a16="http://schemas.microsoft.com/office/drawing/2014/main" id="{7A2350EB-D4D3-4A6D-8263-8516CDD4EBEB}"/>
                </a:ext>
              </a:extLst>
            </p:cNvPr>
            <p:cNvSpPr/>
            <p:nvPr/>
          </p:nvSpPr>
          <p:spPr>
            <a:xfrm>
              <a:off x="7980759" y="21927074"/>
              <a:ext cx="1713280" cy="832302"/>
            </a:xfrm>
            <a:custGeom>
              <a:avLst/>
              <a:gdLst>
                <a:gd name="connsiteX0" fmla="*/ 1713281 w 1713280"/>
                <a:gd name="connsiteY0" fmla="*/ 0 h 832302"/>
                <a:gd name="connsiteX1" fmla="*/ 0 w 1713280"/>
                <a:gd name="connsiteY1" fmla="*/ 0 h 832302"/>
                <a:gd name="connsiteX2" fmla="*/ 0 w 1713280"/>
                <a:gd name="connsiteY2" fmla="*/ 0 h 832302"/>
                <a:gd name="connsiteX3" fmla="*/ 856640 w 1713280"/>
                <a:gd name="connsiteY3" fmla="*/ 832303 h 832302"/>
                <a:gd name="connsiteX4" fmla="*/ 1713281 w 1713280"/>
                <a:gd name="connsiteY4" fmla="*/ 0 h 832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2">
                  <a:moveTo>
                    <a:pt x="1713281" y="0"/>
                  </a:moveTo>
                  <a:lnTo>
                    <a:pt x="0" y="0"/>
                  </a:lnTo>
                  <a:lnTo>
                    <a:pt x="0" y="0"/>
                  </a:lnTo>
                  <a:lnTo>
                    <a:pt x="856640" y="832303"/>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367" name="フリーフォーム: 図形 366">
              <a:extLst>
                <a:ext uri="{FF2B5EF4-FFF2-40B4-BE49-F238E27FC236}">
                  <a16:creationId xmlns:a16="http://schemas.microsoft.com/office/drawing/2014/main" id="{E055648D-A55B-4EB7-BF18-2EB1FD769913}"/>
                </a:ext>
              </a:extLst>
            </p:cNvPr>
            <p:cNvSpPr/>
            <p:nvPr/>
          </p:nvSpPr>
          <p:spPr>
            <a:xfrm>
              <a:off x="8837399" y="21927074"/>
              <a:ext cx="856640" cy="1659739"/>
            </a:xfrm>
            <a:custGeom>
              <a:avLst/>
              <a:gdLst>
                <a:gd name="connsiteX0" fmla="*/ 856640 w 856640"/>
                <a:gd name="connsiteY0" fmla="*/ 0 h 1659739"/>
                <a:gd name="connsiteX1" fmla="*/ 856640 w 856640"/>
                <a:gd name="connsiteY1" fmla="*/ 0 h 1659739"/>
                <a:gd name="connsiteX2" fmla="*/ 0 w 856640"/>
                <a:gd name="connsiteY2" fmla="*/ 832303 h 1659739"/>
                <a:gd name="connsiteX3" fmla="*/ 856640 w 856640"/>
                <a:gd name="connsiteY3" fmla="*/ 1659740 h 1659739"/>
                <a:gd name="connsiteX4" fmla="*/ 856640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856640" y="0"/>
                  </a:moveTo>
                  <a:lnTo>
                    <a:pt x="856640" y="0"/>
                  </a:lnTo>
                  <a:lnTo>
                    <a:pt x="0" y="832303"/>
                  </a:lnTo>
                  <a:lnTo>
                    <a:pt x="856640" y="1659740"/>
                  </a:lnTo>
                  <a:lnTo>
                    <a:pt x="856640" y="0"/>
                  </a:lnTo>
                </a:path>
              </a:pathLst>
            </a:custGeom>
            <a:solidFill>
              <a:srgbClr val="3D9138"/>
            </a:solidFill>
            <a:ln w="48661" cap="flat">
              <a:noFill/>
              <a:prstDash val="solid"/>
              <a:miter/>
            </a:ln>
          </p:spPr>
          <p:txBody>
            <a:bodyPr rtlCol="0" anchor="ctr"/>
            <a:lstStyle/>
            <a:p>
              <a:endParaRPr lang="ja-JP" altLang="en-US"/>
            </a:p>
          </p:txBody>
        </p:sp>
        <p:sp>
          <p:nvSpPr>
            <p:cNvPr id="368" name="フリーフォーム: 図形 367">
              <a:extLst>
                <a:ext uri="{FF2B5EF4-FFF2-40B4-BE49-F238E27FC236}">
                  <a16:creationId xmlns:a16="http://schemas.microsoft.com/office/drawing/2014/main" id="{56A73A45-3A79-454D-B8F3-49205B7EB209}"/>
                </a:ext>
              </a:extLst>
            </p:cNvPr>
            <p:cNvSpPr/>
            <p:nvPr/>
          </p:nvSpPr>
          <p:spPr>
            <a:xfrm>
              <a:off x="7980759" y="15283243"/>
              <a:ext cx="856640" cy="1659739"/>
            </a:xfrm>
            <a:custGeom>
              <a:avLst/>
              <a:gdLst>
                <a:gd name="connsiteX0" fmla="*/ 0 w 856640"/>
                <a:gd name="connsiteY0" fmla="*/ 0 h 1659739"/>
                <a:gd name="connsiteX1" fmla="*/ 0 w 856640"/>
                <a:gd name="connsiteY1" fmla="*/ 1659740 h 1659739"/>
                <a:gd name="connsiteX2" fmla="*/ 856640 w 856640"/>
                <a:gd name="connsiteY2" fmla="*/ 832304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0"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369" name="フリーフォーム: 図形 368">
              <a:extLst>
                <a:ext uri="{FF2B5EF4-FFF2-40B4-BE49-F238E27FC236}">
                  <a16:creationId xmlns:a16="http://schemas.microsoft.com/office/drawing/2014/main" id="{6420E798-46DD-4775-A73F-78AF6BBAAFF6}"/>
                </a:ext>
              </a:extLst>
            </p:cNvPr>
            <p:cNvSpPr/>
            <p:nvPr/>
          </p:nvSpPr>
          <p:spPr>
            <a:xfrm>
              <a:off x="7980759" y="15283243"/>
              <a:ext cx="1713280" cy="832304"/>
            </a:xfrm>
            <a:custGeom>
              <a:avLst/>
              <a:gdLst>
                <a:gd name="connsiteX0" fmla="*/ 1713281 w 1713280"/>
                <a:gd name="connsiteY0" fmla="*/ 0 h 832304"/>
                <a:gd name="connsiteX1" fmla="*/ 0 w 1713280"/>
                <a:gd name="connsiteY1" fmla="*/ 0 h 832304"/>
                <a:gd name="connsiteX2" fmla="*/ 0 w 1713280"/>
                <a:gd name="connsiteY2" fmla="*/ 0 h 832304"/>
                <a:gd name="connsiteX3" fmla="*/ 856640 w 1713280"/>
                <a:gd name="connsiteY3" fmla="*/ 832304 h 832304"/>
                <a:gd name="connsiteX4" fmla="*/ 1713281 w 1713280"/>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4">
                  <a:moveTo>
                    <a:pt x="1713281" y="0"/>
                  </a:moveTo>
                  <a:lnTo>
                    <a:pt x="0" y="0"/>
                  </a:lnTo>
                  <a:lnTo>
                    <a:pt x="0" y="0"/>
                  </a:lnTo>
                  <a:lnTo>
                    <a:pt x="856640" y="832304"/>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370" name="フリーフォーム: 図形 369">
              <a:extLst>
                <a:ext uri="{FF2B5EF4-FFF2-40B4-BE49-F238E27FC236}">
                  <a16:creationId xmlns:a16="http://schemas.microsoft.com/office/drawing/2014/main" id="{67C78B66-6108-4214-98FA-B120EF6C9E10}"/>
                </a:ext>
              </a:extLst>
            </p:cNvPr>
            <p:cNvSpPr/>
            <p:nvPr/>
          </p:nvSpPr>
          <p:spPr>
            <a:xfrm>
              <a:off x="8837399" y="15283243"/>
              <a:ext cx="856640" cy="1659739"/>
            </a:xfrm>
            <a:custGeom>
              <a:avLst/>
              <a:gdLst>
                <a:gd name="connsiteX0" fmla="*/ 856640 w 856640"/>
                <a:gd name="connsiteY0" fmla="*/ 0 h 1659739"/>
                <a:gd name="connsiteX1" fmla="*/ 856640 w 856640"/>
                <a:gd name="connsiteY1" fmla="*/ 0 h 1659739"/>
                <a:gd name="connsiteX2" fmla="*/ 0 w 856640"/>
                <a:gd name="connsiteY2" fmla="*/ 832304 h 1659739"/>
                <a:gd name="connsiteX3" fmla="*/ 856640 w 856640"/>
                <a:gd name="connsiteY3" fmla="*/ 1659740 h 1659739"/>
                <a:gd name="connsiteX4" fmla="*/ 856640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856640" y="0"/>
                  </a:moveTo>
                  <a:lnTo>
                    <a:pt x="856640" y="0"/>
                  </a:lnTo>
                  <a:lnTo>
                    <a:pt x="0" y="832304"/>
                  </a:lnTo>
                  <a:lnTo>
                    <a:pt x="856640" y="1659740"/>
                  </a:lnTo>
                  <a:lnTo>
                    <a:pt x="856640" y="0"/>
                  </a:lnTo>
                </a:path>
              </a:pathLst>
            </a:custGeom>
            <a:solidFill>
              <a:srgbClr val="3D9138"/>
            </a:solidFill>
            <a:ln w="48661" cap="flat">
              <a:noFill/>
              <a:prstDash val="solid"/>
              <a:miter/>
            </a:ln>
          </p:spPr>
          <p:txBody>
            <a:bodyPr rtlCol="0" anchor="ctr"/>
            <a:lstStyle/>
            <a:p>
              <a:endParaRPr lang="ja-JP" altLang="en-US"/>
            </a:p>
          </p:txBody>
        </p:sp>
        <p:sp>
          <p:nvSpPr>
            <p:cNvPr id="371" name="フリーフォーム: 図形 370">
              <a:extLst>
                <a:ext uri="{FF2B5EF4-FFF2-40B4-BE49-F238E27FC236}">
                  <a16:creationId xmlns:a16="http://schemas.microsoft.com/office/drawing/2014/main" id="{45C08841-9270-4B08-87B3-7DBE77E67A98}"/>
                </a:ext>
              </a:extLst>
            </p:cNvPr>
            <p:cNvSpPr/>
            <p:nvPr/>
          </p:nvSpPr>
          <p:spPr>
            <a:xfrm>
              <a:off x="7980759" y="16115548"/>
              <a:ext cx="1713280" cy="827435"/>
            </a:xfrm>
            <a:custGeom>
              <a:avLst/>
              <a:gdLst>
                <a:gd name="connsiteX0" fmla="*/ 856640 w 1713280"/>
                <a:gd name="connsiteY0" fmla="*/ 0 h 827435"/>
                <a:gd name="connsiteX1" fmla="*/ 856640 w 1713280"/>
                <a:gd name="connsiteY1" fmla="*/ 0 h 827435"/>
                <a:gd name="connsiteX2" fmla="*/ 0 w 1713280"/>
                <a:gd name="connsiteY2" fmla="*/ 827435 h 827435"/>
                <a:gd name="connsiteX3" fmla="*/ 1713281 w 1713280"/>
                <a:gd name="connsiteY3" fmla="*/ 827435 h 827435"/>
                <a:gd name="connsiteX4" fmla="*/ 856640 w 1713280"/>
                <a:gd name="connsiteY4" fmla="*/ 0 h 82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27435">
                  <a:moveTo>
                    <a:pt x="856640" y="0"/>
                  </a:moveTo>
                  <a:lnTo>
                    <a:pt x="856640" y="0"/>
                  </a:lnTo>
                  <a:lnTo>
                    <a:pt x="0" y="827435"/>
                  </a:lnTo>
                  <a:lnTo>
                    <a:pt x="1713281" y="827435"/>
                  </a:lnTo>
                  <a:lnTo>
                    <a:pt x="856640" y="0"/>
                  </a:lnTo>
                </a:path>
              </a:pathLst>
            </a:custGeom>
            <a:solidFill>
              <a:srgbClr val="3D9138"/>
            </a:solidFill>
            <a:ln w="48661" cap="flat">
              <a:noFill/>
              <a:prstDash val="solid"/>
              <a:miter/>
            </a:ln>
          </p:spPr>
          <p:txBody>
            <a:bodyPr rtlCol="0" anchor="ctr"/>
            <a:lstStyle/>
            <a:p>
              <a:endParaRPr lang="ja-JP" altLang="en-US"/>
            </a:p>
          </p:txBody>
        </p:sp>
        <p:sp>
          <p:nvSpPr>
            <p:cNvPr id="372" name="フリーフォーム: 図形 371">
              <a:extLst>
                <a:ext uri="{FF2B5EF4-FFF2-40B4-BE49-F238E27FC236}">
                  <a16:creationId xmlns:a16="http://schemas.microsoft.com/office/drawing/2014/main" id="{539974CA-4306-4269-B0D5-5E8BC83A3799}"/>
                </a:ext>
              </a:extLst>
            </p:cNvPr>
            <p:cNvSpPr/>
            <p:nvPr/>
          </p:nvSpPr>
          <p:spPr>
            <a:xfrm>
              <a:off x="9694039" y="15283243"/>
              <a:ext cx="1718148" cy="832304"/>
            </a:xfrm>
            <a:custGeom>
              <a:avLst/>
              <a:gdLst>
                <a:gd name="connsiteX0" fmla="*/ 1718148 w 1718148"/>
                <a:gd name="connsiteY0" fmla="*/ 0 h 832304"/>
                <a:gd name="connsiteX1" fmla="*/ 0 w 1718148"/>
                <a:gd name="connsiteY1" fmla="*/ 0 h 832304"/>
                <a:gd name="connsiteX2" fmla="*/ 856640 w 1718148"/>
                <a:gd name="connsiteY2" fmla="*/ 832304 h 832304"/>
                <a:gd name="connsiteX3" fmla="*/ 1718148 w 1718148"/>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8" h="832304">
                  <a:moveTo>
                    <a:pt x="1718148" y="0"/>
                  </a:moveTo>
                  <a:lnTo>
                    <a:pt x="0" y="0"/>
                  </a:lnTo>
                  <a:lnTo>
                    <a:pt x="856640" y="832304"/>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373" name="フリーフォーム: 図形 372">
              <a:extLst>
                <a:ext uri="{FF2B5EF4-FFF2-40B4-BE49-F238E27FC236}">
                  <a16:creationId xmlns:a16="http://schemas.microsoft.com/office/drawing/2014/main" id="{F0D15E40-F69C-4316-8E52-81285A8BD9D4}"/>
                </a:ext>
              </a:extLst>
            </p:cNvPr>
            <p:cNvSpPr/>
            <p:nvPr/>
          </p:nvSpPr>
          <p:spPr>
            <a:xfrm>
              <a:off x="10550680" y="15283243"/>
              <a:ext cx="861507" cy="1659739"/>
            </a:xfrm>
            <a:custGeom>
              <a:avLst/>
              <a:gdLst>
                <a:gd name="connsiteX0" fmla="*/ 861508 w 861507"/>
                <a:gd name="connsiteY0" fmla="*/ 0 h 1659739"/>
                <a:gd name="connsiteX1" fmla="*/ 861508 w 861507"/>
                <a:gd name="connsiteY1" fmla="*/ 0 h 1659739"/>
                <a:gd name="connsiteX2" fmla="*/ 0 w 861507"/>
                <a:gd name="connsiteY2" fmla="*/ 832304 h 1659739"/>
                <a:gd name="connsiteX3" fmla="*/ 861508 w 861507"/>
                <a:gd name="connsiteY3" fmla="*/ 1659740 h 1659739"/>
                <a:gd name="connsiteX4" fmla="*/ 861508 w 861507"/>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59739">
                  <a:moveTo>
                    <a:pt x="861508" y="0"/>
                  </a:moveTo>
                  <a:lnTo>
                    <a:pt x="861508" y="0"/>
                  </a:lnTo>
                  <a:lnTo>
                    <a:pt x="0" y="832304"/>
                  </a:lnTo>
                  <a:lnTo>
                    <a:pt x="861508" y="1659740"/>
                  </a:lnTo>
                  <a:lnTo>
                    <a:pt x="861508" y="0"/>
                  </a:lnTo>
                </a:path>
              </a:pathLst>
            </a:custGeom>
            <a:solidFill>
              <a:srgbClr val="359939"/>
            </a:solidFill>
            <a:ln w="48661" cap="flat">
              <a:noFill/>
              <a:prstDash val="solid"/>
              <a:miter/>
            </a:ln>
          </p:spPr>
          <p:txBody>
            <a:bodyPr rtlCol="0" anchor="ctr"/>
            <a:lstStyle/>
            <a:p>
              <a:endParaRPr lang="ja-JP" altLang="en-US"/>
            </a:p>
          </p:txBody>
        </p:sp>
        <p:sp>
          <p:nvSpPr>
            <p:cNvPr id="374" name="フリーフォーム: 図形 373">
              <a:extLst>
                <a:ext uri="{FF2B5EF4-FFF2-40B4-BE49-F238E27FC236}">
                  <a16:creationId xmlns:a16="http://schemas.microsoft.com/office/drawing/2014/main" id="{0183CF0B-52DA-4E4F-A553-B736D0A44C2A}"/>
                </a:ext>
              </a:extLst>
            </p:cNvPr>
            <p:cNvSpPr/>
            <p:nvPr/>
          </p:nvSpPr>
          <p:spPr>
            <a:xfrm>
              <a:off x="9694039" y="16115548"/>
              <a:ext cx="1718148" cy="827435"/>
            </a:xfrm>
            <a:custGeom>
              <a:avLst/>
              <a:gdLst>
                <a:gd name="connsiteX0" fmla="*/ 856640 w 1718148"/>
                <a:gd name="connsiteY0" fmla="*/ 0 h 827435"/>
                <a:gd name="connsiteX1" fmla="*/ 856640 w 1718148"/>
                <a:gd name="connsiteY1" fmla="*/ 0 h 827435"/>
                <a:gd name="connsiteX2" fmla="*/ 0 w 1718148"/>
                <a:gd name="connsiteY2" fmla="*/ 827435 h 827435"/>
                <a:gd name="connsiteX3" fmla="*/ 1718148 w 1718148"/>
                <a:gd name="connsiteY3" fmla="*/ 827435 h 827435"/>
                <a:gd name="connsiteX4" fmla="*/ 856640 w 1718148"/>
                <a:gd name="connsiteY4" fmla="*/ 0 h 82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8" h="827435">
                  <a:moveTo>
                    <a:pt x="856640" y="0"/>
                  </a:moveTo>
                  <a:lnTo>
                    <a:pt x="856640" y="0"/>
                  </a:lnTo>
                  <a:lnTo>
                    <a:pt x="0" y="827435"/>
                  </a:lnTo>
                  <a:lnTo>
                    <a:pt x="1718148" y="827435"/>
                  </a:lnTo>
                  <a:lnTo>
                    <a:pt x="856640" y="0"/>
                  </a:lnTo>
                </a:path>
              </a:pathLst>
            </a:custGeom>
            <a:solidFill>
              <a:srgbClr val="3D9138"/>
            </a:solidFill>
            <a:ln w="48661" cap="flat">
              <a:noFill/>
              <a:prstDash val="solid"/>
              <a:miter/>
            </a:ln>
          </p:spPr>
          <p:txBody>
            <a:bodyPr rtlCol="0" anchor="ctr"/>
            <a:lstStyle/>
            <a:p>
              <a:endParaRPr lang="ja-JP" altLang="en-US"/>
            </a:p>
          </p:txBody>
        </p:sp>
        <p:sp>
          <p:nvSpPr>
            <p:cNvPr id="375" name="フリーフォーム: 図形 374">
              <a:extLst>
                <a:ext uri="{FF2B5EF4-FFF2-40B4-BE49-F238E27FC236}">
                  <a16:creationId xmlns:a16="http://schemas.microsoft.com/office/drawing/2014/main" id="{6063C0B7-BA40-4FD3-921A-E07BA49ED865}"/>
                </a:ext>
              </a:extLst>
            </p:cNvPr>
            <p:cNvSpPr/>
            <p:nvPr/>
          </p:nvSpPr>
          <p:spPr>
            <a:xfrm>
              <a:off x="9694039" y="15283243"/>
              <a:ext cx="856640" cy="1659739"/>
            </a:xfrm>
            <a:custGeom>
              <a:avLst/>
              <a:gdLst>
                <a:gd name="connsiteX0" fmla="*/ 0 w 856640"/>
                <a:gd name="connsiteY0" fmla="*/ 0 h 1659739"/>
                <a:gd name="connsiteX1" fmla="*/ 0 w 856640"/>
                <a:gd name="connsiteY1" fmla="*/ 0 h 1659739"/>
                <a:gd name="connsiteX2" fmla="*/ 0 w 856640"/>
                <a:gd name="connsiteY2" fmla="*/ 1659740 h 1659739"/>
                <a:gd name="connsiteX3" fmla="*/ 856640 w 856640"/>
                <a:gd name="connsiteY3" fmla="*/ 832304 h 1659739"/>
                <a:gd name="connsiteX4" fmla="*/ 0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0" y="0"/>
                  </a:moveTo>
                  <a:lnTo>
                    <a:pt x="0" y="0"/>
                  </a:lnTo>
                  <a:lnTo>
                    <a:pt x="0" y="1659740"/>
                  </a:lnTo>
                  <a:lnTo>
                    <a:pt x="856640"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376" name="フリーフォーム: 図形 375">
              <a:extLst>
                <a:ext uri="{FF2B5EF4-FFF2-40B4-BE49-F238E27FC236}">
                  <a16:creationId xmlns:a16="http://schemas.microsoft.com/office/drawing/2014/main" id="{2A99D9B0-0F8D-433E-BE35-479E8C2EA179}"/>
                </a:ext>
              </a:extLst>
            </p:cNvPr>
            <p:cNvSpPr/>
            <p:nvPr/>
          </p:nvSpPr>
          <p:spPr>
            <a:xfrm>
              <a:off x="10550680" y="16942983"/>
              <a:ext cx="861507" cy="1659742"/>
            </a:xfrm>
            <a:custGeom>
              <a:avLst/>
              <a:gdLst>
                <a:gd name="connsiteX0" fmla="*/ 861508 w 861507"/>
                <a:gd name="connsiteY0" fmla="*/ 0 h 1659742"/>
                <a:gd name="connsiteX1" fmla="*/ 861508 w 861507"/>
                <a:gd name="connsiteY1" fmla="*/ 0 h 1659742"/>
                <a:gd name="connsiteX2" fmla="*/ 0 w 861507"/>
                <a:gd name="connsiteY2" fmla="*/ 832306 h 1659742"/>
                <a:gd name="connsiteX3" fmla="*/ 861508 w 861507"/>
                <a:gd name="connsiteY3" fmla="*/ 1659743 h 1659742"/>
                <a:gd name="connsiteX4" fmla="*/ 861508 w 861507"/>
                <a:gd name="connsiteY4" fmla="*/ 0 h 1659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59742">
                  <a:moveTo>
                    <a:pt x="861508" y="0"/>
                  </a:moveTo>
                  <a:lnTo>
                    <a:pt x="861508" y="0"/>
                  </a:lnTo>
                  <a:lnTo>
                    <a:pt x="0" y="832306"/>
                  </a:lnTo>
                  <a:lnTo>
                    <a:pt x="861508" y="1659743"/>
                  </a:lnTo>
                  <a:lnTo>
                    <a:pt x="861508" y="0"/>
                  </a:lnTo>
                </a:path>
              </a:pathLst>
            </a:custGeom>
            <a:solidFill>
              <a:srgbClr val="3E9038"/>
            </a:solidFill>
            <a:ln w="48661" cap="flat">
              <a:noFill/>
              <a:prstDash val="solid"/>
              <a:miter/>
            </a:ln>
          </p:spPr>
          <p:txBody>
            <a:bodyPr rtlCol="0" anchor="ctr"/>
            <a:lstStyle/>
            <a:p>
              <a:endParaRPr lang="ja-JP" altLang="en-US"/>
            </a:p>
          </p:txBody>
        </p:sp>
        <p:sp>
          <p:nvSpPr>
            <p:cNvPr id="377" name="フリーフォーム: 図形 376">
              <a:extLst>
                <a:ext uri="{FF2B5EF4-FFF2-40B4-BE49-F238E27FC236}">
                  <a16:creationId xmlns:a16="http://schemas.microsoft.com/office/drawing/2014/main" id="{0DB9EDA5-7214-42F4-ABFF-A4EA969F8B98}"/>
                </a:ext>
              </a:extLst>
            </p:cNvPr>
            <p:cNvSpPr/>
            <p:nvPr/>
          </p:nvSpPr>
          <p:spPr>
            <a:xfrm>
              <a:off x="9694039" y="17775289"/>
              <a:ext cx="1718148" cy="827436"/>
            </a:xfrm>
            <a:custGeom>
              <a:avLst/>
              <a:gdLst>
                <a:gd name="connsiteX0" fmla="*/ 856640 w 1718148"/>
                <a:gd name="connsiteY0" fmla="*/ 0 h 827436"/>
                <a:gd name="connsiteX1" fmla="*/ 0 w 1718148"/>
                <a:gd name="connsiteY1" fmla="*/ 827437 h 827436"/>
                <a:gd name="connsiteX2" fmla="*/ 1718148 w 1718148"/>
                <a:gd name="connsiteY2" fmla="*/ 827437 h 827436"/>
                <a:gd name="connsiteX3" fmla="*/ 856640 w 1718148"/>
                <a:gd name="connsiteY3" fmla="*/ 0 h 827436"/>
              </a:gdLst>
              <a:ahLst/>
              <a:cxnLst>
                <a:cxn ang="0">
                  <a:pos x="connsiteX0" y="connsiteY0"/>
                </a:cxn>
                <a:cxn ang="0">
                  <a:pos x="connsiteX1" y="connsiteY1"/>
                </a:cxn>
                <a:cxn ang="0">
                  <a:pos x="connsiteX2" y="connsiteY2"/>
                </a:cxn>
                <a:cxn ang="0">
                  <a:pos x="connsiteX3" y="connsiteY3"/>
                </a:cxn>
              </a:cxnLst>
              <a:rect l="l" t="t" r="r" b="b"/>
              <a:pathLst>
                <a:path w="1718148" h="827436">
                  <a:moveTo>
                    <a:pt x="856640" y="0"/>
                  </a:moveTo>
                  <a:lnTo>
                    <a:pt x="0" y="827437"/>
                  </a:lnTo>
                  <a:lnTo>
                    <a:pt x="1718148" y="827437"/>
                  </a:lnTo>
                  <a:lnTo>
                    <a:pt x="856640" y="0"/>
                  </a:lnTo>
                </a:path>
              </a:pathLst>
            </a:custGeom>
            <a:solidFill>
              <a:srgbClr val="359939"/>
            </a:solidFill>
            <a:ln w="48661" cap="flat">
              <a:noFill/>
              <a:prstDash val="solid"/>
              <a:miter/>
            </a:ln>
          </p:spPr>
          <p:txBody>
            <a:bodyPr rtlCol="0" anchor="ctr"/>
            <a:lstStyle/>
            <a:p>
              <a:endParaRPr lang="ja-JP" altLang="en-US"/>
            </a:p>
          </p:txBody>
        </p:sp>
        <p:sp>
          <p:nvSpPr>
            <p:cNvPr id="378" name="フリーフォーム: 図形 377">
              <a:extLst>
                <a:ext uri="{FF2B5EF4-FFF2-40B4-BE49-F238E27FC236}">
                  <a16:creationId xmlns:a16="http://schemas.microsoft.com/office/drawing/2014/main" id="{0DB77AAB-EC61-4DC9-AA05-FFA92A51EB4B}"/>
                </a:ext>
              </a:extLst>
            </p:cNvPr>
            <p:cNvSpPr/>
            <p:nvPr/>
          </p:nvSpPr>
          <p:spPr>
            <a:xfrm>
              <a:off x="9694039" y="16942983"/>
              <a:ext cx="856640" cy="1659742"/>
            </a:xfrm>
            <a:custGeom>
              <a:avLst/>
              <a:gdLst>
                <a:gd name="connsiteX0" fmla="*/ 0 w 856640"/>
                <a:gd name="connsiteY0" fmla="*/ 0 h 1659742"/>
                <a:gd name="connsiteX1" fmla="*/ 0 w 856640"/>
                <a:gd name="connsiteY1" fmla="*/ 1659743 h 1659742"/>
                <a:gd name="connsiteX2" fmla="*/ 856640 w 856640"/>
                <a:gd name="connsiteY2" fmla="*/ 832306 h 1659742"/>
                <a:gd name="connsiteX3" fmla="*/ 0 w 856640"/>
                <a:gd name="connsiteY3" fmla="*/ 0 h 1659742"/>
              </a:gdLst>
              <a:ahLst/>
              <a:cxnLst>
                <a:cxn ang="0">
                  <a:pos x="connsiteX0" y="connsiteY0"/>
                </a:cxn>
                <a:cxn ang="0">
                  <a:pos x="connsiteX1" y="connsiteY1"/>
                </a:cxn>
                <a:cxn ang="0">
                  <a:pos x="connsiteX2" y="connsiteY2"/>
                </a:cxn>
                <a:cxn ang="0">
                  <a:pos x="connsiteX3" y="connsiteY3"/>
                </a:cxn>
              </a:cxnLst>
              <a:rect l="l" t="t" r="r" b="b"/>
              <a:pathLst>
                <a:path w="856640" h="1659742">
                  <a:moveTo>
                    <a:pt x="0" y="0"/>
                  </a:moveTo>
                  <a:lnTo>
                    <a:pt x="0" y="1659743"/>
                  </a:lnTo>
                  <a:lnTo>
                    <a:pt x="856640" y="832306"/>
                  </a:lnTo>
                  <a:lnTo>
                    <a:pt x="0" y="0"/>
                  </a:lnTo>
                </a:path>
              </a:pathLst>
            </a:custGeom>
            <a:solidFill>
              <a:srgbClr val="3D9138"/>
            </a:solidFill>
            <a:ln w="48661" cap="flat">
              <a:noFill/>
              <a:prstDash val="solid"/>
              <a:miter/>
            </a:ln>
          </p:spPr>
          <p:txBody>
            <a:bodyPr rtlCol="0" anchor="ctr"/>
            <a:lstStyle/>
            <a:p>
              <a:endParaRPr lang="ja-JP" altLang="en-US"/>
            </a:p>
          </p:txBody>
        </p:sp>
        <p:sp>
          <p:nvSpPr>
            <p:cNvPr id="379" name="フリーフォーム: 図形 378">
              <a:extLst>
                <a:ext uri="{FF2B5EF4-FFF2-40B4-BE49-F238E27FC236}">
                  <a16:creationId xmlns:a16="http://schemas.microsoft.com/office/drawing/2014/main" id="{EFFB2ADC-BF3F-4A52-8632-D85E393713EB}"/>
                </a:ext>
              </a:extLst>
            </p:cNvPr>
            <p:cNvSpPr/>
            <p:nvPr/>
          </p:nvSpPr>
          <p:spPr>
            <a:xfrm>
              <a:off x="9694039" y="16942983"/>
              <a:ext cx="1718148" cy="832305"/>
            </a:xfrm>
            <a:custGeom>
              <a:avLst/>
              <a:gdLst>
                <a:gd name="connsiteX0" fmla="*/ 1718148 w 1718148"/>
                <a:gd name="connsiteY0" fmla="*/ 0 h 832305"/>
                <a:gd name="connsiteX1" fmla="*/ 0 w 1718148"/>
                <a:gd name="connsiteY1" fmla="*/ 0 h 832305"/>
                <a:gd name="connsiteX2" fmla="*/ 856640 w 1718148"/>
                <a:gd name="connsiteY2" fmla="*/ 832306 h 832305"/>
                <a:gd name="connsiteX3" fmla="*/ 1718148 w 1718148"/>
                <a:gd name="connsiteY3" fmla="*/ 0 h 832305"/>
                <a:gd name="connsiteX4" fmla="*/ 1718148 w 1718148"/>
                <a:gd name="connsiteY4" fmla="*/ 0 h 832305"/>
                <a:gd name="connsiteX5" fmla="*/ 1718148 w 1718148"/>
                <a:gd name="connsiteY5" fmla="*/ 0 h 832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8" h="832305">
                  <a:moveTo>
                    <a:pt x="1718148" y="0"/>
                  </a:moveTo>
                  <a:lnTo>
                    <a:pt x="0" y="0"/>
                  </a:lnTo>
                  <a:lnTo>
                    <a:pt x="856640" y="832306"/>
                  </a:lnTo>
                  <a:lnTo>
                    <a:pt x="1718148" y="0"/>
                  </a:lnTo>
                  <a:moveTo>
                    <a:pt x="1718148" y="0"/>
                  </a:moveTo>
                  <a:lnTo>
                    <a:pt x="1718148" y="0"/>
                  </a:lnTo>
                </a:path>
              </a:pathLst>
            </a:custGeom>
            <a:solidFill>
              <a:srgbClr val="408D38"/>
            </a:solidFill>
            <a:ln w="48661" cap="flat">
              <a:noFill/>
              <a:prstDash val="solid"/>
              <a:miter/>
            </a:ln>
          </p:spPr>
          <p:txBody>
            <a:bodyPr rtlCol="0" anchor="ctr"/>
            <a:lstStyle/>
            <a:p>
              <a:endParaRPr lang="ja-JP" altLang="en-US"/>
            </a:p>
          </p:txBody>
        </p:sp>
        <p:sp>
          <p:nvSpPr>
            <p:cNvPr id="380" name="フリーフォーム: 図形 379">
              <a:extLst>
                <a:ext uri="{FF2B5EF4-FFF2-40B4-BE49-F238E27FC236}">
                  <a16:creationId xmlns:a16="http://schemas.microsoft.com/office/drawing/2014/main" id="{6FA3A937-E879-4564-9A69-614B1F2F0B02}"/>
                </a:ext>
              </a:extLst>
            </p:cNvPr>
            <p:cNvSpPr/>
            <p:nvPr/>
          </p:nvSpPr>
          <p:spPr>
            <a:xfrm>
              <a:off x="7980759" y="17775289"/>
              <a:ext cx="1713280" cy="827436"/>
            </a:xfrm>
            <a:custGeom>
              <a:avLst/>
              <a:gdLst>
                <a:gd name="connsiteX0" fmla="*/ 856640 w 1713280"/>
                <a:gd name="connsiteY0" fmla="*/ 0 h 827436"/>
                <a:gd name="connsiteX1" fmla="*/ 0 w 1713280"/>
                <a:gd name="connsiteY1" fmla="*/ 827437 h 827436"/>
                <a:gd name="connsiteX2" fmla="*/ 1713281 w 1713280"/>
                <a:gd name="connsiteY2" fmla="*/ 827437 h 827436"/>
                <a:gd name="connsiteX3" fmla="*/ 856640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856640" y="0"/>
                  </a:moveTo>
                  <a:lnTo>
                    <a:pt x="0" y="827437"/>
                  </a:lnTo>
                  <a:lnTo>
                    <a:pt x="1713281" y="827437"/>
                  </a:lnTo>
                  <a:lnTo>
                    <a:pt x="856640" y="0"/>
                  </a:lnTo>
                </a:path>
              </a:pathLst>
            </a:custGeom>
            <a:solidFill>
              <a:srgbClr val="408D38"/>
            </a:solidFill>
            <a:ln w="48661" cap="flat">
              <a:noFill/>
              <a:prstDash val="solid"/>
              <a:miter/>
            </a:ln>
          </p:spPr>
          <p:txBody>
            <a:bodyPr rtlCol="0" anchor="ctr"/>
            <a:lstStyle/>
            <a:p>
              <a:endParaRPr lang="ja-JP" altLang="en-US"/>
            </a:p>
          </p:txBody>
        </p:sp>
        <p:sp>
          <p:nvSpPr>
            <p:cNvPr id="381" name="フリーフォーム: 図形 380">
              <a:extLst>
                <a:ext uri="{FF2B5EF4-FFF2-40B4-BE49-F238E27FC236}">
                  <a16:creationId xmlns:a16="http://schemas.microsoft.com/office/drawing/2014/main" id="{034A2929-24C4-401E-B5E6-86CA7FF9568F}"/>
                </a:ext>
              </a:extLst>
            </p:cNvPr>
            <p:cNvSpPr/>
            <p:nvPr/>
          </p:nvSpPr>
          <p:spPr>
            <a:xfrm>
              <a:off x="7980759" y="16942983"/>
              <a:ext cx="856640" cy="1659742"/>
            </a:xfrm>
            <a:custGeom>
              <a:avLst/>
              <a:gdLst>
                <a:gd name="connsiteX0" fmla="*/ 0 w 856640"/>
                <a:gd name="connsiteY0" fmla="*/ 0 h 1659742"/>
                <a:gd name="connsiteX1" fmla="*/ 0 w 856640"/>
                <a:gd name="connsiteY1" fmla="*/ 0 h 1659742"/>
                <a:gd name="connsiteX2" fmla="*/ 0 w 856640"/>
                <a:gd name="connsiteY2" fmla="*/ 1659743 h 1659742"/>
                <a:gd name="connsiteX3" fmla="*/ 856640 w 856640"/>
                <a:gd name="connsiteY3" fmla="*/ 832306 h 1659742"/>
                <a:gd name="connsiteX4" fmla="*/ 0 w 856640"/>
                <a:gd name="connsiteY4" fmla="*/ 0 h 1659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2">
                  <a:moveTo>
                    <a:pt x="0" y="0"/>
                  </a:moveTo>
                  <a:lnTo>
                    <a:pt x="0" y="0"/>
                  </a:lnTo>
                  <a:lnTo>
                    <a:pt x="0" y="1659743"/>
                  </a:lnTo>
                  <a:lnTo>
                    <a:pt x="856640" y="832306"/>
                  </a:lnTo>
                  <a:lnTo>
                    <a:pt x="0" y="0"/>
                  </a:lnTo>
                </a:path>
              </a:pathLst>
            </a:custGeom>
            <a:solidFill>
              <a:srgbClr val="3B9338"/>
            </a:solidFill>
            <a:ln w="48661" cap="flat">
              <a:noFill/>
              <a:prstDash val="solid"/>
              <a:miter/>
            </a:ln>
          </p:spPr>
          <p:txBody>
            <a:bodyPr rtlCol="0" anchor="ctr"/>
            <a:lstStyle/>
            <a:p>
              <a:endParaRPr lang="ja-JP" altLang="en-US"/>
            </a:p>
          </p:txBody>
        </p:sp>
        <p:sp>
          <p:nvSpPr>
            <p:cNvPr id="382" name="フリーフォーム: 図形 381">
              <a:extLst>
                <a:ext uri="{FF2B5EF4-FFF2-40B4-BE49-F238E27FC236}">
                  <a16:creationId xmlns:a16="http://schemas.microsoft.com/office/drawing/2014/main" id="{F27163BF-6195-4286-B2B5-C4068BAF82C1}"/>
                </a:ext>
              </a:extLst>
            </p:cNvPr>
            <p:cNvSpPr/>
            <p:nvPr/>
          </p:nvSpPr>
          <p:spPr>
            <a:xfrm>
              <a:off x="7980759" y="16942983"/>
              <a:ext cx="1713280" cy="832305"/>
            </a:xfrm>
            <a:custGeom>
              <a:avLst/>
              <a:gdLst>
                <a:gd name="connsiteX0" fmla="*/ 1713281 w 1713280"/>
                <a:gd name="connsiteY0" fmla="*/ 0 h 832305"/>
                <a:gd name="connsiteX1" fmla="*/ 0 w 1713280"/>
                <a:gd name="connsiteY1" fmla="*/ 0 h 832305"/>
                <a:gd name="connsiteX2" fmla="*/ 856640 w 1713280"/>
                <a:gd name="connsiteY2" fmla="*/ 832306 h 832305"/>
                <a:gd name="connsiteX3" fmla="*/ 1713281 w 1713280"/>
                <a:gd name="connsiteY3" fmla="*/ 0 h 832305"/>
              </a:gdLst>
              <a:ahLst/>
              <a:cxnLst>
                <a:cxn ang="0">
                  <a:pos x="connsiteX0" y="connsiteY0"/>
                </a:cxn>
                <a:cxn ang="0">
                  <a:pos x="connsiteX1" y="connsiteY1"/>
                </a:cxn>
                <a:cxn ang="0">
                  <a:pos x="connsiteX2" y="connsiteY2"/>
                </a:cxn>
                <a:cxn ang="0">
                  <a:pos x="connsiteX3" y="connsiteY3"/>
                </a:cxn>
              </a:cxnLst>
              <a:rect l="l" t="t" r="r" b="b"/>
              <a:pathLst>
                <a:path w="1713280" h="832305">
                  <a:moveTo>
                    <a:pt x="1713281" y="0"/>
                  </a:moveTo>
                  <a:lnTo>
                    <a:pt x="0" y="0"/>
                  </a:lnTo>
                  <a:lnTo>
                    <a:pt x="856640" y="832306"/>
                  </a:lnTo>
                  <a:lnTo>
                    <a:pt x="1713281" y="0"/>
                  </a:lnTo>
                </a:path>
              </a:pathLst>
            </a:custGeom>
            <a:solidFill>
              <a:srgbClr val="3E9038"/>
            </a:solidFill>
            <a:ln w="48661" cap="flat">
              <a:noFill/>
              <a:prstDash val="solid"/>
              <a:miter/>
            </a:ln>
          </p:spPr>
          <p:txBody>
            <a:bodyPr rtlCol="0" anchor="ctr"/>
            <a:lstStyle/>
            <a:p>
              <a:endParaRPr lang="ja-JP" altLang="en-US"/>
            </a:p>
          </p:txBody>
        </p:sp>
        <p:sp>
          <p:nvSpPr>
            <p:cNvPr id="383" name="フリーフォーム: 図形 382">
              <a:extLst>
                <a:ext uri="{FF2B5EF4-FFF2-40B4-BE49-F238E27FC236}">
                  <a16:creationId xmlns:a16="http://schemas.microsoft.com/office/drawing/2014/main" id="{B20B8F6E-C0A6-4818-B40B-695E4347CAD2}"/>
                </a:ext>
              </a:extLst>
            </p:cNvPr>
            <p:cNvSpPr/>
            <p:nvPr/>
          </p:nvSpPr>
          <p:spPr>
            <a:xfrm>
              <a:off x="8837399" y="16942983"/>
              <a:ext cx="856640" cy="1659742"/>
            </a:xfrm>
            <a:custGeom>
              <a:avLst/>
              <a:gdLst>
                <a:gd name="connsiteX0" fmla="*/ 856640 w 856640"/>
                <a:gd name="connsiteY0" fmla="*/ 0 h 1659742"/>
                <a:gd name="connsiteX1" fmla="*/ 856640 w 856640"/>
                <a:gd name="connsiteY1" fmla="*/ 0 h 1659742"/>
                <a:gd name="connsiteX2" fmla="*/ 0 w 856640"/>
                <a:gd name="connsiteY2" fmla="*/ 832306 h 1659742"/>
                <a:gd name="connsiteX3" fmla="*/ 856640 w 856640"/>
                <a:gd name="connsiteY3" fmla="*/ 1659743 h 1659742"/>
                <a:gd name="connsiteX4" fmla="*/ 856640 w 856640"/>
                <a:gd name="connsiteY4" fmla="*/ 0 h 1659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2">
                  <a:moveTo>
                    <a:pt x="856640" y="0"/>
                  </a:moveTo>
                  <a:lnTo>
                    <a:pt x="856640" y="0"/>
                  </a:lnTo>
                  <a:lnTo>
                    <a:pt x="0" y="832306"/>
                  </a:lnTo>
                  <a:lnTo>
                    <a:pt x="856640" y="1659743"/>
                  </a:lnTo>
                  <a:lnTo>
                    <a:pt x="856640" y="0"/>
                  </a:lnTo>
                </a:path>
              </a:pathLst>
            </a:custGeom>
            <a:solidFill>
              <a:srgbClr val="3F8E38"/>
            </a:solidFill>
            <a:ln w="48661" cap="flat">
              <a:noFill/>
              <a:prstDash val="solid"/>
              <a:miter/>
            </a:ln>
          </p:spPr>
          <p:txBody>
            <a:bodyPr rtlCol="0" anchor="ctr"/>
            <a:lstStyle/>
            <a:p>
              <a:endParaRPr lang="ja-JP" altLang="en-US"/>
            </a:p>
          </p:txBody>
        </p:sp>
        <p:sp>
          <p:nvSpPr>
            <p:cNvPr id="384" name="フリーフォーム: 図形 383">
              <a:extLst>
                <a:ext uri="{FF2B5EF4-FFF2-40B4-BE49-F238E27FC236}">
                  <a16:creationId xmlns:a16="http://schemas.microsoft.com/office/drawing/2014/main" id="{DB9F365B-5712-426E-BC9F-2F602D786D0C}"/>
                </a:ext>
              </a:extLst>
            </p:cNvPr>
            <p:cNvSpPr/>
            <p:nvPr/>
          </p:nvSpPr>
          <p:spPr>
            <a:xfrm>
              <a:off x="7980759" y="18602726"/>
              <a:ext cx="856640" cy="1664608"/>
            </a:xfrm>
            <a:custGeom>
              <a:avLst/>
              <a:gdLst>
                <a:gd name="connsiteX0" fmla="*/ 0 w 856640"/>
                <a:gd name="connsiteY0" fmla="*/ 0 h 1664608"/>
                <a:gd name="connsiteX1" fmla="*/ 0 w 856640"/>
                <a:gd name="connsiteY1" fmla="*/ 0 h 1664608"/>
                <a:gd name="connsiteX2" fmla="*/ 0 w 856640"/>
                <a:gd name="connsiteY2" fmla="*/ 1664609 h 1664608"/>
                <a:gd name="connsiteX3" fmla="*/ 856640 w 856640"/>
                <a:gd name="connsiteY3" fmla="*/ 832303 h 1664608"/>
                <a:gd name="connsiteX4" fmla="*/ 0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0" y="0"/>
                  </a:moveTo>
                  <a:lnTo>
                    <a:pt x="0" y="0"/>
                  </a:lnTo>
                  <a:lnTo>
                    <a:pt x="0" y="1664609"/>
                  </a:lnTo>
                  <a:lnTo>
                    <a:pt x="856640" y="832303"/>
                  </a:lnTo>
                  <a:lnTo>
                    <a:pt x="0" y="0"/>
                  </a:lnTo>
                </a:path>
              </a:pathLst>
            </a:custGeom>
            <a:solidFill>
              <a:srgbClr val="438838"/>
            </a:solidFill>
            <a:ln w="48661" cap="flat">
              <a:noFill/>
              <a:prstDash val="solid"/>
              <a:miter/>
            </a:ln>
          </p:spPr>
          <p:txBody>
            <a:bodyPr rtlCol="0" anchor="ctr"/>
            <a:lstStyle/>
            <a:p>
              <a:endParaRPr lang="ja-JP" altLang="en-US"/>
            </a:p>
          </p:txBody>
        </p:sp>
        <p:sp>
          <p:nvSpPr>
            <p:cNvPr id="385" name="フリーフォーム: 図形 384">
              <a:extLst>
                <a:ext uri="{FF2B5EF4-FFF2-40B4-BE49-F238E27FC236}">
                  <a16:creationId xmlns:a16="http://schemas.microsoft.com/office/drawing/2014/main" id="{CD3DF9EF-921A-43BA-B002-4EC4FAF9B4CB}"/>
                </a:ext>
              </a:extLst>
            </p:cNvPr>
            <p:cNvSpPr/>
            <p:nvPr/>
          </p:nvSpPr>
          <p:spPr>
            <a:xfrm>
              <a:off x="7980759" y="18602726"/>
              <a:ext cx="1713280" cy="832302"/>
            </a:xfrm>
            <a:custGeom>
              <a:avLst/>
              <a:gdLst>
                <a:gd name="connsiteX0" fmla="*/ 1713281 w 1713280"/>
                <a:gd name="connsiteY0" fmla="*/ 0 h 832302"/>
                <a:gd name="connsiteX1" fmla="*/ 0 w 1713280"/>
                <a:gd name="connsiteY1" fmla="*/ 0 h 832302"/>
                <a:gd name="connsiteX2" fmla="*/ 856640 w 1713280"/>
                <a:gd name="connsiteY2" fmla="*/ 832303 h 832302"/>
                <a:gd name="connsiteX3" fmla="*/ 1713281 w 1713280"/>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0" h="832302">
                  <a:moveTo>
                    <a:pt x="1713281" y="0"/>
                  </a:moveTo>
                  <a:lnTo>
                    <a:pt x="0" y="0"/>
                  </a:lnTo>
                  <a:lnTo>
                    <a:pt x="856640" y="832303"/>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386" name="フリーフォーム: 図形 385">
              <a:extLst>
                <a:ext uri="{FF2B5EF4-FFF2-40B4-BE49-F238E27FC236}">
                  <a16:creationId xmlns:a16="http://schemas.microsoft.com/office/drawing/2014/main" id="{05572C59-B968-4CCD-AF05-F9EB0ED15A64}"/>
                </a:ext>
              </a:extLst>
            </p:cNvPr>
            <p:cNvSpPr/>
            <p:nvPr/>
          </p:nvSpPr>
          <p:spPr>
            <a:xfrm>
              <a:off x="8837399" y="18602726"/>
              <a:ext cx="856640" cy="1664608"/>
            </a:xfrm>
            <a:custGeom>
              <a:avLst/>
              <a:gdLst>
                <a:gd name="connsiteX0" fmla="*/ 856640 w 856640"/>
                <a:gd name="connsiteY0" fmla="*/ 0 h 1664608"/>
                <a:gd name="connsiteX1" fmla="*/ 856640 w 856640"/>
                <a:gd name="connsiteY1" fmla="*/ 0 h 1664608"/>
                <a:gd name="connsiteX2" fmla="*/ 0 w 856640"/>
                <a:gd name="connsiteY2" fmla="*/ 832303 h 1664608"/>
                <a:gd name="connsiteX3" fmla="*/ 856640 w 856640"/>
                <a:gd name="connsiteY3" fmla="*/ 1664609 h 1664608"/>
                <a:gd name="connsiteX4" fmla="*/ 856640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856640" y="0"/>
                  </a:moveTo>
                  <a:lnTo>
                    <a:pt x="856640" y="0"/>
                  </a:lnTo>
                  <a:lnTo>
                    <a:pt x="0" y="832303"/>
                  </a:lnTo>
                  <a:lnTo>
                    <a:pt x="856640" y="1664609"/>
                  </a:lnTo>
                  <a:lnTo>
                    <a:pt x="856640" y="0"/>
                  </a:lnTo>
                </a:path>
              </a:pathLst>
            </a:custGeom>
            <a:solidFill>
              <a:srgbClr val="408D38"/>
            </a:solidFill>
            <a:ln w="48661" cap="flat">
              <a:noFill/>
              <a:prstDash val="solid"/>
              <a:miter/>
            </a:ln>
          </p:spPr>
          <p:txBody>
            <a:bodyPr rtlCol="0" anchor="ctr"/>
            <a:lstStyle/>
            <a:p>
              <a:endParaRPr lang="ja-JP" altLang="en-US"/>
            </a:p>
          </p:txBody>
        </p:sp>
        <p:sp>
          <p:nvSpPr>
            <p:cNvPr id="387" name="フリーフォーム: 図形 386">
              <a:extLst>
                <a:ext uri="{FF2B5EF4-FFF2-40B4-BE49-F238E27FC236}">
                  <a16:creationId xmlns:a16="http://schemas.microsoft.com/office/drawing/2014/main" id="{302C42F5-6A6E-4534-AC1A-8167EC09551C}"/>
                </a:ext>
              </a:extLst>
            </p:cNvPr>
            <p:cNvSpPr/>
            <p:nvPr/>
          </p:nvSpPr>
          <p:spPr>
            <a:xfrm>
              <a:off x="7980759" y="19435028"/>
              <a:ext cx="1713280" cy="832305"/>
            </a:xfrm>
            <a:custGeom>
              <a:avLst/>
              <a:gdLst>
                <a:gd name="connsiteX0" fmla="*/ 856640 w 1713280"/>
                <a:gd name="connsiteY0" fmla="*/ 0 h 832305"/>
                <a:gd name="connsiteX1" fmla="*/ 856640 w 1713280"/>
                <a:gd name="connsiteY1" fmla="*/ 0 h 832305"/>
                <a:gd name="connsiteX2" fmla="*/ 0 w 1713280"/>
                <a:gd name="connsiteY2" fmla="*/ 832306 h 832305"/>
                <a:gd name="connsiteX3" fmla="*/ 1713281 w 1713280"/>
                <a:gd name="connsiteY3" fmla="*/ 832306 h 832305"/>
                <a:gd name="connsiteX4" fmla="*/ 856640 w 1713280"/>
                <a:gd name="connsiteY4" fmla="*/ 0 h 832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5">
                  <a:moveTo>
                    <a:pt x="856640" y="0"/>
                  </a:moveTo>
                  <a:lnTo>
                    <a:pt x="856640" y="0"/>
                  </a:lnTo>
                  <a:lnTo>
                    <a:pt x="0" y="832306"/>
                  </a:lnTo>
                  <a:lnTo>
                    <a:pt x="1713281" y="832306"/>
                  </a:lnTo>
                  <a:lnTo>
                    <a:pt x="856640" y="0"/>
                  </a:lnTo>
                </a:path>
              </a:pathLst>
            </a:custGeom>
            <a:solidFill>
              <a:srgbClr val="3B9338"/>
            </a:solidFill>
            <a:ln w="48661" cap="flat">
              <a:noFill/>
              <a:prstDash val="solid"/>
              <a:miter/>
            </a:ln>
          </p:spPr>
          <p:txBody>
            <a:bodyPr rtlCol="0" anchor="ctr"/>
            <a:lstStyle/>
            <a:p>
              <a:endParaRPr lang="ja-JP" altLang="en-US"/>
            </a:p>
          </p:txBody>
        </p:sp>
        <p:sp>
          <p:nvSpPr>
            <p:cNvPr id="388" name="フリーフォーム: 図形 387">
              <a:extLst>
                <a:ext uri="{FF2B5EF4-FFF2-40B4-BE49-F238E27FC236}">
                  <a16:creationId xmlns:a16="http://schemas.microsoft.com/office/drawing/2014/main" id="{1D547F4E-2DCA-4076-946C-7B6C9B8D28C8}"/>
                </a:ext>
              </a:extLst>
            </p:cNvPr>
            <p:cNvSpPr/>
            <p:nvPr/>
          </p:nvSpPr>
          <p:spPr>
            <a:xfrm>
              <a:off x="9694039" y="18602726"/>
              <a:ext cx="1718148" cy="832302"/>
            </a:xfrm>
            <a:custGeom>
              <a:avLst/>
              <a:gdLst>
                <a:gd name="connsiteX0" fmla="*/ 1718148 w 1718148"/>
                <a:gd name="connsiteY0" fmla="*/ 0 h 832302"/>
                <a:gd name="connsiteX1" fmla="*/ 0 w 1718148"/>
                <a:gd name="connsiteY1" fmla="*/ 0 h 832302"/>
                <a:gd name="connsiteX2" fmla="*/ 856640 w 1718148"/>
                <a:gd name="connsiteY2" fmla="*/ 832303 h 832302"/>
                <a:gd name="connsiteX3" fmla="*/ 1718148 w 1718148"/>
                <a:gd name="connsiteY3" fmla="*/ 0 h 832302"/>
              </a:gdLst>
              <a:ahLst/>
              <a:cxnLst>
                <a:cxn ang="0">
                  <a:pos x="connsiteX0" y="connsiteY0"/>
                </a:cxn>
                <a:cxn ang="0">
                  <a:pos x="connsiteX1" y="connsiteY1"/>
                </a:cxn>
                <a:cxn ang="0">
                  <a:pos x="connsiteX2" y="connsiteY2"/>
                </a:cxn>
                <a:cxn ang="0">
                  <a:pos x="connsiteX3" y="connsiteY3"/>
                </a:cxn>
              </a:cxnLst>
              <a:rect l="l" t="t" r="r" b="b"/>
              <a:pathLst>
                <a:path w="1718148" h="832302">
                  <a:moveTo>
                    <a:pt x="1718148" y="0"/>
                  </a:moveTo>
                  <a:lnTo>
                    <a:pt x="0" y="0"/>
                  </a:lnTo>
                  <a:lnTo>
                    <a:pt x="856640" y="832303"/>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389" name="フリーフォーム: 図形 388">
              <a:extLst>
                <a:ext uri="{FF2B5EF4-FFF2-40B4-BE49-F238E27FC236}">
                  <a16:creationId xmlns:a16="http://schemas.microsoft.com/office/drawing/2014/main" id="{8CB5566F-A640-462B-8006-0CCAC84E69A1}"/>
                </a:ext>
              </a:extLst>
            </p:cNvPr>
            <p:cNvSpPr/>
            <p:nvPr/>
          </p:nvSpPr>
          <p:spPr>
            <a:xfrm>
              <a:off x="10550680" y="18602726"/>
              <a:ext cx="861507" cy="1664608"/>
            </a:xfrm>
            <a:custGeom>
              <a:avLst/>
              <a:gdLst>
                <a:gd name="connsiteX0" fmla="*/ 861508 w 861507"/>
                <a:gd name="connsiteY0" fmla="*/ 0 h 1664608"/>
                <a:gd name="connsiteX1" fmla="*/ 861508 w 861507"/>
                <a:gd name="connsiteY1" fmla="*/ 0 h 1664608"/>
                <a:gd name="connsiteX2" fmla="*/ 0 w 861507"/>
                <a:gd name="connsiteY2" fmla="*/ 832303 h 1664608"/>
                <a:gd name="connsiteX3" fmla="*/ 861508 w 861507"/>
                <a:gd name="connsiteY3" fmla="*/ 1664609 h 1664608"/>
                <a:gd name="connsiteX4" fmla="*/ 861508 w 861507"/>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64608">
                  <a:moveTo>
                    <a:pt x="861508" y="0"/>
                  </a:moveTo>
                  <a:lnTo>
                    <a:pt x="861508" y="0"/>
                  </a:lnTo>
                  <a:lnTo>
                    <a:pt x="0" y="832303"/>
                  </a:lnTo>
                  <a:lnTo>
                    <a:pt x="861508" y="1664609"/>
                  </a:lnTo>
                  <a:lnTo>
                    <a:pt x="861508" y="0"/>
                  </a:lnTo>
                </a:path>
              </a:pathLst>
            </a:custGeom>
            <a:solidFill>
              <a:srgbClr val="3D9138"/>
            </a:solidFill>
            <a:ln w="48661" cap="flat">
              <a:noFill/>
              <a:prstDash val="solid"/>
              <a:miter/>
            </a:ln>
          </p:spPr>
          <p:txBody>
            <a:bodyPr rtlCol="0" anchor="ctr"/>
            <a:lstStyle/>
            <a:p>
              <a:endParaRPr lang="ja-JP" altLang="en-US"/>
            </a:p>
          </p:txBody>
        </p:sp>
        <p:sp>
          <p:nvSpPr>
            <p:cNvPr id="390" name="フリーフォーム: 図形 389">
              <a:extLst>
                <a:ext uri="{FF2B5EF4-FFF2-40B4-BE49-F238E27FC236}">
                  <a16:creationId xmlns:a16="http://schemas.microsoft.com/office/drawing/2014/main" id="{CFE296C9-DB43-43FE-8A94-D844232618B3}"/>
                </a:ext>
              </a:extLst>
            </p:cNvPr>
            <p:cNvSpPr/>
            <p:nvPr/>
          </p:nvSpPr>
          <p:spPr>
            <a:xfrm>
              <a:off x="9694039" y="19435028"/>
              <a:ext cx="1718148" cy="832305"/>
            </a:xfrm>
            <a:custGeom>
              <a:avLst/>
              <a:gdLst>
                <a:gd name="connsiteX0" fmla="*/ 856640 w 1718148"/>
                <a:gd name="connsiteY0" fmla="*/ 0 h 832305"/>
                <a:gd name="connsiteX1" fmla="*/ 856640 w 1718148"/>
                <a:gd name="connsiteY1" fmla="*/ 0 h 832305"/>
                <a:gd name="connsiteX2" fmla="*/ 0 w 1718148"/>
                <a:gd name="connsiteY2" fmla="*/ 832306 h 832305"/>
                <a:gd name="connsiteX3" fmla="*/ 1718148 w 1718148"/>
                <a:gd name="connsiteY3" fmla="*/ 832306 h 832305"/>
                <a:gd name="connsiteX4" fmla="*/ 856640 w 1718148"/>
                <a:gd name="connsiteY4" fmla="*/ 0 h 832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8" h="832305">
                  <a:moveTo>
                    <a:pt x="856640" y="0"/>
                  </a:moveTo>
                  <a:lnTo>
                    <a:pt x="856640" y="0"/>
                  </a:lnTo>
                  <a:lnTo>
                    <a:pt x="0" y="832306"/>
                  </a:lnTo>
                  <a:lnTo>
                    <a:pt x="1718148" y="832306"/>
                  </a:lnTo>
                  <a:lnTo>
                    <a:pt x="856640" y="0"/>
                  </a:lnTo>
                </a:path>
              </a:pathLst>
            </a:custGeom>
            <a:solidFill>
              <a:srgbClr val="438838"/>
            </a:solidFill>
            <a:ln w="48661" cap="flat">
              <a:noFill/>
              <a:prstDash val="solid"/>
              <a:miter/>
            </a:ln>
          </p:spPr>
          <p:txBody>
            <a:bodyPr rtlCol="0" anchor="ctr"/>
            <a:lstStyle/>
            <a:p>
              <a:endParaRPr lang="ja-JP" altLang="en-US"/>
            </a:p>
          </p:txBody>
        </p:sp>
        <p:sp>
          <p:nvSpPr>
            <p:cNvPr id="391" name="フリーフォーム: 図形 390">
              <a:extLst>
                <a:ext uri="{FF2B5EF4-FFF2-40B4-BE49-F238E27FC236}">
                  <a16:creationId xmlns:a16="http://schemas.microsoft.com/office/drawing/2014/main" id="{925ED057-7368-4482-A668-4A3DD6370140}"/>
                </a:ext>
              </a:extLst>
            </p:cNvPr>
            <p:cNvSpPr/>
            <p:nvPr/>
          </p:nvSpPr>
          <p:spPr>
            <a:xfrm>
              <a:off x="9694039" y="18602726"/>
              <a:ext cx="856640" cy="1664608"/>
            </a:xfrm>
            <a:custGeom>
              <a:avLst/>
              <a:gdLst>
                <a:gd name="connsiteX0" fmla="*/ 0 w 856640"/>
                <a:gd name="connsiteY0" fmla="*/ 0 h 1664608"/>
                <a:gd name="connsiteX1" fmla="*/ 0 w 856640"/>
                <a:gd name="connsiteY1" fmla="*/ 0 h 1664608"/>
                <a:gd name="connsiteX2" fmla="*/ 0 w 856640"/>
                <a:gd name="connsiteY2" fmla="*/ 1664609 h 1664608"/>
                <a:gd name="connsiteX3" fmla="*/ 856640 w 856640"/>
                <a:gd name="connsiteY3" fmla="*/ 832303 h 1664608"/>
                <a:gd name="connsiteX4" fmla="*/ 0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0" y="0"/>
                  </a:moveTo>
                  <a:lnTo>
                    <a:pt x="0" y="0"/>
                  </a:lnTo>
                  <a:lnTo>
                    <a:pt x="0" y="1664609"/>
                  </a:lnTo>
                  <a:lnTo>
                    <a:pt x="856640" y="832303"/>
                  </a:lnTo>
                  <a:lnTo>
                    <a:pt x="0" y="0"/>
                  </a:lnTo>
                </a:path>
              </a:pathLst>
            </a:custGeom>
            <a:solidFill>
              <a:srgbClr val="3D9138"/>
            </a:solidFill>
            <a:ln w="48661" cap="flat">
              <a:noFill/>
              <a:prstDash val="solid"/>
              <a:miter/>
            </a:ln>
          </p:spPr>
          <p:txBody>
            <a:bodyPr rtlCol="0" anchor="ctr"/>
            <a:lstStyle/>
            <a:p>
              <a:endParaRPr lang="ja-JP" altLang="en-US"/>
            </a:p>
          </p:txBody>
        </p:sp>
        <p:sp>
          <p:nvSpPr>
            <p:cNvPr id="392" name="フリーフォーム: 図形 391">
              <a:extLst>
                <a:ext uri="{FF2B5EF4-FFF2-40B4-BE49-F238E27FC236}">
                  <a16:creationId xmlns:a16="http://schemas.microsoft.com/office/drawing/2014/main" id="{EAF14FF7-1A35-4428-B17B-F5702E3DCCE2}"/>
                </a:ext>
              </a:extLst>
            </p:cNvPr>
            <p:cNvSpPr/>
            <p:nvPr/>
          </p:nvSpPr>
          <p:spPr>
            <a:xfrm>
              <a:off x="10550680" y="20267334"/>
              <a:ext cx="861507" cy="1659739"/>
            </a:xfrm>
            <a:custGeom>
              <a:avLst/>
              <a:gdLst>
                <a:gd name="connsiteX0" fmla="*/ 861508 w 861507"/>
                <a:gd name="connsiteY0" fmla="*/ 0 h 1659739"/>
                <a:gd name="connsiteX1" fmla="*/ 861508 w 861507"/>
                <a:gd name="connsiteY1" fmla="*/ 0 h 1659739"/>
                <a:gd name="connsiteX2" fmla="*/ 0 w 861507"/>
                <a:gd name="connsiteY2" fmla="*/ 827437 h 1659739"/>
                <a:gd name="connsiteX3" fmla="*/ 861508 w 861507"/>
                <a:gd name="connsiteY3" fmla="*/ 1659740 h 1659739"/>
                <a:gd name="connsiteX4" fmla="*/ 861508 w 861507"/>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59739">
                  <a:moveTo>
                    <a:pt x="861508" y="0"/>
                  </a:moveTo>
                  <a:lnTo>
                    <a:pt x="861508" y="0"/>
                  </a:lnTo>
                  <a:lnTo>
                    <a:pt x="0" y="827437"/>
                  </a:lnTo>
                  <a:lnTo>
                    <a:pt x="861508" y="1659740"/>
                  </a:lnTo>
                  <a:lnTo>
                    <a:pt x="861508" y="0"/>
                  </a:lnTo>
                </a:path>
              </a:pathLst>
            </a:custGeom>
            <a:solidFill>
              <a:srgbClr val="3E9038"/>
            </a:solidFill>
            <a:ln w="48661" cap="flat">
              <a:noFill/>
              <a:prstDash val="solid"/>
              <a:miter/>
            </a:ln>
          </p:spPr>
          <p:txBody>
            <a:bodyPr rtlCol="0" anchor="ctr"/>
            <a:lstStyle/>
            <a:p>
              <a:endParaRPr lang="ja-JP" altLang="en-US"/>
            </a:p>
          </p:txBody>
        </p:sp>
        <p:sp>
          <p:nvSpPr>
            <p:cNvPr id="393" name="フリーフォーム: 図形 392">
              <a:extLst>
                <a:ext uri="{FF2B5EF4-FFF2-40B4-BE49-F238E27FC236}">
                  <a16:creationId xmlns:a16="http://schemas.microsoft.com/office/drawing/2014/main" id="{06299DAC-9696-4FB5-AEFE-158E438B75D8}"/>
                </a:ext>
              </a:extLst>
            </p:cNvPr>
            <p:cNvSpPr/>
            <p:nvPr/>
          </p:nvSpPr>
          <p:spPr>
            <a:xfrm>
              <a:off x="9694039" y="21094771"/>
              <a:ext cx="1718148" cy="832302"/>
            </a:xfrm>
            <a:custGeom>
              <a:avLst/>
              <a:gdLst>
                <a:gd name="connsiteX0" fmla="*/ 856640 w 1718148"/>
                <a:gd name="connsiteY0" fmla="*/ 0 h 832302"/>
                <a:gd name="connsiteX1" fmla="*/ 0 w 1718148"/>
                <a:gd name="connsiteY1" fmla="*/ 832303 h 832302"/>
                <a:gd name="connsiteX2" fmla="*/ 1718148 w 1718148"/>
                <a:gd name="connsiteY2" fmla="*/ 832303 h 832302"/>
                <a:gd name="connsiteX3" fmla="*/ 856640 w 1718148"/>
                <a:gd name="connsiteY3" fmla="*/ 0 h 832302"/>
              </a:gdLst>
              <a:ahLst/>
              <a:cxnLst>
                <a:cxn ang="0">
                  <a:pos x="connsiteX0" y="connsiteY0"/>
                </a:cxn>
                <a:cxn ang="0">
                  <a:pos x="connsiteX1" y="connsiteY1"/>
                </a:cxn>
                <a:cxn ang="0">
                  <a:pos x="connsiteX2" y="connsiteY2"/>
                </a:cxn>
                <a:cxn ang="0">
                  <a:pos x="connsiteX3" y="connsiteY3"/>
                </a:cxn>
              </a:cxnLst>
              <a:rect l="l" t="t" r="r" b="b"/>
              <a:pathLst>
                <a:path w="1718148" h="832302">
                  <a:moveTo>
                    <a:pt x="856640" y="0"/>
                  </a:moveTo>
                  <a:lnTo>
                    <a:pt x="0" y="832303"/>
                  </a:lnTo>
                  <a:lnTo>
                    <a:pt x="1718148" y="832303"/>
                  </a:lnTo>
                  <a:lnTo>
                    <a:pt x="856640" y="0"/>
                  </a:lnTo>
                </a:path>
              </a:pathLst>
            </a:custGeom>
            <a:solidFill>
              <a:srgbClr val="408D38"/>
            </a:solidFill>
            <a:ln w="48661" cap="flat">
              <a:noFill/>
              <a:prstDash val="solid"/>
              <a:miter/>
            </a:ln>
          </p:spPr>
          <p:txBody>
            <a:bodyPr rtlCol="0" anchor="ctr"/>
            <a:lstStyle/>
            <a:p>
              <a:endParaRPr lang="ja-JP" altLang="en-US"/>
            </a:p>
          </p:txBody>
        </p:sp>
        <p:sp>
          <p:nvSpPr>
            <p:cNvPr id="394" name="フリーフォーム: 図形 393">
              <a:extLst>
                <a:ext uri="{FF2B5EF4-FFF2-40B4-BE49-F238E27FC236}">
                  <a16:creationId xmlns:a16="http://schemas.microsoft.com/office/drawing/2014/main" id="{6E583F24-BD27-4706-89A5-E3FDA6B8FEB8}"/>
                </a:ext>
              </a:extLst>
            </p:cNvPr>
            <p:cNvSpPr/>
            <p:nvPr/>
          </p:nvSpPr>
          <p:spPr>
            <a:xfrm>
              <a:off x="9694039" y="20267334"/>
              <a:ext cx="856640" cy="1659739"/>
            </a:xfrm>
            <a:custGeom>
              <a:avLst/>
              <a:gdLst>
                <a:gd name="connsiteX0" fmla="*/ 0 w 856640"/>
                <a:gd name="connsiteY0" fmla="*/ 0 h 1659739"/>
                <a:gd name="connsiteX1" fmla="*/ 0 w 856640"/>
                <a:gd name="connsiteY1" fmla="*/ 1659740 h 1659739"/>
                <a:gd name="connsiteX2" fmla="*/ 856640 w 856640"/>
                <a:gd name="connsiteY2" fmla="*/ 827437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0"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395" name="フリーフォーム: 図形 394">
              <a:extLst>
                <a:ext uri="{FF2B5EF4-FFF2-40B4-BE49-F238E27FC236}">
                  <a16:creationId xmlns:a16="http://schemas.microsoft.com/office/drawing/2014/main" id="{CF8498CE-8E00-4131-9F6F-4C0761061B45}"/>
                </a:ext>
              </a:extLst>
            </p:cNvPr>
            <p:cNvSpPr/>
            <p:nvPr/>
          </p:nvSpPr>
          <p:spPr>
            <a:xfrm>
              <a:off x="9694039" y="20267334"/>
              <a:ext cx="1718148" cy="832302"/>
            </a:xfrm>
            <a:custGeom>
              <a:avLst/>
              <a:gdLst>
                <a:gd name="connsiteX0" fmla="*/ 1718148 w 1718148"/>
                <a:gd name="connsiteY0" fmla="*/ 0 h 832302"/>
                <a:gd name="connsiteX1" fmla="*/ 0 w 1718148"/>
                <a:gd name="connsiteY1" fmla="*/ 0 h 832302"/>
                <a:gd name="connsiteX2" fmla="*/ 856640 w 1718148"/>
                <a:gd name="connsiteY2" fmla="*/ 832303 h 832302"/>
                <a:gd name="connsiteX3" fmla="*/ 1718148 w 1718148"/>
                <a:gd name="connsiteY3" fmla="*/ 0 h 832302"/>
                <a:gd name="connsiteX4" fmla="*/ 1718148 w 1718148"/>
                <a:gd name="connsiteY4" fmla="*/ 0 h 832302"/>
                <a:gd name="connsiteX5" fmla="*/ 1718148 w 1718148"/>
                <a:gd name="connsiteY5" fmla="*/ 0 h 83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8" h="832302">
                  <a:moveTo>
                    <a:pt x="1718148" y="0"/>
                  </a:moveTo>
                  <a:lnTo>
                    <a:pt x="0" y="0"/>
                  </a:lnTo>
                  <a:lnTo>
                    <a:pt x="856640" y="832303"/>
                  </a:lnTo>
                  <a:lnTo>
                    <a:pt x="1718148" y="0"/>
                  </a:lnTo>
                  <a:moveTo>
                    <a:pt x="1718148" y="0"/>
                  </a:moveTo>
                  <a:lnTo>
                    <a:pt x="1718148" y="0"/>
                  </a:lnTo>
                </a:path>
              </a:pathLst>
            </a:custGeom>
            <a:solidFill>
              <a:srgbClr val="3D9138"/>
            </a:solidFill>
            <a:ln w="48661" cap="flat">
              <a:noFill/>
              <a:prstDash val="solid"/>
              <a:miter/>
            </a:ln>
          </p:spPr>
          <p:txBody>
            <a:bodyPr rtlCol="0" anchor="ctr"/>
            <a:lstStyle/>
            <a:p>
              <a:endParaRPr lang="ja-JP" altLang="en-US"/>
            </a:p>
          </p:txBody>
        </p:sp>
        <p:sp>
          <p:nvSpPr>
            <p:cNvPr id="396" name="フリーフォーム: 図形 395">
              <a:extLst>
                <a:ext uri="{FF2B5EF4-FFF2-40B4-BE49-F238E27FC236}">
                  <a16:creationId xmlns:a16="http://schemas.microsoft.com/office/drawing/2014/main" id="{C68FC4A5-D1FB-435C-988E-95E6642C35CE}"/>
                </a:ext>
              </a:extLst>
            </p:cNvPr>
            <p:cNvSpPr/>
            <p:nvPr/>
          </p:nvSpPr>
          <p:spPr>
            <a:xfrm>
              <a:off x="7980759" y="21094771"/>
              <a:ext cx="1713280" cy="832302"/>
            </a:xfrm>
            <a:custGeom>
              <a:avLst/>
              <a:gdLst>
                <a:gd name="connsiteX0" fmla="*/ 856640 w 1713280"/>
                <a:gd name="connsiteY0" fmla="*/ 0 h 832302"/>
                <a:gd name="connsiteX1" fmla="*/ 0 w 1713280"/>
                <a:gd name="connsiteY1" fmla="*/ 832303 h 832302"/>
                <a:gd name="connsiteX2" fmla="*/ 1713281 w 1713280"/>
                <a:gd name="connsiteY2" fmla="*/ 832303 h 832302"/>
                <a:gd name="connsiteX3" fmla="*/ 856640 w 1713280"/>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0" h="832302">
                  <a:moveTo>
                    <a:pt x="856640" y="0"/>
                  </a:moveTo>
                  <a:lnTo>
                    <a:pt x="0" y="832303"/>
                  </a:lnTo>
                  <a:lnTo>
                    <a:pt x="1713281" y="832303"/>
                  </a:lnTo>
                  <a:lnTo>
                    <a:pt x="856640" y="0"/>
                  </a:lnTo>
                </a:path>
              </a:pathLst>
            </a:custGeom>
            <a:solidFill>
              <a:srgbClr val="408D38"/>
            </a:solidFill>
            <a:ln w="48661" cap="flat">
              <a:noFill/>
              <a:prstDash val="solid"/>
              <a:miter/>
            </a:ln>
          </p:spPr>
          <p:txBody>
            <a:bodyPr rtlCol="0" anchor="ctr"/>
            <a:lstStyle/>
            <a:p>
              <a:endParaRPr lang="ja-JP" altLang="en-US"/>
            </a:p>
          </p:txBody>
        </p:sp>
        <p:sp>
          <p:nvSpPr>
            <p:cNvPr id="397" name="フリーフォーム: 図形 396">
              <a:extLst>
                <a:ext uri="{FF2B5EF4-FFF2-40B4-BE49-F238E27FC236}">
                  <a16:creationId xmlns:a16="http://schemas.microsoft.com/office/drawing/2014/main" id="{7F8D346D-0A8F-4D59-B65E-292432CD888B}"/>
                </a:ext>
              </a:extLst>
            </p:cNvPr>
            <p:cNvSpPr/>
            <p:nvPr/>
          </p:nvSpPr>
          <p:spPr>
            <a:xfrm>
              <a:off x="7980759" y="20267334"/>
              <a:ext cx="856640" cy="1659739"/>
            </a:xfrm>
            <a:custGeom>
              <a:avLst/>
              <a:gdLst>
                <a:gd name="connsiteX0" fmla="*/ 0 w 856640"/>
                <a:gd name="connsiteY0" fmla="*/ 0 h 1659739"/>
                <a:gd name="connsiteX1" fmla="*/ 0 w 856640"/>
                <a:gd name="connsiteY1" fmla="*/ 0 h 1659739"/>
                <a:gd name="connsiteX2" fmla="*/ 0 w 856640"/>
                <a:gd name="connsiteY2" fmla="*/ 1659740 h 1659739"/>
                <a:gd name="connsiteX3" fmla="*/ 856640 w 856640"/>
                <a:gd name="connsiteY3" fmla="*/ 827437 h 1659739"/>
                <a:gd name="connsiteX4" fmla="*/ 0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0" y="0"/>
                  </a:moveTo>
                  <a:lnTo>
                    <a:pt x="0" y="0"/>
                  </a:lnTo>
                  <a:lnTo>
                    <a:pt x="0" y="1659740"/>
                  </a:lnTo>
                  <a:lnTo>
                    <a:pt x="856640"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398" name="フリーフォーム: 図形 397">
              <a:extLst>
                <a:ext uri="{FF2B5EF4-FFF2-40B4-BE49-F238E27FC236}">
                  <a16:creationId xmlns:a16="http://schemas.microsoft.com/office/drawing/2014/main" id="{31D5DE8C-AAC3-4F35-8AB9-7A800BD06F5B}"/>
                </a:ext>
              </a:extLst>
            </p:cNvPr>
            <p:cNvSpPr/>
            <p:nvPr/>
          </p:nvSpPr>
          <p:spPr>
            <a:xfrm>
              <a:off x="7980759" y="20267334"/>
              <a:ext cx="1713280" cy="827436"/>
            </a:xfrm>
            <a:custGeom>
              <a:avLst/>
              <a:gdLst>
                <a:gd name="connsiteX0" fmla="*/ 1713281 w 1713280"/>
                <a:gd name="connsiteY0" fmla="*/ 0 h 827436"/>
                <a:gd name="connsiteX1" fmla="*/ 0 w 1713280"/>
                <a:gd name="connsiteY1" fmla="*/ 0 h 827436"/>
                <a:gd name="connsiteX2" fmla="*/ 856640 w 1713280"/>
                <a:gd name="connsiteY2" fmla="*/ 827437 h 827436"/>
                <a:gd name="connsiteX3" fmla="*/ 171328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1713281" y="0"/>
                  </a:moveTo>
                  <a:lnTo>
                    <a:pt x="0" y="0"/>
                  </a:lnTo>
                  <a:lnTo>
                    <a:pt x="856640"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399" name="フリーフォーム: 図形 398">
              <a:extLst>
                <a:ext uri="{FF2B5EF4-FFF2-40B4-BE49-F238E27FC236}">
                  <a16:creationId xmlns:a16="http://schemas.microsoft.com/office/drawing/2014/main" id="{821A01AF-774E-4854-A3BB-7AA10D45215E}"/>
                </a:ext>
              </a:extLst>
            </p:cNvPr>
            <p:cNvSpPr/>
            <p:nvPr/>
          </p:nvSpPr>
          <p:spPr>
            <a:xfrm>
              <a:off x="8837399" y="20267334"/>
              <a:ext cx="856640" cy="1659739"/>
            </a:xfrm>
            <a:custGeom>
              <a:avLst/>
              <a:gdLst>
                <a:gd name="connsiteX0" fmla="*/ 856640 w 856640"/>
                <a:gd name="connsiteY0" fmla="*/ 0 h 1659739"/>
                <a:gd name="connsiteX1" fmla="*/ 856640 w 856640"/>
                <a:gd name="connsiteY1" fmla="*/ 0 h 1659739"/>
                <a:gd name="connsiteX2" fmla="*/ 0 w 856640"/>
                <a:gd name="connsiteY2" fmla="*/ 827437 h 1659739"/>
                <a:gd name="connsiteX3" fmla="*/ 856640 w 856640"/>
                <a:gd name="connsiteY3" fmla="*/ 1659740 h 1659739"/>
                <a:gd name="connsiteX4" fmla="*/ 856640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856640" y="0"/>
                  </a:moveTo>
                  <a:lnTo>
                    <a:pt x="856640" y="0"/>
                  </a:lnTo>
                  <a:lnTo>
                    <a:pt x="0" y="827437"/>
                  </a:lnTo>
                  <a:lnTo>
                    <a:pt x="856640" y="1659740"/>
                  </a:lnTo>
                  <a:lnTo>
                    <a:pt x="856640" y="0"/>
                  </a:lnTo>
                </a:path>
              </a:pathLst>
            </a:custGeom>
            <a:solidFill>
              <a:srgbClr val="3F8E38"/>
            </a:solidFill>
            <a:ln w="48661" cap="flat">
              <a:noFill/>
              <a:prstDash val="solid"/>
              <a:miter/>
            </a:ln>
          </p:spPr>
          <p:txBody>
            <a:bodyPr rtlCol="0" anchor="ctr"/>
            <a:lstStyle/>
            <a:p>
              <a:endParaRPr lang="ja-JP" altLang="en-US"/>
            </a:p>
          </p:txBody>
        </p:sp>
        <p:sp>
          <p:nvSpPr>
            <p:cNvPr id="400" name="フリーフォーム: 図形 399">
              <a:extLst>
                <a:ext uri="{FF2B5EF4-FFF2-40B4-BE49-F238E27FC236}">
                  <a16:creationId xmlns:a16="http://schemas.microsoft.com/office/drawing/2014/main" id="{3A91ACE1-71AE-4C7E-95A2-09FD2EFCD9DD}"/>
                </a:ext>
              </a:extLst>
            </p:cNvPr>
            <p:cNvSpPr/>
            <p:nvPr/>
          </p:nvSpPr>
          <p:spPr>
            <a:xfrm>
              <a:off x="13982109" y="20267334"/>
              <a:ext cx="856639" cy="1664605"/>
            </a:xfrm>
            <a:custGeom>
              <a:avLst/>
              <a:gdLst>
                <a:gd name="connsiteX0" fmla="*/ 856640 w 856639"/>
                <a:gd name="connsiteY0" fmla="*/ 1659740 h 1664605"/>
                <a:gd name="connsiteX1" fmla="*/ 856640 w 856639"/>
                <a:gd name="connsiteY1" fmla="*/ 1659740 h 1664605"/>
                <a:gd name="connsiteX2" fmla="*/ 856640 w 856639"/>
                <a:gd name="connsiteY2" fmla="*/ 0 h 1664605"/>
                <a:gd name="connsiteX3" fmla="*/ 856640 w 856639"/>
                <a:gd name="connsiteY3" fmla="*/ 0 h 1664605"/>
                <a:gd name="connsiteX4" fmla="*/ 0 w 856639"/>
                <a:gd name="connsiteY4" fmla="*/ 832303 h 1664605"/>
                <a:gd name="connsiteX5" fmla="*/ 856640 w 856639"/>
                <a:gd name="connsiteY5" fmla="*/ 1664606 h 1664605"/>
                <a:gd name="connsiteX6" fmla="*/ 856640 w 856639"/>
                <a:gd name="connsiteY6" fmla="*/ 0 h 1664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5">
                  <a:moveTo>
                    <a:pt x="856640" y="1659740"/>
                  </a:moveTo>
                  <a:lnTo>
                    <a:pt x="856640" y="1659740"/>
                  </a:lnTo>
                  <a:moveTo>
                    <a:pt x="856640" y="0"/>
                  </a:moveTo>
                  <a:lnTo>
                    <a:pt x="856640" y="0"/>
                  </a:lnTo>
                  <a:lnTo>
                    <a:pt x="0" y="832303"/>
                  </a:lnTo>
                  <a:lnTo>
                    <a:pt x="856640" y="1664606"/>
                  </a:lnTo>
                  <a:lnTo>
                    <a:pt x="856640" y="0"/>
                  </a:lnTo>
                </a:path>
              </a:pathLst>
            </a:custGeom>
            <a:solidFill>
              <a:srgbClr val="408D38"/>
            </a:solidFill>
            <a:ln w="48661" cap="flat">
              <a:noFill/>
              <a:prstDash val="solid"/>
              <a:miter/>
            </a:ln>
          </p:spPr>
          <p:txBody>
            <a:bodyPr rtlCol="0" anchor="ctr"/>
            <a:lstStyle/>
            <a:p>
              <a:endParaRPr lang="ja-JP" altLang="en-US"/>
            </a:p>
          </p:txBody>
        </p:sp>
        <p:sp>
          <p:nvSpPr>
            <p:cNvPr id="401" name="フリーフォーム: 図形 400">
              <a:extLst>
                <a:ext uri="{FF2B5EF4-FFF2-40B4-BE49-F238E27FC236}">
                  <a16:creationId xmlns:a16="http://schemas.microsoft.com/office/drawing/2014/main" id="{C084A942-82DF-4B8F-A2E6-B07ED14E7BF0}"/>
                </a:ext>
              </a:extLst>
            </p:cNvPr>
            <p:cNvSpPr/>
            <p:nvPr/>
          </p:nvSpPr>
          <p:spPr>
            <a:xfrm>
              <a:off x="13125468" y="21094771"/>
              <a:ext cx="1713280" cy="832302"/>
            </a:xfrm>
            <a:custGeom>
              <a:avLst/>
              <a:gdLst>
                <a:gd name="connsiteX0" fmla="*/ 856641 w 1713280"/>
                <a:gd name="connsiteY0" fmla="*/ 0 h 832302"/>
                <a:gd name="connsiteX1" fmla="*/ 0 w 1713280"/>
                <a:gd name="connsiteY1" fmla="*/ 832303 h 832302"/>
                <a:gd name="connsiteX2" fmla="*/ 1713281 w 1713280"/>
                <a:gd name="connsiteY2" fmla="*/ 832303 h 832302"/>
                <a:gd name="connsiteX3" fmla="*/ 856641 w 1713280"/>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0" h="832302">
                  <a:moveTo>
                    <a:pt x="856641" y="0"/>
                  </a:moveTo>
                  <a:lnTo>
                    <a:pt x="0" y="832303"/>
                  </a:lnTo>
                  <a:lnTo>
                    <a:pt x="1713281" y="832303"/>
                  </a:lnTo>
                  <a:lnTo>
                    <a:pt x="856641" y="0"/>
                  </a:lnTo>
                </a:path>
              </a:pathLst>
            </a:custGeom>
            <a:solidFill>
              <a:srgbClr val="359939"/>
            </a:solidFill>
            <a:ln w="48661" cap="flat">
              <a:noFill/>
              <a:prstDash val="solid"/>
              <a:miter/>
            </a:ln>
          </p:spPr>
          <p:txBody>
            <a:bodyPr rtlCol="0" anchor="ctr"/>
            <a:lstStyle/>
            <a:p>
              <a:endParaRPr lang="ja-JP" altLang="en-US"/>
            </a:p>
          </p:txBody>
        </p:sp>
        <p:sp>
          <p:nvSpPr>
            <p:cNvPr id="402" name="フリーフォーム: 図形 401">
              <a:extLst>
                <a:ext uri="{FF2B5EF4-FFF2-40B4-BE49-F238E27FC236}">
                  <a16:creationId xmlns:a16="http://schemas.microsoft.com/office/drawing/2014/main" id="{2C7903D4-2FDC-4264-BE54-4453E8C344B8}"/>
                </a:ext>
              </a:extLst>
            </p:cNvPr>
            <p:cNvSpPr/>
            <p:nvPr/>
          </p:nvSpPr>
          <p:spPr>
            <a:xfrm>
              <a:off x="13125468" y="20267334"/>
              <a:ext cx="856640" cy="1659739"/>
            </a:xfrm>
            <a:custGeom>
              <a:avLst/>
              <a:gdLst>
                <a:gd name="connsiteX0" fmla="*/ 0 w 856640"/>
                <a:gd name="connsiteY0" fmla="*/ 0 h 1659739"/>
                <a:gd name="connsiteX1" fmla="*/ 0 w 856640"/>
                <a:gd name="connsiteY1" fmla="*/ 1659740 h 1659739"/>
                <a:gd name="connsiteX2" fmla="*/ 856641 w 856640"/>
                <a:gd name="connsiteY2" fmla="*/ 827437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403" name="フリーフォーム: 図形 402">
              <a:extLst>
                <a:ext uri="{FF2B5EF4-FFF2-40B4-BE49-F238E27FC236}">
                  <a16:creationId xmlns:a16="http://schemas.microsoft.com/office/drawing/2014/main" id="{14049CE3-9364-46D6-A048-B15A744ECF0A}"/>
                </a:ext>
              </a:extLst>
            </p:cNvPr>
            <p:cNvSpPr/>
            <p:nvPr/>
          </p:nvSpPr>
          <p:spPr>
            <a:xfrm>
              <a:off x="13125468" y="20267334"/>
              <a:ext cx="1713280" cy="832302"/>
            </a:xfrm>
            <a:custGeom>
              <a:avLst/>
              <a:gdLst>
                <a:gd name="connsiteX0" fmla="*/ 1713281 w 1713280"/>
                <a:gd name="connsiteY0" fmla="*/ 0 h 832302"/>
                <a:gd name="connsiteX1" fmla="*/ 0 w 1713280"/>
                <a:gd name="connsiteY1" fmla="*/ 0 h 832302"/>
                <a:gd name="connsiteX2" fmla="*/ 856641 w 1713280"/>
                <a:gd name="connsiteY2" fmla="*/ 832303 h 832302"/>
                <a:gd name="connsiteX3" fmla="*/ 1713281 w 1713280"/>
                <a:gd name="connsiteY3" fmla="*/ 0 h 832302"/>
                <a:gd name="connsiteX4" fmla="*/ 1713281 w 1713280"/>
                <a:gd name="connsiteY4" fmla="*/ 0 h 832302"/>
                <a:gd name="connsiteX5" fmla="*/ 1713281 w 1713280"/>
                <a:gd name="connsiteY5" fmla="*/ 0 h 832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0" h="832302">
                  <a:moveTo>
                    <a:pt x="1713281" y="0"/>
                  </a:moveTo>
                  <a:lnTo>
                    <a:pt x="0" y="0"/>
                  </a:lnTo>
                  <a:lnTo>
                    <a:pt x="856641" y="832303"/>
                  </a:lnTo>
                  <a:lnTo>
                    <a:pt x="1713281" y="0"/>
                  </a:lnTo>
                  <a:moveTo>
                    <a:pt x="1713281" y="0"/>
                  </a:moveTo>
                  <a:lnTo>
                    <a:pt x="1713281" y="0"/>
                  </a:lnTo>
                </a:path>
              </a:pathLst>
            </a:custGeom>
            <a:solidFill>
              <a:srgbClr val="3D9138"/>
            </a:solidFill>
            <a:ln w="48661" cap="flat">
              <a:noFill/>
              <a:prstDash val="solid"/>
              <a:miter/>
            </a:ln>
          </p:spPr>
          <p:txBody>
            <a:bodyPr rtlCol="0" anchor="ctr"/>
            <a:lstStyle/>
            <a:p>
              <a:endParaRPr lang="ja-JP" altLang="en-US"/>
            </a:p>
          </p:txBody>
        </p:sp>
        <p:sp>
          <p:nvSpPr>
            <p:cNvPr id="404" name="フリーフォーム: 図形 403">
              <a:extLst>
                <a:ext uri="{FF2B5EF4-FFF2-40B4-BE49-F238E27FC236}">
                  <a16:creationId xmlns:a16="http://schemas.microsoft.com/office/drawing/2014/main" id="{0933F253-E245-46CF-B493-C58E3D84854F}"/>
                </a:ext>
              </a:extLst>
            </p:cNvPr>
            <p:cNvSpPr/>
            <p:nvPr/>
          </p:nvSpPr>
          <p:spPr>
            <a:xfrm>
              <a:off x="11412187" y="21094771"/>
              <a:ext cx="1713280" cy="832302"/>
            </a:xfrm>
            <a:custGeom>
              <a:avLst/>
              <a:gdLst>
                <a:gd name="connsiteX0" fmla="*/ 856640 w 1713280"/>
                <a:gd name="connsiteY0" fmla="*/ 0 h 832302"/>
                <a:gd name="connsiteX1" fmla="*/ 0 w 1713280"/>
                <a:gd name="connsiteY1" fmla="*/ 832303 h 832302"/>
                <a:gd name="connsiteX2" fmla="*/ 1713281 w 1713280"/>
                <a:gd name="connsiteY2" fmla="*/ 832303 h 832302"/>
                <a:gd name="connsiteX3" fmla="*/ 856640 w 1713280"/>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0" h="832302">
                  <a:moveTo>
                    <a:pt x="856640" y="0"/>
                  </a:moveTo>
                  <a:lnTo>
                    <a:pt x="0" y="832303"/>
                  </a:lnTo>
                  <a:lnTo>
                    <a:pt x="1713281" y="832303"/>
                  </a:lnTo>
                  <a:lnTo>
                    <a:pt x="856640" y="0"/>
                  </a:lnTo>
                </a:path>
              </a:pathLst>
            </a:custGeom>
            <a:solidFill>
              <a:srgbClr val="408D38"/>
            </a:solidFill>
            <a:ln w="48661" cap="flat">
              <a:noFill/>
              <a:prstDash val="solid"/>
              <a:miter/>
            </a:ln>
          </p:spPr>
          <p:txBody>
            <a:bodyPr rtlCol="0" anchor="ctr"/>
            <a:lstStyle/>
            <a:p>
              <a:endParaRPr lang="ja-JP" altLang="en-US"/>
            </a:p>
          </p:txBody>
        </p:sp>
        <p:sp>
          <p:nvSpPr>
            <p:cNvPr id="405" name="フリーフォーム: 図形 404">
              <a:extLst>
                <a:ext uri="{FF2B5EF4-FFF2-40B4-BE49-F238E27FC236}">
                  <a16:creationId xmlns:a16="http://schemas.microsoft.com/office/drawing/2014/main" id="{78BCDDCA-466F-46C2-AAC5-B404850B15CF}"/>
                </a:ext>
              </a:extLst>
            </p:cNvPr>
            <p:cNvSpPr/>
            <p:nvPr/>
          </p:nvSpPr>
          <p:spPr>
            <a:xfrm>
              <a:off x="11412187" y="20267334"/>
              <a:ext cx="856640" cy="1659739"/>
            </a:xfrm>
            <a:custGeom>
              <a:avLst/>
              <a:gdLst>
                <a:gd name="connsiteX0" fmla="*/ 0 w 856640"/>
                <a:gd name="connsiteY0" fmla="*/ 0 h 1659739"/>
                <a:gd name="connsiteX1" fmla="*/ 0 w 856640"/>
                <a:gd name="connsiteY1" fmla="*/ 1659740 h 1659739"/>
                <a:gd name="connsiteX2" fmla="*/ 856640 w 856640"/>
                <a:gd name="connsiteY2" fmla="*/ 827437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0"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406" name="フリーフォーム: 図形 405">
              <a:extLst>
                <a:ext uri="{FF2B5EF4-FFF2-40B4-BE49-F238E27FC236}">
                  <a16:creationId xmlns:a16="http://schemas.microsoft.com/office/drawing/2014/main" id="{E14909F4-64A9-4EF8-8609-2433CF0F4CB0}"/>
                </a:ext>
              </a:extLst>
            </p:cNvPr>
            <p:cNvSpPr/>
            <p:nvPr/>
          </p:nvSpPr>
          <p:spPr>
            <a:xfrm>
              <a:off x="11412187" y="20267334"/>
              <a:ext cx="1713280" cy="827436"/>
            </a:xfrm>
            <a:custGeom>
              <a:avLst/>
              <a:gdLst>
                <a:gd name="connsiteX0" fmla="*/ 1713281 w 1713280"/>
                <a:gd name="connsiteY0" fmla="*/ 0 h 827436"/>
                <a:gd name="connsiteX1" fmla="*/ 0 w 1713280"/>
                <a:gd name="connsiteY1" fmla="*/ 0 h 827436"/>
                <a:gd name="connsiteX2" fmla="*/ 856640 w 1713280"/>
                <a:gd name="connsiteY2" fmla="*/ 827437 h 827436"/>
                <a:gd name="connsiteX3" fmla="*/ 171328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1713281" y="0"/>
                  </a:moveTo>
                  <a:lnTo>
                    <a:pt x="0" y="0"/>
                  </a:lnTo>
                  <a:lnTo>
                    <a:pt x="856640"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407" name="フリーフォーム: 図形 406">
              <a:extLst>
                <a:ext uri="{FF2B5EF4-FFF2-40B4-BE49-F238E27FC236}">
                  <a16:creationId xmlns:a16="http://schemas.microsoft.com/office/drawing/2014/main" id="{31B55702-938B-4EA5-A79D-16C5E44CCD8E}"/>
                </a:ext>
              </a:extLst>
            </p:cNvPr>
            <p:cNvSpPr/>
            <p:nvPr/>
          </p:nvSpPr>
          <p:spPr>
            <a:xfrm>
              <a:off x="12268828" y="20267334"/>
              <a:ext cx="856640" cy="1659739"/>
            </a:xfrm>
            <a:custGeom>
              <a:avLst/>
              <a:gdLst>
                <a:gd name="connsiteX0" fmla="*/ 856640 w 856640"/>
                <a:gd name="connsiteY0" fmla="*/ 0 h 1659739"/>
                <a:gd name="connsiteX1" fmla="*/ 856640 w 856640"/>
                <a:gd name="connsiteY1" fmla="*/ 0 h 1659739"/>
                <a:gd name="connsiteX2" fmla="*/ 0 w 856640"/>
                <a:gd name="connsiteY2" fmla="*/ 827437 h 1659739"/>
                <a:gd name="connsiteX3" fmla="*/ 856640 w 856640"/>
                <a:gd name="connsiteY3" fmla="*/ 1659740 h 1659739"/>
                <a:gd name="connsiteX4" fmla="*/ 856640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856640" y="0"/>
                  </a:moveTo>
                  <a:lnTo>
                    <a:pt x="856640" y="0"/>
                  </a:lnTo>
                  <a:lnTo>
                    <a:pt x="0" y="827437"/>
                  </a:lnTo>
                  <a:lnTo>
                    <a:pt x="856640" y="1659740"/>
                  </a:lnTo>
                  <a:lnTo>
                    <a:pt x="856640" y="0"/>
                  </a:lnTo>
                </a:path>
              </a:pathLst>
            </a:custGeom>
            <a:solidFill>
              <a:srgbClr val="3D9138"/>
            </a:solidFill>
            <a:ln w="48661" cap="flat">
              <a:noFill/>
              <a:prstDash val="solid"/>
              <a:miter/>
            </a:ln>
          </p:spPr>
          <p:txBody>
            <a:bodyPr rtlCol="0" anchor="ctr"/>
            <a:lstStyle/>
            <a:p>
              <a:endParaRPr lang="ja-JP" altLang="en-US"/>
            </a:p>
          </p:txBody>
        </p:sp>
        <p:sp>
          <p:nvSpPr>
            <p:cNvPr id="408" name="フリーフォーム: 図形 407">
              <a:extLst>
                <a:ext uri="{FF2B5EF4-FFF2-40B4-BE49-F238E27FC236}">
                  <a16:creationId xmlns:a16="http://schemas.microsoft.com/office/drawing/2014/main" id="{78BEBB6F-DD85-486A-9833-E905CB2ABEF1}"/>
                </a:ext>
              </a:extLst>
            </p:cNvPr>
            <p:cNvSpPr/>
            <p:nvPr/>
          </p:nvSpPr>
          <p:spPr>
            <a:xfrm>
              <a:off x="11412187" y="18602726"/>
              <a:ext cx="856640" cy="1664608"/>
            </a:xfrm>
            <a:custGeom>
              <a:avLst/>
              <a:gdLst>
                <a:gd name="connsiteX0" fmla="*/ 0 w 856640"/>
                <a:gd name="connsiteY0" fmla="*/ 0 h 1664608"/>
                <a:gd name="connsiteX1" fmla="*/ 0 w 856640"/>
                <a:gd name="connsiteY1" fmla="*/ 1664609 h 1664608"/>
                <a:gd name="connsiteX2" fmla="*/ 856640 w 856640"/>
                <a:gd name="connsiteY2" fmla="*/ 832303 h 1664608"/>
                <a:gd name="connsiteX3" fmla="*/ 0 w 856640"/>
                <a:gd name="connsiteY3" fmla="*/ 0 h 1664608"/>
              </a:gdLst>
              <a:ahLst/>
              <a:cxnLst>
                <a:cxn ang="0">
                  <a:pos x="connsiteX0" y="connsiteY0"/>
                </a:cxn>
                <a:cxn ang="0">
                  <a:pos x="connsiteX1" y="connsiteY1"/>
                </a:cxn>
                <a:cxn ang="0">
                  <a:pos x="connsiteX2" y="connsiteY2"/>
                </a:cxn>
                <a:cxn ang="0">
                  <a:pos x="connsiteX3" y="connsiteY3"/>
                </a:cxn>
              </a:cxnLst>
              <a:rect l="l" t="t" r="r" b="b"/>
              <a:pathLst>
                <a:path w="856640" h="1664608">
                  <a:moveTo>
                    <a:pt x="0" y="0"/>
                  </a:moveTo>
                  <a:lnTo>
                    <a:pt x="0" y="1664609"/>
                  </a:lnTo>
                  <a:lnTo>
                    <a:pt x="856640" y="832303"/>
                  </a:lnTo>
                  <a:lnTo>
                    <a:pt x="0" y="0"/>
                  </a:lnTo>
                </a:path>
              </a:pathLst>
            </a:custGeom>
            <a:solidFill>
              <a:srgbClr val="3E9038"/>
            </a:solidFill>
            <a:ln w="48661" cap="flat">
              <a:noFill/>
              <a:prstDash val="solid"/>
              <a:miter/>
            </a:ln>
          </p:spPr>
          <p:txBody>
            <a:bodyPr rtlCol="0" anchor="ctr"/>
            <a:lstStyle/>
            <a:p>
              <a:endParaRPr lang="ja-JP" altLang="en-US"/>
            </a:p>
          </p:txBody>
        </p:sp>
        <p:sp>
          <p:nvSpPr>
            <p:cNvPr id="409" name="フリーフォーム: 図形 408">
              <a:extLst>
                <a:ext uri="{FF2B5EF4-FFF2-40B4-BE49-F238E27FC236}">
                  <a16:creationId xmlns:a16="http://schemas.microsoft.com/office/drawing/2014/main" id="{EE39C6CA-605F-4908-B33A-3EF97BB1E2A1}"/>
                </a:ext>
              </a:extLst>
            </p:cNvPr>
            <p:cNvSpPr/>
            <p:nvPr/>
          </p:nvSpPr>
          <p:spPr>
            <a:xfrm>
              <a:off x="11412187" y="18602726"/>
              <a:ext cx="1713280" cy="832302"/>
            </a:xfrm>
            <a:custGeom>
              <a:avLst/>
              <a:gdLst>
                <a:gd name="connsiteX0" fmla="*/ 1713281 w 1713280"/>
                <a:gd name="connsiteY0" fmla="*/ 0 h 832302"/>
                <a:gd name="connsiteX1" fmla="*/ 0 w 1713280"/>
                <a:gd name="connsiteY1" fmla="*/ 0 h 832302"/>
                <a:gd name="connsiteX2" fmla="*/ 856640 w 1713280"/>
                <a:gd name="connsiteY2" fmla="*/ 832303 h 832302"/>
                <a:gd name="connsiteX3" fmla="*/ 1713281 w 1713280"/>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0" h="832302">
                  <a:moveTo>
                    <a:pt x="1713281" y="0"/>
                  </a:moveTo>
                  <a:lnTo>
                    <a:pt x="0" y="0"/>
                  </a:lnTo>
                  <a:lnTo>
                    <a:pt x="856640" y="832303"/>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410" name="フリーフォーム: 図形 409">
              <a:extLst>
                <a:ext uri="{FF2B5EF4-FFF2-40B4-BE49-F238E27FC236}">
                  <a16:creationId xmlns:a16="http://schemas.microsoft.com/office/drawing/2014/main" id="{84914431-BED7-4BBD-A0EF-946743FB654A}"/>
                </a:ext>
              </a:extLst>
            </p:cNvPr>
            <p:cNvSpPr/>
            <p:nvPr/>
          </p:nvSpPr>
          <p:spPr>
            <a:xfrm>
              <a:off x="12268828" y="18602726"/>
              <a:ext cx="856640" cy="1664608"/>
            </a:xfrm>
            <a:custGeom>
              <a:avLst/>
              <a:gdLst>
                <a:gd name="connsiteX0" fmla="*/ 856640 w 856640"/>
                <a:gd name="connsiteY0" fmla="*/ 0 h 1664608"/>
                <a:gd name="connsiteX1" fmla="*/ 856640 w 856640"/>
                <a:gd name="connsiteY1" fmla="*/ 0 h 1664608"/>
                <a:gd name="connsiteX2" fmla="*/ 0 w 856640"/>
                <a:gd name="connsiteY2" fmla="*/ 832303 h 1664608"/>
                <a:gd name="connsiteX3" fmla="*/ 856640 w 856640"/>
                <a:gd name="connsiteY3" fmla="*/ 1664609 h 1664608"/>
                <a:gd name="connsiteX4" fmla="*/ 856640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856640" y="0"/>
                  </a:moveTo>
                  <a:lnTo>
                    <a:pt x="856640" y="0"/>
                  </a:lnTo>
                  <a:lnTo>
                    <a:pt x="0" y="832303"/>
                  </a:lnTo>
                  <a:lnTo>
                    <a:pt x="856640" y="1664609"/>
                  </a:lnTo>
                  <a:lnTo>
                    <a:pt x="856640" y="0"/>
                  </a:lnTo>
                </a:path>
              </a:pathLst>
            </a:custGeom>
            <a:solidFill>
              <a:srgbClr val="3D9138"/>
            </a:solidFill>
            <a:ln w="48661" cap="flat">
              <a:noFill/>
              <a:prstDash val="solid"/>
              <a:miter/>
            </a:ln>
          </p:spPr>
          <p:txBody>
            <a:bodyPr rtlCol="0" anchor="ctr"/>
            <a:lstStyle/>
            <a:p>
              <a:endParaRPr lang="ja-JP" altLang="en-US"/>
            </a:p>
          </p:txBody>
        </p:sp>
        <p:sp>
          <p:nvSpPr>
            <p:cNvPr id="411" name="フリーフォーム: 図形 410">
              <a:extLst>
                <a:ext uri="{FF2B5EF4-FFF2-40B4-BE49-F238E27FC236}">
                  <a16:creationId xmlns:a16="http://schemas.microsoft.com/office/drawing/2014/main" id="{34BF1210-C8AE-4DED-ADF5-5CA7F3709163}"/>
                </a:ext>
              </a:extLst>
            </p:cNvPr>
            <p:cNvSpPr/>
            <p:nvPr/>
          </p:nvSpPr>
          <p:spPr>
            <a:xfrm>
              <a:off x="11412187" y="19435028"/>
              <a:ext cx="1713280" cy="832305"/>
            </a:xfrm>
            <a:custGeom>
              <a:avLst/>
              <a:gdLst>
                <a:gd name="connsiteX0" fmla="*/ 856640 w 1713280"/>
                <a:gd name="connsiteY0" fmla="*/ 0 h 832305"/>
                <a:gd name="connsiteX1" fmla="*/ 856640 w 1713280"/>
                <a:gd name="connsiteY1" fmla="*/ 0 h 832305"/>
                <a:gd name="connsiteX2" fmla="*/ 0 w 1713280"/>
                <a:gd name="connsiteY2" fmla="*/ 832306 h 832305"/>
                <a:gd name="connsiteX3" fmla="*/ 1713281 w 1713280"/>
                <a:gd name="connsiteY3" fmla="*/ 832306 h 832305"/>
                <a:gd name="connsiteX4" fmla="*/ 856640 w 1713280"/>
                <a:gd name="connsiteY4" fmla="*/ 0 h 832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5">
                  <a:moveTo>
                    <a:pt x="856640" y="0"/>
                  </a:moveTo>
                  <a:lnTo>
                    <a:pt x="856640" y="0"/>
                  </a:lnTo>
                  <a:lnTo>
                    <a:pt x="0" y="832306"/>
                  </a:lnTo>
                  <a:lnTo>
                    <a:pt x="1713281" y="832306"/>
                  </a:lnTo>
                  <a:lnTo>
                    <a:pt x="856640" y="0"/>
                  </a:lnTo>
                </a:path>
              </a:pathLst>
            </a:custGeom>
            <a:solidFill>
              <a:srgbClr val="408D38"/>
            </a:solidFill>
            <a:ln w="48661" cap="flat">
              <a:noFill/>
              <a:prstDash val="solid"/>
              <a:miter/>
            </a:ln>
          </p:spPr>
          <p:txBody>
            <a:bodyPr rtlCol="0" anchor="ctr"/>
            <a:lstStyle/>
            <a:p>
              <a:endParaRPr lang="ja-JP" altLang="en-US"/>
            </a:p>
          </p:txBody>
        </p:sp>
        <p:sp>
          <p:nvSpPr>
            <p:cNvPr id="412" name="フリーフォーム: 図形 411">
              <a:extLst>
                <a:ext uri="{FF2B5EF4-FFF2-40B4-BE49-F238E27FC236}">
                  <a16:creationId xmlns:a16="http://schemas.microsoft.com/office/drawing/2014/main" id="{7CA34CA2-7BC2-499C-AD69-C533A9B9E9D5}"/>
                </a:ext>
              </a:extLst>
            </p:cNvPr>
            <p:cNvSpPr/>
            <p:nvPr/>
          </p:nvSpPr>
          <p:spPr>
            <a:xfrm>
              <a:off x="13125468" y="18602726"/>
              <a:ext cx="1713280" cy="832302"/>
            </a:xfrm>
            <a:custGeom>
              <a:avLst/>
              <a:gdLst>
                <a:gd name="connsiteX0" fmla="*/ 1713281 w 1713280"/>
                <a:gd name="connsiteY0" fmla="*/ 0 h 832302"/>
                <a:gd name="connsiteX1" fmla="*/ 0 w 1713280"/>
                <a:gd name="connsiteY1" fmla="*/ 0 h 832302"/>
                <a:gd name="connsiteX2" fmla="*/ 856641 w 1713280"/>
                <a:gd name="connsiteY2" fmla="*/ 832303 h 832302"/>
                <a:gd name="connsiteX3" fmla="*/ 1713281 w 1713280"/>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0" h="832302">
                  <a:moveTo>
                    <a:pt x="1713281" y="0"/>
                  </a:moveTo>
                  <a:lnTo>
                    <a:pt x="0" y="0"/>
                  </a:lnTo>
                  <a:lnTo>
                    <a:pt x="856641" y="832303"/>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413" name="フリーフォーム: 図形 412">
              <a:extLst>
                <a:ext uri="{FF2B5EF4-FFF2-40B4-BE49-F238E27FC236}">
                  <a16:creationId xmlns:a16="http://schemas.microsoft.com/office/drawing/2014/main" id="{49CC6F42-3535-44FF-9206-49DFA5926CE5}"/>
                </a:ext>
              </a:extLst>
            </p:cNvPr>
            <p:cNvSpPr/>
            <p:nvPr/>
          </p:nvSpPr>
          <p:spPr>
            <a:xfrm>
              <a:off x="13982109" y="18602726"/>
              <a:ext cx="856639" cy="1664608"/>
            </a:xfrm>
            <a:custGeom>
              <a:avLst/>
              <a:gdLst>
                <a:gd name="connsiteX0" fmla="*/ 856640 w 856639"/>
                <a:gd name="connsiteY0" fmla="*/ 1664609 h 1664608"/>
                <a:gd name="connsiteX1" fmla="*/ 856640 w 856639"/>
                <a:gd name="connsiteY1" fmla="*/ 1664609 h 1664608"/>
                <a:gd name="connsiteX2" fmla="*/ 856640 w 856639"/>
                <a:gd name="connsiteY2" fmla="*/ 0 h 1664608"/>
                <a:gd name="connsiteX3" fmla="*/ 856640 w 856639"/>
                <a:gd name="connsiteY3" fmla="*/ 0 h 1664608"/>
                <a:gd name="connsiteX4" fmla="*/ 0 w 856639"/>
                <a:gd name="connsiteY4" fmla="*/ 832303 h 1664608"/>
                <a:gd name="connsiteX5" fmla="*/ 856640 w 856639"/>
                <a:gd name="connsiteY5" fmla="*/ 1664609 h 1664608"/>
                <a:gd name="connsiteX6" fmla="*/ 856640 w 856639"/>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8">
                  <a:moveTo>
                    <a:pt x="856640" y="1664609"/>
                  </a:moveTo>
                  <a:lnTo>
                    <a:pt x="856640" y="1664609"/>
                  </a:lnTo>
                  <a:moveTo>
                    <a:pt x="856640" y="0"/>
                  </a:moveTo>
                  <a:lnTo>
                    <a:pt x="856640" y="0"/>
                  </a:lnTo>
                  <a:lnTo>
                    <a:pt x="0" y="832303"/>
                  </a:lnTo>
                  <a:lnTo>
                    <a:pt x="856640" y="1664609"/>
                  </a:lnTo>
                  <a:lnTo>
                    <a:pt x="856640" y="0"/>
                  </a:lnTo>
                </a:path>
              </a:pathLst>
            </a:custGeom>
            <a:solidFill>
              <a:srgbClr val="3B9338"/>
            </a:solidFill>
            <a:ln w="48661" cap="flat">
              <a:noFill/>
              <a:prstDash val="solid"/>
              <a:miter/>
            </a:ln>
          </p:spPr>
          <p:txBody>
            <a:bodyPr rtlCol="0" anchor="ctr"/>
            <a:lstStyle/>
            <a:p>
              <a:endParaRPr lang="ja-JP" altLang="en-US"/>
            </a:p>
          </p:txBody>
        </p:sp>
        <p:sp>
          <p:nvSpPr>
            <p:cNvPr id="414" name="フリーフォーム: 図形 413">
              <a:extLst>
                <a:ext uri="{FF2B5EF4-FFF2-40B4-BE49-F238E27FC236}">
                  <a16:creationId xmlns:a16="http://schemas.microsoft.com/office/drawing/2014/main" id="{0B135FED-ECAE-41E0-B780-5F96FE67AC8F}"/>
                </a:ext>
              </a:extLst>
            </p:cNvPr>
            <p:cNvSpPr/>
            <p:nvPr/>
          </p:nvSpPr>
          <p:spPr>
            <a:xfrm>
              <a:off x="13125468" y="19435028"/>
              <a:ext cx="1713280" cy="832305"/>
            </a:xfrm>
            <a:custGeom>
              <a:avLst/>
              <a:gdLst>
                <a:gd name="connsiteX0" fmla="*/ 856641 w 1713280"/>
                <a:gd name="connsiteY0" fmla="*/ 0 h 832305"/>
                <a:gd name="connsiteX1" fmla="*/ 856641 w 1713280"/>
                <a:gd name="connsiteY1" fmla="*/ 0 h 832305"/>
                <a:gd name="connsiteX2" fmla="*/ 0 w 1713280"/>
                <a:gd name="connsiteY2" fmla="*/ 832306 h 832305"/>
                <a:gd name="connsiteX3" fmla="*/ 1713281 w 1713280"/>
                <a:gd name="connsiteY3" fmla="*/ 832306 h 832305"/>
                <a:gd name="connsiteX4" fmla="*/ 856641 w 1713280"/>
                <a:gd name="connsiteY4" fmla="*/ 0 h 8323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5">
                  <a:moveTo>
                    <a:pt x="856641" y="0"/>
                  </a:moveTo>
                  <a:lnTo>
                    <a:pt x="856641" y="0"/>
                  </a:lnTo>
                  <a:lnTo>
                    <a:pt x="0" y="832306"/>
                  </a:lnTo>
                  <a:lnTo>
                    <a:pt x="1713281" y="832306"/>
                  </a:lnTo>
                  <a:lnTo>
                    <a:pt x="856641" y="0"/>
                  </a:lnTo>
                </a:path>
              </a:pathLst>
            </a:custGeom>
            <a:solidFill>
              <a:srgbClr val="3E9038"/>
            </a:solidFill>
            <a:ln w="48661" cap="flat">
              <a:noFill/>
              <a:prstDash val="solid"/>
              <a:miter/>
            </a:ln>
          </p:spPr>
          <p:txBody>
            <a:bodyPr rtlCol="0" anchor="ctr"/>
            <a:lstStyle/>
            <a:p>
              <a:endParaRPr lang="ja-JP" altLang="en-US"/>
            </a:p>
          </p:txBody>
        </p:sp>
        <p:sp>
          <p:nvSpPr>
            <p:cNvPr id="415" name="フリーフォーム: 図形 414">
              <a:extLst>
                <a:ext uri="{FF2B5EF4-FFF2-40B4-BE49-F238E27FC236}">
                  <a16:creationId xmlns:a16="http://schemas.microsoft.com/office/drawing/2014/main" id="{4928F2E3-A1A9-426A-A0C4-C55549A021E3}"/>
                </a:ext>
              </a:extLst>
            </p:cNvPr>
            <p:cNvSpPr/>
            <p:nvPr/>
          </p:nvSpPr>
          <p:spPr>
            <a:xfrm>
              <a:off x="13125468" y="18602726"/>
              <a:ext cx="856640" cy="1664608"/>
            </a:xfrm>
            <a:custGeom>
              <a:avLst/>
              <a:gdLst>
                <a:gd name="connsiteX0" fmla="*/ 0 w 856640"/>
                <a:gd name="connsiteY0" fmla="*/ 0 h 1664608"/>
                <a:gd name="connsiteX1" fmla="*/ 0 w 856640"/>
                <a:gd name="connsiteY1" fmla="*/ 0 h 1664608"/>
                <a:gd name="connsiteX2" fmla="*/ 0 w 856640"/>
                <a:gd name="connsiteY2" fmla="*/ 1664609 h 1664608"/>
                <a:gd name="connsiteX3" fmla="*/ 856641 w 856640"/>
                <a:gd name="connsiteY3" fmla="*/ 832303 h 1664608"/>
                <a:gd name="connsiteX4" fmla="*/ 0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0" y="0"/>
                  </a:moveTo>
                  <a:lnTo>
                    <a:pt x="0" y="0"/>
                  </a:lnTo>
                  <a:lnTo>
                    <a:pt x="0" y="1664609"/>
                  </a:lnTo>
                  <a:lnTo>
                    <a:pt x="856641" y="832303"/>
                  </a:lnTo>
                  <a:lnTo>
                    <a:pt x="0" y="0"/>
                  </a:lnTo>
                </a:path>
              </a:pathLst>
            </a:custGeom>
            <a:solidFill>
              <a:srgbClr val="438838"/>
            </a:solidFill>
            <a:ln w="48661" cap="flat">
              <a:noFill/>
              <a:prstDash val="solid"/>
              <a:miter/>
            </a:ln>
          </p:spPr>
          <p:txBody>
            <a:bodyPr rtlCol="0" anchor="ctr"/>
            <a:lstStyle/>
            <a:p>
              <a:endParaRPr lang="ja-JP" altLang="en-US"/>
            </a:p>
          </p:txBody>
        </p:sp>
        <p:sp>
          <p:nvSpPr>
            <p:cNvPr id="416" name="フリーフォーム: 図形 415">
              <a:extLst>
                <a:ext uri="{FF2B5EF4-FFF2-40B4-BE49-F238E27FC236}">
                  <a16:creationId xmlns:a16="http://schemas.microsoft.com/office/drawing/2014/main" id="{93A5416C-45F3-436D-914C-703B3DE1D998}"/>
                </a:ext>
              </a:extLst>
            </p:cNvPr>
            <p:cNvSpPr/>
            <p:nvPr/>
          </p:nvSpPr>
          <p:spPr>
            <a:xfrm>
              <a:off x="13982109" y="16942983"/>
              <a:ext cx="856639" cy="1664608"/>
            </a:xfrm>
            <a:custGeom>
              <a:avLst/>
              <a:gdLst>
                <a:gd name="connsiteX0" fmla="*/ 856640 w 856639"/>
                <a:gd name="connsiteY0" fmla="*/ 1659743 h 1664608"/>
                <a:gd name="connsiteX1" fmla="*/ 856640 w 856639"/>
                <a:gd name="connsiteY1" fmla="*/ 1659743 h 1664608"/>
                <a:gd name="connsiteX2" fmla="*/ 856640 w 856639"/>
                <a:gd name="connsiteY2" fmla="*/ 0 h 1664608"/>
                <a:gd name="connsiteX3" fmla="*/ 856640 w 856639"/>
                <a:gd name="connsiteY3" fmla="*/ 0 h 1664608"/>
                <a:gd name="connsiteX4" fmla="*/ 0 w 856639"/>
                <a:gd name="connsiteY4" fmla="*/ 832306 h 1664608"/>
                <a:gd name="connsiteX5" fmla="*/ 856640 w 856639"/>
                <a:gd name="connsiteY5" fmla="*/ 1664609 h 1664608"/>
                <a:gd name="connsiteX6" fmla="*/ 856640 w 856639"/>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8">
                  <a:moveTo>
                    <a:pt x="856640" y="1659743"/>
                  </a:moveTo>
                  <a:lnTo>
                    <a:pt x="856640" y="1659743"/>
                  </a:lnTo>
                  <a:moveTo>
                    <a:pt x="856640" y="0"/>
                  </a:moveTo>
                  <a:lnTo>
                    <a:pt x="856640" y="0"/>
                  </a:lnTo>
                  <a:lnTo>
                    <a:pt x="0" y="832306"/>
                  </a:lnTo>
                  <a:lnTo>
                    <a:pt x="856640" y="1664609"/>
                  </a:lnTo>
                  <a:lnTo>
                    <a:pt x="856640" y="0"/>
                  </a:lnTo>
                </a:path>
              </a:pathLst>
            </a:custGeom>
            <a:solidFill>
              <a:srgbClr val="438838"/>
            </a:solidFill>
            <a:ln w="48661" cap="flat">
              <a:noFill/>
              <a:prstDash val="solid"/>
              <a:miter/>
            </a:ln>
          </p:spPr>
          <p:txBody>
            <a:bodyPr rtlCol="0" anchor="ctr"/>
            <a:lstStyle/>
            <a:p>
              <a:endParaRPr lang="ja-JP" altLang="en-US"/>
            </a:p>
          </p:txBody>
        </p:sp>
        <p:sp>
          <p:nvSpPr>
            <p:cNvPr id="417" name="フリーフォーム: 図形 416">
              <a:extLst>
                <a:ext uri="{FF2B5EF4-FFF2-40B4-BE49-F238E27FC236}">
                  <a16:creationId xmlns:a16="http://schemas.microsoft.com/office/drawing/2014/main" id="{5125318D-D35B-480C-834F-83535081214B}"/>
                </a:ext>
              </a:extLst>
            </p:cNvPr>
            <p:cNvSpPr/>
            <p:nvPr/>
          </p:nvSpPr>
          <p:spPr>
            <a:xfrm>
              <a:off x="13125468" y="17775289"/>
              <a:ext cx="1713280" cy="827436"/>
            </a:xfrm>
            <a:custGeom>
              <a:avLst/>
              <a:gdLst>
                <a:gd name="connsiteX0" fmla="*/ 856641 w 1713280"/>
                <a:gd name="connsiteY0" fmla="*/ 0 h 827436"/>
                <a:gd name="connsiteX1" fmla="*/ 0 w 1713280"/>
                <a:gd name="connsiteY1" fmla="*/ 827437 h 827436"/>
                <a:gd name="connsiteX2" fmla="*/ 1713281 w 1713280"/>
                <a:gd name="connsiteY2" fmla="*/ 827437 h 827436"/>
                <a:gd name="connsiteX3" fmla="*/ 85664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856641" y="0"/>
                  </a:moveTo>
                  <a:lnTo>
                    <a:pt x="0" y="827437"/>
                  </a:lnTo>
                  <a:lnTo>
                    <a:pt x="1713281" y="82743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418" name="フリーフォーム: 図形 417">
              <a:extLst>
                <a:ext uri="{FF2B5EF4-FFF2-40B4-BE49-F238E27FC236}">
                  <a16:creationId xmlns:a16="http://schemas.microsoft.com/office/drawing/2014/main" id="{703B6B87-86DB-43F6-ACB5-D6B03588B3B1}"/>
                </a:ext>
              </a:extLst>
            </p:cNvPr>
            <p:cNvSpPr/>
            <p:nvPr/>
          </p:nvSpPr>
          <p:spPr>
            <a:xfrm>
              <a:off x="13125468" y="16942983"/>
              <a:ext cx="856640" cy="1659742"/>
            </a:xfrm>
            <a:custGeom>
              <a:avLst/>
              <a:gdLst>
                <a:gd name="connsiteX0" fmla="*/ 0 w 856640"/>
                <a:gd name="connsiteY0" fmla="*/ 0 h 1659742"/>
                <a:gd name="connsiteX1" fmla="*/ 0 w 856640"/>
                <a:gd name="connsiteY1" fmla="*/ 1659743 h 1659742"/>
                <a:gd name="connsiteX2" fmla="*/ 856641 w 856640"/>
                <a:gd name="connsiteY2" fmla="*/ 832306 h 1659742"/>
                <a:gd name="connsiteX3" fmla="*/ 0 w 856640"/>
                <a:gd name="connsiteY3" fmla="*/ 0 h 1659742"/>
              </a:gdLst>
              <a:ahLst/>
              <a:cxnLst>
                <a:cxn ang="0">
                  <a:pos x="connsiteX0" y="connsiteY0"/>
                </a:cxn>
                <a:cxn ang="0">
                  <a:pos x="connsiteX1" y="connsiteY1"/>
                </a:cxn>
                <a:cxn ang="0">
                  <a:pos x="connsiteX2" y="connsiteY2"/>
                </a:cxn>
                <a:cxn ang="0">
                  <a:pos x="connsiteX3" y="connsiteY3"/>
                </a:cxn>
              </a:cxnLst>
              <a:rect l="l" t="t" r="r" b="b"/>
              <a:pathLst>
                <a:path w="856640" h="1659742">
                  <a:moveTo>
                    <a:pt x="0" y="0"/>
                  </a:moveTo>
                  <a:lnTo>
                    <a:pt x="0" y="1659743"/>
                  </a:lnTo>
                  <a:lnTo>
                    <a:pt x="856641" y="832306"/>
                  </a:lnTo>
                  <a:lnTo>
                    <a:pt x="0" y="0"/>
                  </a:lnTo>
                </a:path>
              </a:pathLst>
            </a:custGeom>
            <a:solidFill>
              <a:srgbClr val="408D38"/>
            </a:solidFill>
            <a:ln w="48661" cap="flat">
              <a:noFill/>
              <a:prstDash val="solid"/>
              <a:miter/>
            </a:ln>
          </p:spPr>
          <p:txBody>
            <a:bodyPr rtlCol="0" anchor="ctr"/>
            <a:lstStyle/>
            <a:p>
              <a:endParaRPr lang="ja-JP" altLang="en-US"/>
            </a:p>
          </p:txBody>
        </p:sp>
        <p:sp>
          <p:nvSpPr>
            <p:cNvPr id="419" name="フリーフォーム: 図形 418">
              <a:extLst>
                <a:ext uri="{FF2B5EF4-FFF2-40B4-BE49-F238E27FC236}">
                  <a16:creationId xmlns:a16="http://schemas.microsoft.com/office/drawing/2014/main" id="{EB4A9C0E-E703-424F-9790-2E4F9AC63C94}"/>
                </a:ext>
              </a:extLst>
            </p:cNvPr>
            <p:cNvSpPr/>
            <p:nvPr/>
          </p:nvSpPr>
          <p:spPr>
            <a:xfrm>
              <a:off x="13125468" y="16942983"/>
              <a:ext cx="1713280" cy="832305"/>
            </a:xfrm>
            <a:custGeom>
              <a:avLst/>
              <a:gdLst>
                <a:gd name="connsiteX0" fmla="*/ 1713281 w 1713280"/>
                <a:gd name="connsiteY0" fmla="*/ 0 h 832305"/>
                <a:gd name="connsiteX1" fmla="*/ 0 w 1713280"/>
                <a:gd name="connsiteY1" fmla="*/ 0 h 832305"/>
                <a:gd name="connsiteX2" fmla="*/ 856641 w 1713280"/>
                <a:gd name="connsiteY2" fmla="*/ 832306 h 832305"/>
                <a:gd name="connsiteX3" fmla="*/ 1713281 w 1713280"/>
                <a:gd name="connsiteY3" fmla="*/ 0 h 832305"/>
                <a:gd name="connsiteX4" fmla="*/ 1713281 w 1713280"/>
                <a:gd name="connsiteY4" fmla="*/ 0 h 832305"/>
                <a:gd name="connsiteX5" fmla="*/ 1713281 w 1713280"/>
                <a:gd name="connsiteY5" fmla="*/ 0 h 832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0" h="832305">
                  <a:moveTo>
                    <a:pt x="1713281" y="0"/>
                  </a:moveTo>
                  <a:lnTo>
                    <a:pt x="0" y="0"/>
                  </a:lnTo>
                  <a:lnTo>
                    <a:pt x="856641" y="832306"/>
                  </a:lnTo>
                  <a:lnTo>
                    <a:pt x="1713281" y="0"/>
                  </a:lnTo>
                  <a:moveTo>
                    <a:pt x="1713281" y="0"/>
                  </a:moveTo>
                  <a:lnTo>
                    <a:pt x="1713281" y="0"/>
                  </a:lnTo>
                </a:path>
              </a:pathLst>
            </a:custGeom>
            <a:solidFill>
              <a:srgbClr val="3B9338"/>
            </a:solidFill>
            <a:ln w="48661" cap="flat">
              <a:noFill/>
              <a:prstDash val="solid"/>
              <a:miter/>
            </a:ln>
          </p:spPr>
          <p:txBody>
            <a:bodyPr rtlCol="0" anchor="ctr"/>
            <a:lstStyle/>
            <a:p>
              <a:endParaRPr lang="ja-JP" altLang="en-US"/>
            </a:p>
          </p:txBody>
        </p:sp>
        <p:sp>
          <p:nvSpPr>
            <p:cNvPr id="420" name="フリーフォーム: 図形 419">
              <a:extLst>
                <a:ext uri="{FF2B5EF4-FFF2-40B4-BE49-F238E27FC236}">
                  <a16:creationId xmlns:a16="http://schemas.microsoft.com/office/drawing/2014/main" id="{A1D1195B-AE1D-41DE-8193-83C7641BC41B}"/>
                </a:ext>
              </a:extLst>
            </p:cNvPr>
            <p:cNvSpPr/>
            <p:nvPr/>
          </p:nvSpPr>
          <p:spPr>
            <a:xfrm>
              <a:off x="11412187" y="17775289"/>
              <a:ext cx="1713280" cy="827436"/>
            </a:xfrm>
            <a:custGeom>
              <a:avLst/>
              <a:gdLst>
                <a:gd name="connsiteX0" fmla="*/ 856640 w 1713280"/>
                <a:gd name="connsiteY0" fmla="*/ 0 h 827436"/>
                <a:gd name="connsiteX1" fmla="*/ 0 w 1713280"/>
                <a:gd name="connsiteY1" fmla="*/ 827437 h 827436"/>
                <a:gd name="connsiteX2" fmla="*/ 1713281 w 1713280"/>
                <a:gd name="connsiteY2" fmla="*/ 827437 h 827436"/>
                <a:gd name="connsiteX3" fmla="*/ 856640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856640" y="0"/>
                  </a:moveTo>
                  <a:lnTo>
                    <a:pt x="0" y="827437"/>
                  </a:lnTo>
                  <a:lnTo>
                    <a:pt x="1713281" y="827437"/>
                  </a:lnTo>
                  <a:lnTo>
                    <a:pt x="856640" y="0"/>
                  </a:lnTo>
                </a:path>
              </a:pathLst>
            </a:custGeom>
            <a:solidFill>
              <a:srgbClr val="408D38"/>
            </a:solidFill>
            <a:ln w="48661" cap="flat">
              <a:noFill/>
              <a:prstDash val="solid"/>
              <a:miter/>
            </a:ln>
          </p:spPr>
          <p:txBody>
            <a:bodyPr rtlCol="0" anchor="ctr"/>
            <a:lstStyle/>
            <a:p>
              <a:endParaRPr lang="ja-JP" altLang="en-US"/>
            </a:p>
          </p:txBody>
        </p:sp>
        <p:sp>
          <p:nvSpPr>
            <p:cNvPr id="421" name="フリーフォーム: 図形 420">
              <a:extLst>
                <a:ext uri="{FF2B5EF4-FFF2-40B4-BE49-F238E27FC236}">
                  <a16:creationId xmlns:a16="http://schemas.microsoft.com/office/drawing/2014/main" id="{06709F3A-1473-48E2-86E8-FB885595126A}"/>
                </a:ext>
              </a:extLst>
            </p:cNvPr>
            <p:cNvSpPr/>
            <p:nvPr/>
          </p:nvSpPr>
          <p:spPr>
            <a:xfrm>
              <a:off x="11412187" y="16942983"/>
              <a:ext cx="856640" cy="1659742"/>
            </a:xfrm>
            <a:custGeom>
              <a:avLst/>
              <a:gdLst>
                <a:gd name="connsiteX0" fmla="*/ 0 w 856640"/>
                <a:gd name="connsiteY0" fmla="*/ 0 h 1659742"/>
                <a:gd name="connsiteX1" fmla="*/ 0 w 856640"/>
                <a:gd name="connsiteY1" fmla="*/ 1659743 h 1659742"/>
                <a:gd name="connsiteX2" fmla="*/ 856640 w 856640"/>
                <a:gd name="connsiteY2" fmla="*/ 832306 h 1659742"/>
                <a:gd name="connsiteX3" fmla="*/ 0 w 856640"/>
                <a:gd name="connsiteY3" fmla="*/ 0 h 1659742"/>
              </a:gdLst>
              <a:ahLst/>
              <a:cxnLst>
                <a:cxn ang="0">
                  <a:pos x="connsiteX0" y="connsiteY0"/>
                </a:cxn>
                <a:cxn ang="0">
                  <a:pos x="connsiteX1" y="connsiteY1"/>
                </a:cxn>
                <a:cxn ang="0">
                  <a:pos x="connsiteX2" y="connsiteY2"/>
                </a:cxn>
                <a:cxn ang="0">
                  <a:pos x="connsiteX3" y="connsiteY3"/>
                </a:cxn>
              </a:cxnLst>
              <a:rect l="l" t="t" r="r" b="b"/>
              <a:pathLst>
                <a:path w="856640" h="1659742">
                  <a:moveTo>
                    <a:pt x="0" y="0"/>
                  </a:moveTo>
                  <a:lnTo>
                    <a:pt x="0" y="1659743"/>
                  </a:lnTo>
                  <a:lnTo>
                    <a:pt x="856640" y="832306"/>
                  </a:lnTo>
                  <a:lnTo>
                    <a:pt x="0" y="0"/>
                  </a:lnTo>
                </a:path>
              </a:pathLst>
            </a:custGeom>
            <a:solidFill>
              <a:srgbClr val="3D9138"/>
            </a:solidFill>
            <a:ln w="48661" cap="flat">
              <a:noFill/>
              <a:prstDash val="solid"/>
              <a:miter/>
            </a:ln>
          </p:spPr>
          <p:txBody>
            <a:bodyPr rtlCol="0" anchor="ctr"/>
            <a:lstStyle/>
            <a:p>
              <a:endParaRPr lang="ja-JP" altLang="en-US"/>
            </a:p>
          </p:txBody>
        </p:sp>
        <p:sp>
          <p:nvSpPr>
            <p:cNvPr id="422" name="フリーフォーム: 図形 421">
              <a:extLst>
                <a:ext uri="{FF2B5EF4-FFF2-40B4-BE49-F238E27FC236}">
                  <a16:creationId xmlns:a16="http://schemas.microsoft.com/office/drawing/2014/main" id="{D58C13C7-509D-4ED7-84A2-3677B63AC5DD}"/>
                </a:ext>
              </a:extLst>
            </p:cNvPr>
            <p:cNvSpPr/>
            <p:nvPr/>
          </p:nvSpPr>
          <p:spPr>
            <a:xfrm>
              <a:off x="11412187" y="16942983"/>
              <a:ext cx="1713280" cy="832305"/>
            </a:xfrm>
            <a:custGeom>
              <a:avLst/>
              <a:gdLst>
                <a:gd name="connsiteX0" fmla="*/ 1713281 w 1713280"/>
                <a:gd name="connsiteY0" fmla="*/ 0 h 832305"/>
                <a:gd name="connsiteX1" fmla="*/ 0 w 1713280"/>
                <a:gd name="connsiteY1" fmla="*/ 0 h 832305"/>
                <a:gd name="connsiteX2" fmla="*/ 856640 w 1713280"/>
                <a:gd name="connsiteY2" fmla="*/ 832306 h 832305"/>
                <a:gd name="connsiteX3" fmla="*/ 1713281 w 1713280"/>
                <a:gd name="connsiteY3" fmla="*/ 0 h 832305"/>
              </a:gdLst>
              <a:ahLst/>
              <a:cxnLst>
                <a:cxn ang="0">
                  <a:pos x="connsiteX0" y="connsiteY0"/>
                </a:cxn>
                <a:cxn ang="0">
                  <a:pos x="connsiteX1" y="connsiteY1"/>
                </a:cxn>
                <a:cxn ang="0">
                  <a:pos x="connsiteX2" y="connsiteY2"/>
                </a:cxn>
                <a:cxn ang="0">
                  <a:pos x="connsiteX3" y="connsiteY3"/>
                </a:cxn>
              </a:cxnLst>
              <a:rect l="l" t="t" r="r" b="b"/>
              <a:pathLst>
                <a:path w="1713280" h="832305">
                  <a:moveTo>
                    <a:pt x="1713281" y="0"/>
                  </a:moveTo>
                  <a:lnTo>
                    <a:pt x="0" y="0"/>
                  </a:lnTo>
                  <a:lnTo>
                    <a:pt x="856640" y="832306"/>
                  </a:lnTo>
                  <a:lnTo>
                    <a:pt x="1713281" y="0"/>
                  </a:lnTo>
                </a:path>
              </a:pathLst>
            </a:custGeom>
            <a:solidFill>
              <a:srgbClr val="438838"/>
            </a:solidFill>
            <a:ln w="48661" cap="flat">
              <a:noFill/>
              <a:prstDash val="solid"/>
              <a:miter/>
            </a:ln>
          </p:spPr>
          <p:txBody>
            <a:bodyPr rtlCol="0" anchor="ctr"/>
            <a:lstStyle/>
            <a:p>
              <a:endParaRPr lang="ja-JP" altLang="en-US"/>
            </a:p>
          </p:txBody>
        </p:sp>
        <p:sp>
          <p:nvSpPr>
            <p:cNvPr id="423" name="フリーフォーム: 図形 422">
              <a:extLst>
                <a:ext uri="{FF2B5EF4-FFF2-40B4-BE49-F238E27FC236}">
                  <a16:creationId xmlns:a16="http://schemas.microsoft.com/office/drawing/2014/main" id="{27063EDE-276F-4BBB-9CA0-4F77AE91650F}"/>
                </a:ext>
              </a:extLst>
            </p:cNvPr>
            <p:cNvSpPr/>
            <p:nvPr/>
          </p:nvSpPr>
          <p:spPr>
            <a:xfrm>
              <a:off x="12268828" y="16942983"/>
              <a:ext cx="856640" cy="1659742"/>
            </a:xfrm>
            <a:custGeom>
              <a:avLst/>
              <a:gdLst>
                <a:gd name="connsiteX0" fmla="*/ 856640 w 856640"/>
                <a:gd name="connsiteY0" fmla="*/ 0 h 1659742"/>
                <a:gd name="connsiteX1" fmla="*/ 856640 w 856640"/>
                <a:gd name="connsiteY1" fmla="*/ 0 h 1659742"/>
                <a:gd name="connsiteX2" fmla="*/ 0 w 856640"/>
                <a:gd name="connsiteY2" fmla="*/ 832306 h 1659742"/>
                <a:gd name="connsiteX3" fmla="*/ 856640 w 856640"/>
                <a:gd name="connsiteY3" fmla="*/ 1659743 h 1659742"/>
                <a:gd name="connsiteX4" fmla="*/ 856640 w 856640"/>
                <a:gd name="connsiteY4" fmla="*/ 0 h 1659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2">
                  <a:moveTo>
                    <a:pt x="856640" y="0"/>
                  </a:moveTo>
                  <a:lnTo>
                    <a:pt x="856640" y="0"/>
                  </a:lnTo>
                  <a:lnTo>
                    <a:pt x="0" y="832306"/>
                  </a:lnTo>
                  <a:lnTo>
                    <a:pt x="856640" y="1659743"/>
                  </a:lnTo>
                  <a:lnTo>
                    <a:pt x="856640" y="0"/>
                  </a:lnTo>
                </a:path>
              </a:pathLst>
            </a:custGeom>
            <a:solidFill>
              <a:srgbClr val="3D9138"/>
            </a:solidFill>
            <a:ln w="48661" cap="flat">
              <a:noFill/>
              <a:prstDash val="solid"/>
              <a:miter/>
            </a:ln>
          </p:spPr>
          <p:txBody>
            <a:bodyPr rtlCol="0" anchor="ctr"/>
            <a:lstStyle/>
            <a:p>
              <a:endParaRPr lang="ja-JP" altLang="en-US"/>
            </a:p>
          </p:txBody>
        </p:sp>
        <p:sp>
          <p:nvSpPr>
            <p:cNvPr id="424" name="フリーフォーム: 図形 423">
              <a:extLst>
                <a:ext uri="{FF2B5EF4-FFF2-40B4-BE49-F238E27FC236}">
                  <a16:creationId xmlns:a16="http://schemas.microsoft.com/office/drawing/2014/main" id="{65357136-FF6E-45B2-B309-C9BC62770676}"/>
                </a:ext>
              </a:extLst>
            </p:cNvPr>
            <p:cNvSpPr/>
            <p:nvPr/>
          </p:nvSpPr>
          <p:spPr>
            <a:xfrm>
              <a:off x="11412187" y="15283243"/>
              <a:ext cx="856640" cy="1659739"/>
            </a:xfrm>
            <a:custGeom>
              <a:avLst/>
              <a:gdLst>
                <a:gd name="connsiteX0" fmla="*/ 0 w 856640"/>
                <a:gd name="connsiteY0" fmla="*/ 0 h 1659739"/>
                <a:gd name="connsiteX1" fmla="*/ 0 w 856640"/>
                <a:gd name="connsiteY1" fmla="*/ 1659740 h 1659739"/>
                <a:gd name="connsiteX2" fmla="*/ 856640 w 856640"/>
                <a:gd name="connsiteY2" fmla="*/ 832304 h 1659739"/>
                <a:gd name="connsiteX3" fmla="*/ 0 w 856640"/>
                <a:gd name="connsiteY3" fmla="*/ 0 h 1659739"/>
              </a:gdLst>
              <a:ahLst/>
              <a:cxnLst>
                <a:cxn ang="0">
                  <a:pos x="connsiteX0" y="connsiteY0"/>
                </a:cxn>
                <a:cxn ang="0">
                  <a:pos x="connsiteX1" y="connsiteY1"/>
                </a:cxn>
                <a:cxn ang="0">
                  <a:pos x="connsiteX2" y="connsiteY2"/>
                </a:cxn>
                <a:cxn ang="0">
                  <a:pos x="connsiteX3" y="connsiteY3"/>
                </a:cxn>
              </a:cxnLst>
              <a:rect l="l" t="t" r="r" b="b"/>
              <a:pathLst>
                <a:path w="856640" h="1659739">
                  <a:moveTo>
                    <a:pt x="0" y="0"/>
                  </a:moveTo>
                  <a:lnTo>
                    <a:pt x="0" y="1659740"/>
                  </a:lnTo>
                  <a:lnTo>
                    <a:pt x="856640" y="832304"/>
                  </a:lnTo>
                  <a:lnTo>
                    <a:pt x="0" y="0"/>
                  </a:lnTo>
                </a:path>
              </a:pathLst>
            </a:custGeom>
            <a:solidFill>
              <a:srgbClr val="3E9038"/>
            </a:solidFill>
            <a:ln w="48661" cap="flat">
              <a:noFill/>
              <a:prstDash val="solid"/>
              <a:miter/>
            </a:ln>
          </p:spPr>
          <p:txBody>
            <a:bodyPr rtlCol="0" anchor="ctr"/>
            <a:lstStyle/>
            <a:p>
              <a:endParaRPr lang="ja-JP" altLang="en-US"/>
            </a:p>
          </p:txBody>
        </p:sp>
        <p:sp>
          <p:nvSpPr>
            <p:cNvPr id="425" name="フリーフォーム: 図形 424">
              <a:extLst>
                <a:ext uri="{FF2B5EF4-FFF2-40B4-BE49-F238E27FC236}">
                  <a16:creationId xmlns:a16="http://schemas.microsoft.com/office/drawing/2014/main" id="{0C6A18CE-28A7-4D6B-8B8E-A03253033D73}"/>
                </a:ext>
              </a:extLst>
            </p:cNvPr>
            <p:cNvSpPr/>
            <p:nvPr/>
          </p:nvSpPr>
          <p:spPr>
            <a:xfrm>
              <a:off x="11412187" y="15283243"/>
              <a:ext cx="1713280" cy="832304"/>
            </a:xfrm>
            <a:custGeom>
              <a:avLst/>
              <a:gdLst>
                <a:gd name="connsiteX0" fmla="*/ 1713281 w 1713280"/>
                <a:gd name="connsiteY0" fmla="*/ 0 h 832304"/>
                <a:gd name="connsiteX1" fmla="*/ 0 w 1713280"/>
                <a:gd name="connsiteY1" fmla="*/ 0 h 832304"/>
                <a:gd name="connsiteX2" fmla="*/ 0 w 1713280"/>
                <a:gd name="connsiteY2" fmla="*/ 0 h 832304"/>
                <a:gd name="connsiteX3" fmla="*/ 856640 w 1713280"/>
                <a:gd name="connsiteY3" fmla="*/ 832304 h 832304"/>
                <a:gd name="connsiteX4" fmla="*/ 1713281 w 1713280"/>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4">
                  <a:moveTo>
                    <a:pt x="1713281" y="0"/>
                  </a:moveTo>
                  <a:lnTo>
                    <a:pt x="0" y="0"/>
                  </a:lnTo>
                  <a:lnTo>
                    <a:pt x="0" y="0"/>
                  </a:lnTo>
                  <a:lnTo>
                    <a:pt x="856640" y="832304"/>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426" name="フリーフォーム: 図形 425">
              <a:extLst>
                <a:ext uri="{FF2B5EF4-FFF2-40B4-BE49-F238E27FC236}">
                  <a16:creationId xmlns:a16="http://schemas.microsoft.com/office/drawing/2014/main" id="{C8B60BFC-8E7F-49BC-9881-483A1AE24C25}"/>
                </a:ext>
              </a:extLst>
            </p:cNvPr>
            <p:cNvSpPr/>
            <p:nvPr/>
          </p:nvSpPr>
          <p:spPr>
            <a:xfrm>
              <a:off x="12268828" y="15283243"/>
              <a:ext cx="856640" cy="1659739"/>
            </a:xfrm>
            <a:custGeom>
              <a:avLst/>
              <a:gdLst>
                <a:gd name="connsiteX0" fmla="*/ 856640 w 856640"/>
                <a:gd name="connsiteY0" fmla="*/ 0 h 1659739"/>
                <a:gd name="connsiteX1" fmla="*/ 856640 w 856640"/>
                <a:gd name="connsiteY1" fmla="*/ 0 h 1659739"/>
                <a:gd name="connsiteX2" fmla="*/ 0 w 856640"/>
                <a:gd name="connsiteY2" fmla="*/ 832304 h 1659739"/>
                <a:gd name="connsiteX3" fmla="*/ 856640 w 856640"/>
                <a:gd name="connsiteY3" fmla="*/ 1659740 h 1659739"/>
                <a:gd name="connsiteX4" fmla="*/ 856640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856640" y="0"/>
                  </a:moveTo>
                  <a:lnTo>
                    <a:pt x="856640" y="0"/>
                  </a:lnTo>
                  <a:lnTo>
                    <a:pt x="0" y="832304"/>
                  </a:lnTo>
                  <a:lnTo>
                    <a:pt x="856640" y="1659740"/>
                  </a:lnTo>
                  <a:lnTo>
                    <a:pt x="856640" y="0"/>
                  </a:lnTo>
                </a:path>
              </a:pathLst>
            </a:custGeom>
            <a:solidFill>
              <a:srgbClr val="3D9138"/>
            </a:solidFill>
            <a:ln w="48661" cap="flat">
              <a:noFill/>
              <a:prstDash val="solid"/>
              <a:miter/>
            </a:ln>
          </p:spPr>
          <p:txBody>
            <a:bodyPr rtlCol="0" anchor="ctr"/>
            <a:lstStyle/>
            <a:p>
              <a:endParaRPr lang="ja-JP" altLang="en-US"/>
            </a:p>
          </p:txBody>
        </p:sp>
        <p:sp>
          <p:nvSpPr>
            <p:cNvPr id="427" name="フリーフォーム: 図形 426">
              <a:extLst>
                <a:ext uri="{FF2B5EF4-FFF2-40B4-BE49-F238E27FC236}">
                  <a16:creationId xmlns:a16="http://schemas.microsoft.com/office/drawing/2014/main" id="{CA2C2323-0F32-45C1-821F-A05C06DC8588}"/>
                </a:ext>
              </a:extLst>
            </p:cNvPr>
            <p:cNvSpPr/>
            <p:nvPr/>
          </p:nvSpPr>
          <p:spPr>
            <a:xfrm>
              <a:off x="11412187" y="16115548"/>
              <a:ext cx="1713280" cy="827435"/>
            </a:xfrm>
            <a:custGeom>
              <a:avLst/>
              <a:gdLst>
                <a:gd name="connsiteX0" fmla="*/ 856640 w 1713280"/>
                <a:gd name="connsiteY0" fmla="*/ 0 h 827435"/>
                <a:gd name="connsiteX1" fmla="*/ 856640 w 1713280"/>
                <a:gd name="connsiteY1" fmla="*/ 0 h 827435"/>
                <a:gd name="connsiteX2" fmla="*/ 0 w 1713280"/>
                <a:gd name="connsiteY2" fmla="*/ 827435 h 827435"/>
                <a:gd name="connsiteX3" fmla="*/ 1713281 w 1713280"/>
                <a:gd name="connsiteY3" fmla="*/ 827435 h 827435"/>
                <a:gd name="connsiteX4" fmla="*/ 856640 w 1713280"/>
                <a:gd name="connsiteY4" fmla="*/ 0 h 82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27435">
                  <a:moveTo>
                    <a:pt x="856640" y="0"/>
                  </a:moveTo>
                  <a:lnTo>
                    <a:pt x="856640" y="0"/>
                  </a:lnTo>
                  <a:lnTo>
                    <a:pt x="0" y="827435"/>
                  </a:lnTo>
                  <a:lnTo>
                    <a:pt x="1713281" y="827435"/>
                  </a:lnTo>
                  <a:lnTo>
                    <a:pt x="856640" y="0"/>
                  </a:lnTo>
                </a:path>
              </a:pathLst>
            </a:custGeom>
            <a:solidFill>
              <a:srgbClr val="3D9138"/>
            </a:solidFill>
            <a:ln w="48661" cap="flat">
              <a:noFill/>
              <a:prstDash val="solid"/>
              <a:miter/>
            </a:ln>
          </p:spPr>
          <p:txBody>
            <a:bodyPr rtlCol="0" anchor="ctr"/>
            <a:lstStyle/>
            <a:p>
              <a:endParaRPr lang="ja-JP" altLang="en-US"/>
            </a:p>
          </p:txBody>
        </p:sp>
        <p:sp>
          <p:nvSpPr>
            <p:cNvPr id="428" name="フリーフォーム: 図形 427">
              <a:extLst>
                <a:ext uri="{FF2B5EF4-FFF2-40B4-BE49-F238E27FC236}">
                  <a16:creationId xmlns:a16="http://schemas.microsoft.com/office/drawing/2014/main" id="{2B695CD6-049B-4748-A927-04260F6056BB}"/>
                </a:ext>
              </a:extLst>
            </p:cNvPr>
            <p:cNvSpPr/>
            <p:nvPr/>
          </p:nvSpPr>
          <p:spPr>
            <a:xfrm>
              <a:off x="13125468" y="15283243"/>
              <a:ext cx="1713280" cy="832304"/>
            </a:xfrm>
            <a:custGeom>
              <a:avLst/>
              <a:gdLst>
                <a:gd name="connsiteX0" fmla="*/ 1713281 w 1713280"/>
                <a:gd name="connsiteY0" fmla="*/ 0 h 832304"/>
                <a:gd name="connsiteX1" fmla="*/ 0 w 1713280"/>
                <a:gd name="connsiteY1" fmla="*/ 0 h 832304"/>
                <a:gd name="connsiteX2" fmla="*/ 856641 w 1713280"/>
                <a:gd name="connsiteY2" fmla="*/ 832304 h 832304"/>
                <a:gd name="connsiteX3" fmla="*/ 171328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1713281" y="0"/>
                  </a:moveTo>
                  <a:lnTo>
                    <a:pt x="0" y="0"/>
                  </a:lnTo>
                  <a:lnTo>
                    <a:pt x="856641" y="832304"/>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429" name="フリーフォーム: 図形 428">
              <a:extLst>
                <a:ext uri="{FF2B5EF4-FFF2-40B4-BE49-F238E27FC236}">
                  <a16:creationId xmlns:a16="http://schemas.microsoft.com/office/drawing/2014/main" id="{4A1DDFBD-34A6-4E6B-9494-41BA8AB29A0A}"/>
                </a:ext>
              </a:extLst>
            </p:cNvPr>
            <p:cNvSpPr/>
            <p:nvPr/>
          </p:nvSpPr>
          <p:spPr>
            <a:xfrm>
              <a:off x="13982109" y="15283243"/>
              <a:ext cx="856639" cy="1664608"/>
            </a:xfrm>
            <a:custGeom>
              <a:avLst/>
              <a:gdLst>
                <a:gd name="connsiteX0" fmla="*/ 856640 w 856639"/>
                <a:gd name="connsiteY0" fmla="*/ 1659740 h 1664608"/>
                <a:gd name="connsiteX1" fmla="*/ 856640 w 856639"/>
                <a:gd name="connsiteY1" fmla="*/ 1659740 h 1664608"/>
                <a:gd name="connsiteX2" fmla="*/ 856640 w 856639"/>
                <a:gd name="connsiteY2" fmla="*/ 0 h 1664608"/>
                <a:gd name="connsiteX3" fmla="*/ 856640 w 856639"/>
                <a:gd name="connsiteY3" fmla="*/ 0 h 1664608"/>
                <a:gd name="connsiteX4" fmla="*/ 0 w 856639"/>
                <a:gd name="connsiteY4" fmla="*/ 832304 h 1664608"/>
                <a:gd name="connsiteX5" fmla="*/ 856640 w 856639"/>
                <a:gd name="connsiteY5" fmla="*/ 1664609 h 1664608"/>
                <a:gd name="connsiteX6" fmla="*/ 856640 w 856639"/>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8">
                  <a:moveTo>
                    <a:pt x="856640" y="1659740"/>
                  </a:moveTo>
                  <a:lnTo>
                    <a:pt x="856640" y="1659740"/>
                  </a:lnTo>
                  <a:moveTo>
                    <a:pt x="856640" y="0"/>
                  </a:moveTo>
                  <a:lnTo>
                    <a:pt x="856640" y="0"/>
                  </a:lnTo>
                  <a:lnTo>
                    <a:pt x="0" y="832304"/>
                  </a:lnTo>
                  <a:lnTo>
                    <a:pt x="856640" y="1664609"/>
                  </a:lnTo>
                  <a:lnTo>
                    <a:pt x="856640" y="0"/>
                  </a:lnTo>
                </a:path>
              </a:pathLst>
            </a:custGeom>
            <a:solidFill>
              <a:srgbClr val="359939"/>
            </a:solidFill>
            <a:ln w="48661" cap="flat">
              <a:noFill/>
              <a:prstDash val="solid"/>
              <a:miter/>
            </a:ln>
          </p:spPr>
          <p:txBody>
            <a:bodyPr rtlCol="0" anchor="ctr"/>
            <a:lstStyle/>
            <a:p>
              <a:endParaRPr lang="ja-JP" altLang="en-US"/>
            </a:p>
          </p:txBody>
        </p:sp>
        <p:sp>
          <p:nvSpPr>
            <p:cNvPr id="430" name="フリーフォーム: 図形 429">
              <a:extLst>
                <a:ext uri="{FF2B5EF4-FFF2-40B4-BE49-F238E27FC236}">
                  <a16:creationId xmlns:a16="http://schemas.microsoft.com/office/drawing/2014/main" id="{782C589B-F7C4-4FC6-A056-083E5CBC1866}"/>
                </a:ext>
              </a:extLst>
            </p:cNvPr>
            <p:cNvSpPr/>
            <p:nvPr/>
          </p:nvSpPr>
          <p:spPr>
            <a:xfrm>
              <a:off x="13125468" y="16115548"/>
              <a:ext cx="1713280" cy="827435"/>
            </a:xfrm>
            <a:custGeom>
              <a:avLst/>
              <a:gdLst>
                <a:gd name="connsiteX0" fmla="*/ 856641 w 1713280"/>
                <a:gd name="connsiteY0" fmla="*/ 0 h 827435"/>
                <a:gd name="connsiteX1" fmla="*/ 856641 w 1713280"/>
                <a:gd name="connsiteY1" fmla="*/ 0 h 827435"/>
                <a:gd name="connsiteX2" fmla="*/ 0 w 1713280"/>
                <a:gd name="connsiteY2" fmla="*/ 827435 h 827435"/>
                <a:gd name="connsiteX3" fmla="*/ 1713281 w 1713280"/>
                <a:gd name="connsiteY3" fmla="*/ 827435 h 827435"/>
                <a:gd name="connsiteX4" fmla="*/ 856641 w 1713280"/>
                <a:gd name="connsiteY4" fmla="*/ 0 h 82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27435">
                  <a:moveTo>
                    <a:pt x="856641" y="0"/>
                  </a:moveTo>
                  <a:lnTo>
                    <a:pt x="856641" y="0"/>
                  </a:lnTo>
                  <a:lnTo>
                    <a:pt x="0" y="827435"/>
                  </a:lnTo>
                  <a:lnTo>
                    <a:pt x="1713281" y="827435"/>
                  </a:lnTo>
                  <a:lnTo>
                    <a:pt x="856641" y="0"/>
                  </a:lnTo>
                </a:path>
              </a:pathLst>
            </a:custGeom>
            <a:solidFill>
              <a:srgbClr val="3D9138"/>
            </a:solidFill>
            <a:ln w="48661" cap="flat">
              <a:noFill/>
              <a:prstDash val="solid"/>
              <a:miter/>
            </a:ln>
          </p:spPr>
          <p:txBody>
            <a:bodyPr rtlCol="0" anchor="ctr"/>
            <a:lstStyle/>
            <a:p>
              <a:endParaRPr lang="ja-JP" altLang="en-US"/>
            </a:p>
          </p:txBody>
        </p:sp>
        <p:sp>
          <p:nvSpPr>
            <p:cNvPr id="431" name="フリーフォーム: 図形 430">
              <a:extLst>
                <a:ext uri="{FF2B5EF4-FFF2-40B4-BE49-F238E27FC236}">
                  <a16:creationId xmlns:a16="http://schemas.microsoft.com/office/drawing/2014/main" id="{6FB7C78B-26D5-4881-B553-B634E013B1A0}"/>
                </a:ext>
              </a:extLst>
            </p:cNvPr>
            <p:cNvSpPr/>
            <p:nvPr/>
          </p:nvSpPr>
          <p:spPr>
            <a:xfrm>
              <a:off x="13125468" y="15283243"/>
              <a:ext cx="856640" cy="1659739"/>
            </a:xfrm>
            <a:custGeom>
              <a:avLst/>
              <a:gdLst>
                <a:gd name="connsiteX0" fmla="*/ 0 w 856640"/>
                <a:gd name="connsiteY0" fmla="*/ 0 h 1659739"/>
                <a:gd name="connsiteX1" fmla="*/ 0 w 856640"/>
                <a:gd name="connsiteY1" fmla="*/ 0 h 1659739"/>
                <a:gd name="connsiteX2" fmla="*/ 0 w 856640"/>
                <a:gd name="connsiteY2" fmla="*/ 1659740 h 1659739"/>
                <a:gd name="connsiteX3" fmla="*/ 856641 w 856640"/>
                <a:gd name="connsiteY3" fmla="*/ 832304 h 1659739"/>
                <a:gd name="connsiteX4" fmla="*/ 0 w 856640"/>
                <a:gd name="connsiteY4" fmla="*/ 0 h 1659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39">
                  <a:moveTo>
                    <a:pt x="0" y="0"/>
                  </a:moveTo>
                  <a:lnTo>
                    <a:pt x="0" y="0"/>
                  </a:lnTo>
                  <a:lnTo>
                    <a:pt x="0" y="1659740"/>
                  </a:lnTo>
                  <a:lnTo>
                    <a:pt x="856641" y="832304"/>
                  </a:lnTo>
                  <a:lnTo>
                    <a:pt x="0" y="0"/>
                  </a:lnTo>
                </a:path>
              </a:pathLst>
            </a:custGeom>
            <a:solidFill>
              <a:srgbClr val="3F8E38"/>
            </a:solidFill>
            <a:ln w="48661" cap="flat">
              <a:noFill/>
              <a:prstDash val="solid"/>
              <a:miter/>
            </a:ln>
          </p:spPr>
          <p:txBody>
            <a:bodyPr rtlCol="0" anchor="ctr"/>
            <a:lstStyle/>
            <a:p>
              <a:endParaRPr lang="ja-JP" altLang="en-US"/>
            </a:p>
          </p:txBody>
        </p:sp>
        <p:sp>
          <p:nvSpPr>
            <p:cNvPr id="432" name="フリーフォーム: 図形 431">
              <a:extLst>
                <a:ext uri="{FF2B5EF4-FFF2-40B4-BE49-F238E27FC236}">
                  <a16:creationId xmlns:a16="http://schemas.microsoft.com/office/drawing/2014/main" id="{013B8167-BCD8-4648-840F-5F579AD76B52}"/>
                </a:ext>
              </a:extLst>
            </p:cNvPr>
            <p:cNvSpPr/>
            <p:nvPr/>
          </p:nvSpPr>
          <p:spPr>
            <a:xfrm>
              <a:off x="27698090" y="6979672"/>
              <a:ext cx="856640" cy="1659741"/>
            </a:xfrm>
            <a:custGeom>
              <a:avLst/>
              <a:gdLst>
                <a:gd name="connsiteX0" fmla="*/ 856641 w 856640"/>
                <a:gd name="connsiteY0" fmla="*/ 0 h 1659741"/>
                <a:gd name="connsiteX1" fmla="*/ 0 w 856640"/>
                <a:gd name="connsiteY1" fmla="*/ 827437 h 1659741"/>
                <a:gd name="connsiteX2" fmla="*/ 856641 w 856640"/>
                <a:gd name="connsiteY2" fmla="*/ 1659741 h 1659741"/>
                <a:gd name="connsiteX3" fmla="*/ 856641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856641" y="0"/>
                  </a:moveTo>
                  <a:lnTo>
                    <a:pt x="0" y="827437"/>
                  </a:lnTo>
                  <a:lnTo>
                    <a:pt x="856641" y="1659741"/>
                  </a:lnTo>
                  <a:lnTo>
                    <a:pt x="856641" y="0"/>
                  </a:lnTo>
                </a:path>
              </a:pathLst>
            </a:custGeom>
            <a:solidFill>
              <a:srgbClr val="408D38"/>
            </a:solidFill>
            <a:ln w="48661" cap="flat">
              <a:noFill/>
              <a:prstDash val="solid"/>
              <a:miter/>
            </a:ln>
          </p:spPr>
          <p:txBody>
            <a:bodyPr rtlCol="0" anchor="ctr"/>
            <a:lstStyle/>
            <a:p>
              <a:endParaRPr lang="ja-JP" altLang="en-US"/>
            </a:p>
          </p:txBody>
        </p:sp>
        <p:sp>
          <p:nvSpPr>
            <p:cNvPr id="433" name="フリーフォーム: 図形 432">
              <a:extLst>
                <a:ext uri="{FF2B5EF4-FFF2-40B4-BE49-F238E27FC236}">
                  <a16:creationId xmlns:a16="http://schemas.microsoft.com/office/drawing/2014/main" id="{9AC04D99-CE12-4DC8-9594-F3E20412D24E}"/>
                </a:ext>
              </a:extLst>
            </p:cNvPr>
            <p:cNvSpPr/>
            <p:nvPr/>
          </p:nvSpPr>
          <p:spPr>
            <a:xfrm>
              <a:off x="26841449" y="7807109"/>
              <a:ext cx="1713281" cy="832304"/>
            </a:xfrm>
            <a:custGeom>
              <a:avLst/>
              <a:gdLst>
                <a:gd name="connsiteX0" fmla="*/ 856641 w 1713281"/>
                <a:gd name="connsiteY0" fmla="*/ 0 h 832304"/>
                <a:gd name="connsiteX1" fmla="*/ 0 w 1713281"/>
                <a:gd name="connsiteY1" fmla="*/ 832304 h 832304"/>
                <a:gd name="connsiteX2" fmla="*/ 1713281 w 1713281"/>
                <a:gd name="connsiteY2" fmla="*/ 832304 h 832304"/>
                <a:gd name="connsiteX3" fmla="*/ 85664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856641" y="0"/>
                  </a:moveTo>
                  <a:lnTo>
                    <a:pt x="0" y="832304"/>
                  </a:lnTo>
                  <a:lnTo>
                    <a:pt x="1713281" y="832304"/>
                  </a:lnTo>
                  <a:lnTo>
                    <a:pt x="856641" y="0"/>
                  </a:lnTo>
                </a:path>
              </a:pathLst>
            </a:custGeom>
            <a:solidFill>
              <a:srgbClr val="359939"/>
            </a:solidFill>
            <a:ln w="48661" cap="flat">
              <a:noFill/>
              <a:prstDash val="solid"/>
              <a:miter/>
            </a:ln>
          </p:spPr>
          <p:txBody>
            <a:bodyPr rtlCol="0" anchor="ctr"/>
            <a:lstStyle/>
            <a:p>
              <a:endParaRPr lang="ja-JP" altLang="en-US"/>
            </a:p>
          </p:txBody>
        </p:sp>
        <p:sp>
          <p:nvSpPr>
            <p:cNvPr id="434" name="フリーフォーム: 図形 433">
              <a:extLst>
                <a:ext uri="{FF2B5EF4-FFF2-40B4-BE49-F238E27FC236}">
                  <a16:creationId xmlns:a16="http://schemas.microsoft.com/office/drawing/2014/main" id="{F421BDC9-69B4-4982-9D9A-3522B127023A}"/>
                </a:ext>
              </a:extLst>
            </p:cNvPr>
            <p:cNvSpPr/>
            <p:nvPr/>
          </p:nvSpPr>
          <p:spPr>
            <a:xfrm>
              <a:off x="26841449" y="6979672"/>
              <a:ext cx="856640" cy="1659741"/>
            </a:xfrm>
            <a:custGeom>
              <a:avLst/>
              <a:gdLst>
                <a:gd name="connsiteX0" fmla="*/ 0 w 856640"/>
                <a:gd name="connsiteY0" fmla="*/ 0 h 1659741"/>
                <a:gd name="connsiteX1" fmla="*/ 0 w 856640"/>
                <a:gd name="connsiteY1" fmla="*/ 1659741 h 1659741"/>
                <a:gd name="connsiteX2" fmla="*/ 856641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435" name="フリーフォーム: 図形 434">
              <a:extLst>
                <a:ext uri="{FF2B5EF4-FFF2-40B4-BE49-F238E27FC236}">
                  <a16:creationId xmlns:a16="http://schemas.microsoft.com/office/drawing/2014/main" id="{4BAB87C5-F3CF-49A3-A4AF-1B0C766EA4AF}"/>
                </a:ext>
              </a:extLst>
            </p:cNvPr>
            <p:cNvSpPr/>
            <p:nvPr/>
          </p:nvSpPr>
          <p:spPr>
            <a:xfrm>
              <a:off x="26841449" y="6979672"/>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 name="connsiteX4" fmla="*/ 1713281 w 1713281"/>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6">
                  <a:moveTo>
                    <a:pt x="1713281" y="0"/>
                  </a:moveTo>
                  <a:lnTo>
                    <a:pt x="0" y="0"/>
                  </a:lnTo>
                  <a:lnTo>
                    <a:pt x="856641" y="827437"/>
                  </a:lnTo>
                  <a:lnTo>
                    <a:pt x="1713281" y="0"/>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436" name="フリーフォーム: 図形 435">
              <a:extLst>
                <a:ext uri="{FF2B5EF4-FFF2-40B4-BE49-F238E27FC236}">
                  <a16:creationId xmlns:a16="http://schemas.microsoft.com/office/drawing/2014/main" id="{478EADB4-F877-4287-B2BA-B2421D5062CF}"/>
                </a:ext>
              </a:extLst>
            </p:cNvPr>
            <p:cNvSpPr/>
            <p:nvPr/>
          </p:nvSpPr>
          <p:spPr>
            <a:xfrm>
              <a:off x="25128168" y="7807109"/>
              <a:ext cx="1713281" cy="832304"/>
            </a:xfrm>
            <a:custGeom>
              <a:avLst/>
              <a:gdLst>
                <a:gd name="connsiteX0" fmla="*/ 856641 w 1713281"/>
                <a:gd name="connsiteY0" fmla="*/ 0 h 832304"/>
                <a:gd name="connsiteX1" fmla="*/ 0 w 1713281"/>
                <a:gd name="connsiteY1" fmla="*/ 832304 h 832304"/>
                <a:gd name="connsiteX2" fmla="*/ 1713281 w 1713281"/>
                <a:gd name="connsiteY2" fmla="*/ 832304 h 832304"/>
                <a:gd name="connsiteX3" fmla="*/ 85664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856641" y="0"/>
                  </a:moveTo>
                  <a:lnTo>
                    <a:pt x="0" y="832304"/>
                  </a:lnTo>
                  <a:lnTo>
                    <a:pt x="1713281" y="832304"/>
                  </a:lnTo>
                  <a:lnTo>
                    <a:pt x="856641" y="0"/>
                  </a:lnTo>
                </a:path>
              </a:pathLst>
            </a:custGeom>
            <a:solidFill>
              <a:srgbClr val="408D38"/>
            </a:solidFill>
            <a:ln w="48661" cap="flat">
              <a:noFill/>
              <a:prstDash val="solid"/>
              <a:miter/>
            </a:ln>
          </p:spPr>
          <p:txBody>
            <a:bodyPr rtlCol="0" anchor="ctr"/>
            <a:lstStyle/>
            <a:p>
              <a:endParaRPr lang="ja-JP" altLang="en-US"/>
            </a:p>
          </p:txBody>
        </p:sp>
        <p:sp>
          <p:nvSpPr>
            <p:cNvPr id="437" name="フリーフォーム: 図形 436">
              <a:extLst>
                <a:ext uri="{FF2B5EF4-FFF2-40B4-BE49-F238E27FC236}">
                  <a16:creationId xmlns:a16="http://schemas.microsoft.com/office/drawing/2014/main" id="{0BE78D01-5A36-4A95-8D0D-42CA692EF20A}"/>
                </a:ext>
              </a:extLst>
            </p:cNvPr>
            <p:cNvSpPr/>
            <p:nvPr/>
          </p:nvSpPr>
          <p:spPr>
            <a:xfrm>
              <a:off x="25128168" y="6979672"/>
              <a:ext cx="856640" cy="1659741"/>
            </a:xfrm>
            <a:custGeom>
              <a:avLst/>
              <a:gdLst>
                <a:gd name="connsiteX0" fmla="*/ 0 w 856640"/>
                <a:gd name="connsiteY0" fmla="*/ 0 h 1659741"/>
                <a:gd name="connsiteX1" fmla="*/ 0 w 856640"/>
                <a:gd name="connsiteY1" fmla="*/ 0 h 1659741"/>
                <a:gd name="connsiteX2" fmla="*/ 0 w 856640"/>
                <a:gd name="connsiteY2" fmla="*/ 0 h 1659741"/>
                <a:gd name="connsiteX3" fmla="*/ 0 w 856640"/>
                <a:gd name="connsiteY3" fmla="*/ 0 h 1659741"/>
                <a:gd name="connsiteX4" fmla="*/ 0 w 856640"/>
                <a:gd name="connsiteY4" fmla="*/ 1659741 h 1659741"/>
                <a:gd name="connsiteX5" fmla="*/ 856641 w 856640"/>
                <a:gd name="connsiteY5" fmla="*/ 827437 h 1659741"/>
                <a:gd name="connsiteX6" fmla="*/ 0 w 856640"/>
                <a:gd name="connsiteY6" fmla="*/ 0 h 165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59741">
                  <a:moveTo>
                    <a:pt x="0" y="0"/>
                  </a:moveTo>
                  <a:lnTo>
                    <a:pt x="0" y="0"/>
                  </a:lnTo>
                  <a:lnTo>
                    <a:pt x="0" y="0"/>
                  </a:lnTo>
                  <a:lnTo>
                    <a:pt x="0" y="0"/>
                  </a:lnTo>
                  <a:lnTo>
                    <a:pt x="0" y="1659741"/>
                  </a:lnTo>
                  <a:lnTo>
                    <a:pt x="856641"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438" name="フリーフォーム: 図形 437">
              <a:extLst>
                <a:ext uri="{FF2B5EF4-FFF2-40B4-BE49-F238E27FC236}">
                  <a16:creationId xmlns:a16="http://schemas.microsoft.com/office/drawing/2014/main" id="{608AF9FD-3324-4AC9-BF54-5F06EE9C96F8}"/>
                </a:ext>
              </a:extLst>
            </p:cNvPr>
            <p:cNvSpPr/>
            <p:nvPr/>
          </p:nvSpPr>
          <p:spPr>
            <a:xfrm>
              <a:off x="25128168" y="6979672"/>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439" name="フリーフォーム: 図形 438">
              <a:extLst>
                <a:ext uri="{FF2B5EF4-FFF2-40B4-BE49-F238E27FC236}">
                  <a16:creationId xmlns:a16="http://schemas.microsoft.com/office/drawing/2014/main" id="{D9842C2E-86A7-421C-ABBD-0FA16CAFF55D}"/>
                </a:ext>
              </a:extLst>
            </p:cNvPr>
            <p:cNvSpPr/>
            <p:nvPr/>
          </p:nvSpPr>
          <p:spPr>
            <a:xfrm>
              <a:off x="25984808" y="6979672"/>
              <a:ext cx="856640" cy="1659741"/>
            </a:xfrm>
            <a:custGeom>
              <a:avLst/>
              <a:gdLst>
                <a:gd name="connsiteX0" fmla="*/ 856641 w 856640"/>
                <a:gd name="connsiteY0" fmla="*/ 0 h 1659741"/>
                <a:gd name="connsiteX1" fmla="*/ 856641 w 856640"/>
                <a:gd name="connsiteY1" fmla="*/ 0 h 1659741"/>
                <a:gd name="connsiteX2" fmla="*/ 0 w 856640"/>
                <a:gd name="connsiteY2" fmla="*/ 827437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27437"/>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440" name="フリーフォーム: 図形 439">
              <a:extLst>
                <a:ext uri="{FF2B5EF4-FFF2-40B4-BE49-F238E27FC236}">
                  <a16:creationId xmlns:a16="http://schemas.microsoft.com/office/drawing/2014/main" id="{8F7C4AD8-C5D0-4D64-9EF6-86F1DB785172}"/>
                </a:ext>
              </a:extLst>
            </p:cNvPr>
            <p:cNvSpPr/>
            <p:nvPr/>
          </p:nvSpPr>
          <p:spPr>
            <a:xfrm>
              <a:off x="25128168" y="5315065"/>
              <a:ext cx="856640" cy="1664607"/>
            </a:xfrm>
            <a:custGeom>
              <a:avLst/>
              <a:gdLst>
                <a:gd name="connsiteX0" fmla="*/ 0 w 856640"/>
                <a:gd name="connsiteY0" fmla="*/ 0 h 1664607"/>
                <a:gd name="connsiteX1" fmla="*/ 0 w 856640"/>
                <a:gd name="connsiteY1" fmla="*/ 1664607 h 1664607"/>
                <a:gd name="connsiteX2" fmla="*/ 856641 w 856640"/>
                <a:gd name="connsiteY2" fmla="*/ 832303 h 1664607"/>
                <a:gd name="connsiteX3" fmla="*/ 0 w 856640"/>
                <a:gd name="connsiteY3" fmla="*/ 0 h 1664607"/>
              </a:gdLst>
              <a:ahLst/>
              <a:cxnLst>
                <a:cxn ang="0">
                  <a:pos x="connsiteX0" y="connsiteY0"/>
                </a:cxn>
                <a:cxn ang="0">
                  <a:pos x="connsiteX1" y="connsiteY1"/>
                </a:cxn>
                <a:cxn ang="0">
                  <a:pos x="connsiteX2" y="connsiteY2"/>
                </a:cxn>
                <a:cxn ang="0">
                  <a:pos x="connsiteX3" y="connsiteY3"/>
                </a:cxn>
              </a:cxnLst>
              <a:rect l="l" t="t" r="r" b="b"/>
              <a:pathLst>
                <a:path w="856640" h="1664607">
                  <a:moveTo>
                    <a:pt x="0" y="0"/>
                  </a:moveTo>
                  <a:lnTo>
                    <a:pt x="0" y="1664607"/>
                  </a:lnTo>
                  <a:lnTo>
                    <a:pt x="856641" y="832303"/>
                  </a:lnTo>
                  <a:lnTo>
                    <a:pt x="0" y="0"/>
                  </a:lnTo>
                </a:path>
              </a:pathLst>
            </a:custGeom>
            <a:solidFill>
              <a:srgbClr val="3E9038"/>
            </a:solidFill>
            <a:ln w="48661" cap="flat">
              <a:noFill/>
              <a:prstDash val="solid"/>
              <a:miter/>
            </a:ln>
          </p:spPr>
          <p:txBody>
            <a:bodyPr rtlCol="0" anchor="ctr"/>
            <a:lstStyle/>
            <a:p>
              <a:endParaRPr lang="ja-JP" altLang="en-US"/>
            </a:p>
          </p:txBody>
        </p:sp>
        <p:sp>
          <p:nvSpPr>
            <p:cNvPr id="441" name="フリーフォーム: 図形 440">
              <a:extLst>
                <a:ext uri="{FF2B5EF4-FFF2-40B4-BE49-F238E27FC236}">
                  <a16:creationId xmlns:a16="http://schemas.microsoft.com/office/drawing/2014/main" id="{8BCD2735-754E-4D5D-88CF-FD6100D5ED10}"/>
                </a:ext>
              </a:extLst>
            </p:cNvPr>
            <p:cNvSpPr/>
            <p:nvPr/>
          </p:nvSpPr>
          <p:spPr>
            <a:xfrm>
              <a:off x="25128168" y="5315065"/>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442" name="フリーフォーム: 図形 441">
              <a:extLst>
                <a:ext uri="{FF2B5EF4-FFF2-40B4-BE49-F238E27FC236}">
                  <a16:creationId xmlns:a16="http://schemas.microsoft.com/office/drawing/2014/main" id="{F43C4800-3839-4DF8-A076-99F6DAF6D63E}"/>
                </a:ext>
              </a:extLst>
            </p:cNvPr>
            <p:cNvSpPr/>
            <p:nvPr/>
          </p:nvSpPr>
          <p:spPr>
            <a:xfrm>
              <a:off x="25984808" y="5315065"/>
              <a:ext cx="856640" cy="1664607"/>
            </a:xfrm>
            <a:custGeom>
              <a:avLst/>
              <a:gdLst>
                <a:gd name="connsiteX0" fmla="*/ 856641 w 856640"/>
                <a:gd name="connsiteY0" fmla="*/ 0 h 1664607"/>
                <a:gd name="connsiteX1" fmla="*/ 856641 w 856640"/>
                <a:gd name="connsiteY1" fmla="*/ 0 h 1664607"/>
                <a:gd name="connsiteX2" fmla="*/ 0 w 856640"/>
                <a:gd name="connsiteY2" fmla="*/ 832303 h 1664607"/>
                <a:gd name="connsiteX3" fmla="*/ 856641 w 856640"/>
                <a:gd name="connsiteY3" fmla="*/ 1664607 h 1664607"/>
                <a:gd name="connsiteX4" fmla="*/ 856641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1" y="0"/>
                  </a:moveTo>
                  <a:lnTo>
                    <a:pt x="856641" y="0"/>
                  </a:lnTo>
                  <a:lnTo>
                    <a:pt x="0" y="832303"/>
                  </a:lnTo>
                  <a:lnTo>
                    <a:pt x="856641" y="166460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443" name="フリーフォーム: 図形 442">
              <a:extLst>
                <a:ext uri="{FF2B5EF4-FFF2-40B4-BE49-F238E27FC236}">
                  <a16:creationId xmlns:a16="http://schemas.microsoft.com/office/drawing/2014/main" id="{5246289C-4517-4C43-9842-A76321373569}"/>
                </a:ext>
              </a:extLst>
            </p:cNvPr>
            <p:cNvSpPr/>
            <p:nvPr/>
          </p:nvSpPr>
          <p:spPr>
            <a:xfrm>
              <a:off x="25128168" y="6147368"/>
              <a:ext cx="1713281" cy="832304"/>
            </a:xfrm>
            <a:custGeom>
              <a:avLst/>
              <a:gdLst>
                <a:gd name="connsiteX0" fmla="*/ 856641 w 1713281"/>
                <a:gd name="connsiteY0" fmla="*/ 0 h 832304"/>
                <a:gd name="connsiteX1" fmla="*/ 856641 w 1713281"/>
                <a:gd name="connsiteY1" fmla="*/ 0 h 832304"/>
                <a:gd name="connsiteX2" fmla="*/ 0 w 1713281"/>
                <a:gd name="connsiteY2" fmla="*/ 832304 h 832304"/>
                <a:gd name="connsiteX3" fmla="*/ 1713281 w 1713281"/>
                <a:gd name="connsiteY3" fmla="*/ 832304 h 832304"/>
                <a:gd name="connsiteX4" fmla="*/ 856641 w 1713281"/>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4">
                  <a:moveTo>
                    <a:pt x="856641" y="0"/>
                  </a:moveTo>
                  <a:lnTo>
                    <a:pt x="856641" y="0"/>
                  </a:lnTo>
                  <a:lnTo>
                    <a:pt x="0" y="832304"/>
                  </a:lnTo>
                  <a:lnTo>
                    <a:pt x="1713281" y="832304"/>
                  </a:lnTo>
                  <a:lnTo>
                    <a:pt x="856641" y="0"/>
                  </a:lnTo>
                </a:path>
              </a:pathLst>
            </a:custGeom>
            <a:solidFill>
              <a:srgbClr val="408D38"/>
            </a:solidFill>
            <a:ln w="48661" cap="flat">
              <a:noFill/>
              <a:prstDash val="solid"/>
              <a:miter/>
            </a:ln>
          </p:spPr>
          <p:txBody>
            <a:bodyPr rtlCol="0" anchor="ctr"/>
            <a:lstStyle/>
            <a:p>
              <a:endParaRPr lang="ja-JP" altLang="en-US"/>
            </a:p>
          </p:txBody>
        </p:sp>
        <p:sp>
          <p:nvSpPr>
            <p:cNvPr id="444" name="フリーフォーム: 図形 443">
              <a:extLst>
                <a:ext uri="{FF2B5EF4-FFF2-40B4-BE49-F238E27FC236}">
                  <a16:creationId xmlns:a16="http://schemas.microsoft.com/office/drawing/2014/main" id="{B15E20DE-E499-4F70-86F3-2C82EDC8366F}"/>
                </a:ext>
              </a:extLst>
            </p:cNvPr>
            <p:cNvSpPr/>
            <p:nvPr/>
          </p:nvSpPr>
          <p:spPr>
            <a:xfrm>
              <a:off x="26841449" y="5315065"/>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445" name="フリーフォーム: 図形 444">
              <a:extLst>
                <a:ext uri="{FF2B5EF4-FFF2-40B4-BE49-F238E27FC236}">
                  <a16:creationId xmlns:a16="http://schemas.microsoft.com/office/drawing/2014/main" id="{C1B4C0F5-2700-44E0-B57A-38C1F96A4C77}"/>
                </a:ext>
              </a:extLst>
            </p:cNvPr>
            <p:cNvSpPr/>
            <p:nvPr/>
          </p:nvSpPr>
          <p:spPr>
            <a:xfrm>
              <a:off x="27698090" y="5315065"/>
              <a:ext cx="856640" cy="1664607"/>
            </a:xfrm>
            <a:custGeom>
              <a:avLst/>
              <a:gdLst>
                <a:gd name="connsiteX0" fmla="*/ 856641 w 856640"/>
                <a:gd name="connsiteY0" fmla="*/ 0 h 1664607"/>
                <a:gd name="connsiteX1" fmla="*/ 856641 w 856640"/>
                <a:gd name="connsiteY1" fmla="*/ 0 h 1664607"/>
                <a:gd name="connsiteX2" fmla="*/ 0 w 856640"/>
                <a:gd name="connsiteY2" fmla="*/ 832303 h 1664607"/>
                <a:gd name="connsiteX3" fmla="*/ 856641 w 856640"/>
                <a:gd name="connsiteY3" fmla="*/ 1664607 h 1664607"/>
                <a:gd name="connsiteX4" fmla="*/ 856641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1" y="0"/>
                  </a:moveTo>
                  <a:lnTo>
                    <a:pt x="856641" y="0"/>
                  </a:lnTo>
                  <a:lnTo>
                    <a:pt x="0" y="832303"/>
                  </a:lnTo>
                  <a:lnTo>
                    <a:pt x="856641" y="1664607"/>
                  </a:lnTo>
                  <a:lnTo>
                    <a:pt x="856641" y="0"/>
                  </a:lnTo>
                </a:path>
              </a:pathLst>
            </a:custGeom>
            <a:solidFill>
              <a:srgbClr val="3B9338"/>
            </a:solidFill>
            <a:ln w="48661" cap="flat">
              <a:noFill/>
              <a:prstDash val="solid"/>
              <a:miter/>
            </a:ln>
          </p:spPr>
          <p:txBody>
            <a:bodyPr rtlCol="0" anchor="ctr"/>
            <a:lstStyle/>
            <a:p>
              <a:endParaRPr lang="ja-JP" altLang="en-US"/>
            </a:p>
          </p:txBody>
        </p:sp>
        <p:sp>
          <p:nvSpPr>
            <p:cNvPr id="446" name="フリーフォーム: 図形 445">
              <a:extLst>
                <a:ext uri="{FF2B5EF4-FFF2-40B4-BE49-F238E27FC236}">
                  <a16:creationId xmlns:a16="http://schemas.microsoft.com/office/drawing/2014/main" id="{A1274423-A13C-4D11-9EB6-D7E54D10A593}"/>
                </a:ext>
              </a:extLst>
            </p:cNvPr>
            <p:cNvSpPr/>
            <p:nvPr/>
          </p:nvSpPr>
          <p:spPr>
            <a:xfrm>
              <a:off x="26841449" y="6147368"/>
              <a:ext cx="1713281" cy="832304"/>
            </a:xfrm>
            <a:custGeom>
              <a:avLst/>
              <a:gdLst>
                <a:gd name="connsiteX0" fmla="*/ 856641 w 1713281"/>
                <a:gd name="connsiteY0" fmla="*/ 0 h 832304"/>
                <a:gd name="connsiteX1" fmla="*/ 856641 w 1713281"/>
                <a:gd name="connsiteY1" fmla="*/ 0 h 832304"/>
                <a:gd name="connsiteX2" fmla="*/ 0 w 1713281"/>
                <a:gd name="connsiteY2" fmla="*/ 832304 h 832304"/>
                <a:gd name="connsiteX3" fmla="*/ 1713281 w 1713281"/>
                <a:gd name="connsiteY3" fmla="*/ 832304 h 832304"/>
                <a:gd name="connsiteX4" fmla="*/ 856641 w 1713281"/>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4">
                  <a:moveTo>
                    <a:pt x="856641" y="0"/>
                  </a:moveTo>
                  <a:lnTo>
                    <a:pt x="856641" y="0"/>
                  </a:lnTo>
                  <a:lnTo>
                    <a:pt x="0" y="832304"/>
                  </a:lnTo>
                  <a:lnTo>
                    <a:pt x="1713281" y="832304"/>
                  </a:lnTo>
                  <a:lnTo>
                    <a:pt x="856641" y="0"/>
                  </a:lnTo>
                </a:path>
              </a:pathLst>
            </a:custGeom>
            <a:solidFill>
              <a:srgbClr val="3E9038"/>
            </a:solidFill>
            <a:ln w="48661" cap="flat">
              <a:noFill/>
              <a:prstDash val="solid"/>
              <a:miter/>
            </a:ln>
          </p:spPr>
          <p:txBody>
            <a:bodyPr rtlCol="0" anchor="ctr"/>
            <a:lstStyle/>
            <a:p>
              <a:endParaRPr lang="ja-JP" altLang="en-US"/>
            </a:p>
          </p:txBody>
        </p:sp>
        <p:sp>
          <p:nvSpPr>
            <p:cNvPr id="447" name="フリーフォーム: 図形 446">
              <a:extLst>
                <a:ext uri="{FF2B5EF4-FFF2-40B4-BE49-F238E27FC236}">
                  <a16:creationId xmlns:a16="http://schemas.microsoft.com/office/drawing/2014/main" id="{B013A668-C90B-4408-A76F-AAE630B3A4F7}"/>
                </a:ext>
              </a:extLst>
            </p:cNvPr>
            <p:cNvSpPr/>
            <p:nvPr/>
          </p:nvSpPr>
          <p:spPr>
            <a:xfrm>
              <a:off x="26841449" y="5315065"/>
              <a:ext cx="856640" cy="1664607"/>
            </a:xfrm>
            <a:custGeom>
              <a:avLst/>
              <a:gdLst>
                <a:gd name="connsiteX0" fmla="*/ 0 w 856640"/>
                <a:gd name="connsiteY0" fmla="*/ 0 h 1664607"/>
                <a:gd name="connsiteX1" fmla="*/ 0 w 856640"/>
                <a:gd name="connsiteY1" fmla="*/ 1664607 h 1664607"/>
                <a:gd name="connsiteX2" fmla="*/ 856641 w 856640"/>
                <a:gd name="connsiteY2" fmla="*/ 832303 h 1664607"/>
                <a:gd name="connsiteX3" fmla="*/ 0 w 856640"/>
                <a:gd name="connsiteY3" fmla="*/ 0 h 1664607"/>
              </a:gdLst>
              <a:ahLst/>
              <a:cxnLst>
                <a:cxn ang="0">
                  <a:pos x="connsiteX0" y="connsiteY0"/>
                </a:cxn>
                <a:cxn ang="0">
                  <a:pos x="connsiteX1" y="connsiteY1"/>
                </a:cxn>
                <a:cxn ang="0">
                  <a:pos x="connsiteX2" y="connsiteY2"/>
                </a:cxn>
                <a:cxn ang="0">
                  <a:pos x="connsiteX3" y="connsiteY3"/>
                </a:cxn>
              </a:cxnLst>
              <a:rect l="l" t="t" r="r" b="b"/>
              <a:pathLst>
                <a:path w="856640" h="1664607">
                  <a:moveTo>
                    <a:pt x="0" y="0"/>
                  </a:moveTo>
                  <a:lnTo>
                    <a:pt x="0" y="1664607"/>
                  </a:lnTo>
                  <a:lnTo>
                    <a:pt x="856641" y="832303"/>
                  </a:lnTo>
                  <a:lnTo>
                    <a:pt x="0" y="0"/>
                  </a:lnTo>
                </a:path>
              </a:pathLst>
            </a:custGeom>
            <a:solidFill>
              <a:srgbClr val="3F8E38"/>
            </a:solidFill>
            <a:ln w="48661" cap="flat">
              <a:noFill/>
              <a:prstDash val="solid"/>
              <a:miter/>
            </a:ln>
          </p:spPr>
          <p:txBody>
            <a:bodyPr rtlCol="0" anchor="ctr"/>
            <a:lstStyle/>
            <a:p>
              <a:endParaRPr lang="ja-JP" altLang="en-US"/>
            </a:p>
          </p:txBody>
        </p:sp>
        <p:sp>
          <p:nvSpPr>
            <p:cNvPr id="448" name="フリーフォーム: 図形 447">
              <a:extLst>
                <a:ext uri="{FF2B5EF4-FFF2-40B4-BE49-F238E27FC236}">
                  <a16:creationId xmlns:a16="http://schemas.microsoft.com/office/drawing/2014/main" id="{A2CDEC36-735E-46FA-8585-8EEF47CE7C1C}"/>
                </a:ext>
              </a:extLst>
            </p:cNvPr>
            <p:cNvSpPr/>
            <p:nvPr/>
          </p:nvSpPr>
          <p:spPr>
            <a:xfrm>
              <a:off x="27698090" y="3655324"/>
              <a:ext cx="856640" cy="1659741"/>
            </a:xfrm>
            <a:custGeom>
              <a:avLst/>
              <a:gdLst>
                <a:gd name="connsiteX0" fmla="*/ 856641 w 856640"/>
                <a:gd name="connsiteY0" fmla="*/ 0 h 1659741"/>
                <a:gd name="connsiteX1" fmla="*/ 0 w 856640"/>
                <a:gd name="connsiteY1" fmla="*/ 832304 h 1659741"/>
                <a:gd name="connsiteX2" fmla="*/ 856641 w 856640"/>
                <a:gd name="connsiteY2" fmla="*/ 1659741 h 1659741"/>
                <a:gd name="connsiteX3" fmla="*/ 856641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856641" y="0"/>
                  </a:moveTo>
                  <a:lnTo>
                    <a:pt x="0" y="832304"/>
                  </a:lnTo>
                  <a:lnTo>
                    <a:pt x="856641" y="1659741"/>
                  </a:lnTo>
                  <a:lnTo>
                    <a:pt x="856641" y="0"/>
                  </a:lnTo>
                </a:path>
              </a:pathLst>
            </a:custGeom>
            <a:solidFill>
              <a:srgbClr val="438838"/>
            </a:solidFill>
            <a:ln w="48661" cap="flat">
              <a:noFill/>
              <a:prstDash val="solid"/>
              <a:miter/>
            </a:ln>
          </p:spPr>
          <p:txBody>
            <a:bodyPr rtlCol="0" anchor="ctr"/>
            <a:lstStyle/>
            <a:p>
              <a:endParaRPr lang="ja-JP" altLang="en-US"/>
            </a:p>
          </p:txBody>
        </p:sp>
        <p:sp>
          <p:nvSpPr>
            <p:cNvPr id="449" name="フリーフォーム: 図形 448">
              <a:extLst>
                <a:ext uri="{FF2B5EF4-FFF2-40B4-BE49-F238E27FC236}">
                  <a16:creationId xmlns:a16="http://schemas.microsoft.com/office/drawing/2014/main" id="{423861DD-5CF6-4623-91C0-13E7FAF35882}"/>
                </a:ext>
              </a:extLst>
            </p:cNvPr>
            <p:cNvSpPr/>
            <p:nvPr/>
          </p:nvSpPr>
          <p:spPr>
            <a:xfrm>
              <a:off x="26841449" y="4487628"/>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450" name="フリーフォーム: 図形 449">
              <a:extLst>
                <a:ext uri="{FF2B5EF4-FFF2-40B4-BE49-F238E27FC236}">
                  <a16:creationId xmlns:a16="http://schemas.microsoft.com/office/drawing/2014/main" id="{D50B9346-75A8-4EE1-8C0D-035939BBBA04}"/>
                </a:ext>
              </a:extLst>
            </p:cNvPr>
            <p:cNvSpPr/>
            <p:nvPr/>
          </p:nvSpPr>
          <p:spPr>
            <a:xfrm>
              <a:off x="26841449" y="3655324"/>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451" name="フリーフォーム: 図形 450">
              <a:extLst>
                <a:ext uri="{FF2B5EF4-FFF2-40B4-BE49-F238E27FC236}">
                  <a16:creationId xmlns:a16="http://schemas.microsoft.com/office/drawing/2014/main" id="{510E2C66-DAD8-4DF8-9100-BC211084969C}"/>
                </a:ext>
              </a:extLst>
            </p:cNvPr>
            <p:cNvSpPr/>
            <p:nvPr/>
          </p:nvSpPr>
          <p:spPr>
            <a:xfrm>
              <a:off x="26841449" y="3655324"/>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 name="connsiteX4" fmla="*/ 1713281 w 1713281"/>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4">
                  <a:moveTo>
                    <a:pt x="1713281" y="0"/>
                  </a:moveTo>
                  <a:lnTo>
                    <a:pt x="0" y="0"/>
                  </a:lnTo>
                  <a:lnTo>
                    <a:pt x="856641" y="832304"/>
                  </a:lnTo>
                  <a:lnTo>
                    <a:pt x="1713281" y="0"/>
                  </a:lnTo>
                  <a:lnTo>
                    <a:pt x="1713281" y="0"/>
                  </a:lnTo>
                </a:path>
              </a:pathLst>
            </a:custGeom>
            <a:solidFill>
              <a:srgbClr val="3B9338"/>
            </a:solidFill>
            <a:ln w="48661" cap="flat">
              <a:noFill/>
              <a:prstDash val="solid"/>
              <a:miter/>
            </a:ln>
          </p:spPr>
          <p:txBody>
            <a:bodyPr rtlCol="0" anchor="ctr"/>
            <a:lstStyle/>
            <a:p>
              <a:endParaRPr lang="ja-JP" altLang="en-US"/>
            </a:p>
          </p:txBody>
        </p:sp>
        <p:sp>
          <p:nvSpPr>
            <p:cNvPr id="452" name="フリーフォーム: 図形 451">
              <a:extLst>
                <a:ext uri="{FF2B5EF4-FFF2-40B4-BE49-F238E27FC236}">
                  <a16:creationId xmlns:a16="http://schemas.microsoft.com/office/drawing/2014/main" id="{70C74173-0E89-44BA-B809-F50D71295FC6}"/>
                </a:ext>
              </a:extLst>
            </p:cNvPr>
            <p:cNvSpPr/>
            <p:nvPr/>
          </p:nvSpPr>
          <p:spPr>
            <a:xfrm>
              <a:off x="25128168" y="4487628"/>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408D38"/>
            </a:solidFill>
            <a:ln w="48661" cap="flat">
              <a:noFill/>
              <a:prstDash val="solid"/>
              <a:miter/>
            </a:ln>
          </p:spPr>
          <p:txBody>
            <a:bodyPr rtlCol="0" anchor="ctr"/>
            <a:lstStyle/>
            <a:p>
              <a:endParaRPr lang="ja-JP" altLang="en-US"/>
            </a:p>
          </p:txBody>
        </p:sp>
        <p:sp>
          <p:nvSpPr>
            <p:cNvPr id="453" name="フリーフォーム: 図形 452">
              <a:extLst>
                <a:ext uri="{FF2B5EF4-FFF2-40B4-BE49-F238E27FC236}">
                  <a16:creationId xmlns:a16="http://schemas.microsoft.com/office/drawing/2014/main" id="{F495226D-511A-4F2A-823D-786B0122153F}"/>
                </a:ext>
              </a:extLst>
            </p:cNvPr>
            <p:cNvSpPr/>
            <p:nvPr/>
          </p:nvSpPr>
          <p:spPr>
            <a:xfrm>
              <a:off x="25128168" y="3655324"/>
              <a:ext cx="856640" cy="1659741"/>
            </a:xfrm>
            <a:custGeom>
              <a:avLst/>
              <a:gdLst>
                <a:gd name="connsiteX0" fmla="*/ 0 w 856640"/>
                <a:gd name="connsiteY0" fmla="*/ 0 h 1659741"/>
                <a:gd name="connsiteX1" fmla="*/ 0 w 856640"/>
                <a:gd name="connsiteY1" fmla="*/ 0 h 1659741"/>
                <a:gd name="connsiteX2" fmla="*/ 0 w 856640"/>
                <a:gd name="connsiteY2" fmla="*/ 0 h 1659741"/>
                <a:gd name="connsiteX3" fmla="*/ 0 w 856640"/>
                <a:gd name="connsiteY3" fmla="*/ 0 h 1659741"/>
                <a:gd name="connsiteX4" fmla="*/ 0 w 856640"/>
                <a:gd name="connsiteY4" fmla="*/ 1659741 h 1659741"/>
                <a:gd name="connsiteX5" fmla="*/ 856641 w 856640"/>
                <a:gd name="connsiteY5" fmla="*/ 832304 h 1659741"/>
                <a:gd name="connsiteX6" fmla="*/ 0 w 856640"/>
                <a:gd name="connsiteY6" fmla="*/ 0 h 165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59741">
                  <a:moveTo>
                    <a:pt x="0" y="0"/>
                  </a:moveTo>
                  <a:lnTo>
                    <a:pt x="0" y="0"/>
                  </a:lnTo>
                  <a:lnTo>
                    <a:pt x="0" y="0"/>
                  </a:lnTo>
                  <a:lnTo>
                    <a:pt x="0" y="0"/>
                  </a:lnTo>
                  <a:lnTo>
                    <a:pt x="0" y="1659741"/>
                  </a:lnTo>
                  <a:lnTo>
                    <a:pt x="856641"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454" name="フリーフォーム: 図形 453">
              <a:extLst>
                <a:ext uri="{FF2B5EF4-FFF2-40B4-BE49-F238E27FC236}">
                  <a16:creationId xmlns:a16="http://schemas.microsoft.com/office/drawing/2014/main" id="{6CD200C3-6C17-4585-9696-28A4B384EC71}"/>
                </a:ext>
              </a:extLst>
            </p:cNvPr>
            <p:cNvSpPr/>
            <p:nvPr/>
          </p:nvSpPr>
          <p:spPr>
            <a:xfrm>
              <a:off x="25128168" y="3655324"/>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438838"/>
            </a:solidFill>
            <a:ln w="48661" cap="flat">
              <a:noFill/>
              <a:prstDash val="solid"/>
              <a:miter/>
            </a:ln>
          </p:spPr>
          <p:txBody>
            <a:bodyPr rtlCol="0" anchor="ctr"/>
            <a:lstStyle/>
            <a:p>
              <a:endParaRPr lang="ja-JP" altLang="en-US"/>
            </a:p>
          </p:txBody>
        </p:sp>
        <p:sp>
          <p:nvSpPr>
            <p:cNvPr id="455" name="フリーフォーム: 図形 454">
              <a:extLst>
                <a:ext uri="{FF2B5EF4-FFF2-40B4-BE49-F238E27FC236}">
                  <a16:creationId xmlns:a16="http://schemas.microsoft.com/office/drawing/2014/main" id="{321C29CD-5FBF-4FDC-BEA2-99B4922B489A}"/>
                </a:ext>
              </a:extLst>
            </p:cNvPr>
            <p:cNvSpPr/>
            <p:nvPr/>
          </p:nvSpPr>
          <p:spPr>
            <a:xfrm>
              <a:off x="25984808" y="3655324"/>
              <a:ext cx="856640" cy="1659741"/>
            </a:xfrm>
            <a:custGeom>
              <a:avLst/>
              <a:gdLst>
                <a:gd name="connsiteX0" fmla="*/ 856641 w 856640"/>
                <a:gd name="connsiteY0" fmla="*/ 0 h 1659741"/>
                <a:gd name="connsiteX1" fmla="*/ 856641 w 856640"/>
                <a:gd name="connsiteY1" fmla="*/ 0 h 1659741"/>
                <a:gd name="connsiteX2" fmla="*/ 0 w 856640"/>
                <a:gd name="connsiteY2" fmla="*/ 832304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32304"/>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456" name="フリーフォーム: 図形 455">
              <a:extLst>
                <a:ext uri="{FF2B5EF4-FFF2-40B4-BE49-F238E27FC236}">
                  <a16:creationId xmlns:a16="http://schemas.microsoft.com/office/drawing/2014/main" id="{8BDCE73C-3F6E-4E9E-B94F-2BBE47F31279}"/>
                </a:ext>
              </a:extLst>
            </p:cNvPr>
            <p:cNvSpPr/>
            <p:nvPr/>
          </p:nvSpPr>
          <p:spPr>
            <a:xfrm>
              <a:off x="25128168" y="1995583"/>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3E9038"/>
            </a:solidFill>
            <a:ln w="48661" cap="flat">
              <a:noFill/>
              <a:prstDash val="solid"/>
              <a:miter/>
            </a:ln>
          </p:spPr>
          <p:txBody>
            <a:bodyPr rtlCol="0" anchor="ctr"/>
            <a:lstStyle/>
            <a:p>
              <a:endParaRPr lang="ja-JP" altLang="en-US"/>
            </a:p>
          </p:txBody>
        </p:sp>
        <p:sp>
          <p:nvSpPr>
            <p:cNvPr id="457" name="フリーフォーム: 図形 456">
              <a:extLst>
                <a:ext uri="{FF2B5EF4-FFF2-40B4-BE49-F238E27FC236}">
                  <a16:creationId xmlns:a16="http://schemas.microsoft.com/office/drawing/2014/main" id="{74DBFDD1-BA55-4EA6-A402-1D0756A4444E}"/>
                </a:ext>
              </a:extLst>
            </p:cNvPr>
            <p:cNvSpPr/>
            <p:nvPr/>
          </p:nvSpPr>
          <p:spPr>
            <a:xfrm>
              <a:off x="25128168" y="1995583"/>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458" name="フリーフォーム: 図形 457">
              <a:extLst>
                <a:ext uri="{FF2B5EF4-FFF2-40B4-BE49-F238E27FC236}">
                  <a16:creationId xmlns:a16="http://schemas.microsoft.com/office/drawing/2014/main" id="{0DBEF061-B7F2-4546-BD31-5EF0F3DB7046}"/>
                </a:ext>
              </a:extLst>
            </p:cNvPr>
            <p:cNvSpPr/>
            <p:nvPr/>
          </p:nvSpPr>
          <p:spPr>
            <a:xfrm>
              <a:off x="25984808" y="1995583"/>
              <a:ext cx="856640" cy="1659741"/>
            </a:xfrm>
            <a:custGeom>
              <a:avLst/>
              <a:gdLst>
                <a:gd name="connsiteX0" fmla="*/ 856641 w 856640"/>
                <a:gd name="connsiteY0" fmla="*/ 0 h 1659741"/>
                <a:gd name="connsiteX1" fmla="*/ 856641 w 856640"/>
                <a:gd name="connsiteY1" fmla="*/ 0 h 1659741"/>
                <a:gd name="connsiteX2" fmla="*/ 0 w 856640"/>
                <a:gd name="connsiteY2" fmla="*/ 832304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32304"/>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459" name="フリーフォーム: 図形 458">
              <a:extLst>
                <a:ext uri="{FF2B5EF4-FFF2-40B4-BE49-F238E27FC236}">
                  <a16:creationId xmlns:a16="http://schemas.microsoft.com/office/drawing/2014/main" id="{E823A1AC-5284-4EA0-9A63-CD168C2ECD0E}"/>
                </a:ext>
              </a:extLst>
            </p:cNvPr>
            <p:cNvSpPr/>
            <p:nvPr/>
          </p:nvSpPr>
          <p:spPr>
            <a:xfrm>
              <a:off x="25128168" y="2827887"/>
              <a:ext cx="1713281" cy="827436"/>
            </a:xfrm>
            <a:custGeom>
              <a:avLst/>
              <a:gdLst>
                <a:gd name="connsiteX0" fmla="*/ 856641 w 1713281"/>
                <a:gd name="connsiteY0" fmla="*/ 0 h 827436"/>
                <a:gd name="connsiteX1" fmla="*/ 856641 w 1713281"/>
                <a:gd name="connsiteY1" fmla="*/ 0 h 827436"/>
                <a:gd name="connsiteX2" fmla="*/ 0 w 1713281"/>
                <a:gd name="connsiteY2" fmla="*/ 827437 h 827436"/>
                <a:gd name="connsiteX3" fmla="*/ 1713281 w 1713281"/>
                <a:gd name="connsiteY3" fmla="*/ 827437 h 827436"/>
                <a:gd name="connsiteX4" fmla="*/ 856641 w 1713281"/>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6">
                  <a:moveTo>
                    <a:pt x="856641" y="0"/>
                  </a:moveTo>
                  <a:lnTo>
                    <a:pt x="856641" y="0"/>
                  </a:lnTo>
                  <a:lnTo>
                    <a:pt x="0" y="827437"/>
                  </a:lnTo>
                  <a:lnTo>
                    <a:pt x="1713281" y="82743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460" name="フリーフォーム: 図形 459">
              <a:extLst>
                <a:ext uri="{FF2B5EF4-FFF2-40B4-BE49-F238E27FC236}">
                  <a16:creationId xmlns:a16="http://schemas.microsoft.com/office/drawing/2014/main" id="{537CAE30-4FAE-42EB-ACDD-33DC5ABA5667}"/>
                </a:ext>
              </a:extLst>
            </p:cNvPr>
            <p:cNvSpPr/>
            <p:nvPr/>
          </p:nvSpPr>
          <p:spPr>
            <a:xfrm>
              <a:off x="26841449" y="1995583"/>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461" name="フリーフォーム: 図形 460">
              <a:extLst>
                <a:ext uri="{FF2B5EF4-FFF2-40B4-BE49-F238E27FC236}">
                  <a16:creationId xmlns:a16="http://schemas.microsoft.com/office/drawing/2014/main" id="{06300C2A-8540-4A41-86D0-D7404C4EBDC7}"/>
                </a:ext>
              </a:extLst>
            </p:cNvPr>
            <p:cNvSpPr/>
            <p:nvPr/>
          </p:nvSpPr>
          <p:spPr>
            <a:xfrm>
              <a:off x="27698090" y="1995583"/>
              <a:ext cx="856640" cy="1659741"/>
            </a:xfrm>
            <a:custGeom>
              <a:avLst/>
              <a:gdLst>
                <a:gd name="connsiteX0" fmla="*/ 856641 w 856640"/>
                <a:gd name="connsiteY0" fmla="*/ 0 h 1659741"/>
                <a:gd name="connsiteX1" fmla="*/ 856641 w 856640"/>
                <a:gd name="connsiteY1" fmla="*/ 0 h 1659741"/>
                <a:gd name="connsiteX2" fmla="*/ 0 w 856640"/>
                <a:gd name="connsiteY2" fmla="*/ 832304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32304"/>
                  </a:lnTo>
                  <a:lnTo>
                    <a:pt x="856641" y="1659741"/>
                  </a:lnTo>
                  <a:lnTo>
                    <a:pt x="856641" y="0"/>
                  </a:lnTo>
                </a:path>
              </a:pathLst>
            </a:custGeom>
            <a:solidFill>
              <a:srgbClr val="359939"/>
            </a:solidFill>
            <a:ln w="48661" cap="flat">
              <a:noFill/>
              <a:prstDash val="solid"/>
              <a:miter/>
            </a:ln>
          </p:spPr>
          <p:txBody>
            <a:bodyPr rtlCol="0" anchor="ctr"/>
            <a:lstStyle/>
            <a:p>
              <a:endParaRPr lang="ja-JP" altLang="en-US"/>
            </a:p>
          </p:txBody>
        </p:sp>
        <p:sp>
          <p:nvSpPr>
            <p:cNvPr id="462" name="フリーフォーム: 図形 461">
              <a:extLst>
                <a:ext uri="{FF2B5EF4-FFF2-40B4-BE49-F238E27FC236}">
                  <a16:creationId xmlns:a16="http://schemas.microsoft.com/office/drawing/2014/main" id="{B29F6EF5-9A14-4792-ADDF-3E504E4B7ECB}"/>
                </a:ext>
              </a:extLst>
            </p:cNvPr>
            <p:cNvSpPr/>
            <p:nvPr/>
          </p:nvSpPr>
          <p:spPr>
            <a:xfrm>
              <a:off x="26841449" y="2827887"/>
              <a:ext cx="1713281" cy="827436"/>
            </a:xfrm>
            <a:custGeom>
              <a:avLst/>
              <a:gdLst>
                <a:gd name="connsiteX0" fmla="*/ 856641 w 1713281"/>
                <a:gd name="connsiteY0" fmla="*/ 0 h 827436"/>
                <a:gd name="connsiteX1" fmla="*/ 856641 w 1713281"/>
                <a:gd name="connsiteY1" fmla="*/ 0 h 827436"/>
                <a:gd name="connsiteX2" fmla="*/ 0 w 1713281"/>
                <a:gd name="connsiteY2" fmla="*/ 827437 h 827436"/>
                <a:gd name="connsiteX3" fmla="*/ 1713281 w 1713281"/>
                <a:gd name="connsiteY3" fmla="*/ 827437 h 827436"/>
                <a:gd name="connsiteX4" fmla="*/ 856641 w 1713281"/>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6">
                  <a:moveTo>
                    <a:pt x="856641" y="0"/>
                  </a:moveTo>
                  <a:lnTo>
                    <a:pt x="856641" y="0"/>
                  </a:lnTo>
                  <a:lnTo>
                    <a:pt x="0" y="827437"/>
                  </a:lnTo>
                  <a:lnTo>
                    <a:pt x="1713281" y="82743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463" name="フリーフォーム: 図形 462">
              <a:extLst>
                <a:ext uri="{FF2B5EF4-FFF2-40B4-BE49-F238E27FC236}">
                  <a16:creationId xmlns:a16="http://schemas.microsoft.com/office/drawing/2014/main" id="{9B0704AE-F91B-4138-B4DD-503353A8D452}"/>
                </a:ext>
              </a:extLst>
            </p:cNvPr>
            <p:cNvSpPr/>
            <p:nvPr/>
          </p:nvSpPr>
          <p:spPr>
            <a:xfrm>
              <a:off x="26841449" y="1995583"/>
              <a:ext cx="856640" cy="1659741"/>
            </a:xfrm>
            <a:custGeom>
              <a:avLst/>
              <a:gdLst>
                <a:gd name="connsiteX0" fmla="*/ 0 w 856640"/>
                <a:gd name="connsiteY0" fmla="*/ 0 h 1659741"/>
                <a:gd name="connsiteX1" fmla="*/ 0 w 856640"/>
                <a:gd name="connsiteY1" fmla="*/ 0 h 1659741"/>
                <a:gd name="connsiteX2" fmla="*/ 0 w 856640"/>
                <a:gd name="connsiteY2" fmla="*/ 1659741 h 1659741"/>
                <a:gd name="connsiteX3" fmla="*/ 856641 w 856640"/>
                <a:gd name="connsiteY3" fmla="*/ 832304 h 1659741"/>
                <a:gd name="connsiteX4" fmla="*/ 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0" y="0"/>
                  </a:moveTo>
                  <a:lnTo>
                    <a:pt x="0" y="0"/>
                  </a:lnTo>
                  <a:lnTo>
                    <a:pt x="0" y="1659741"/>
                  </a:lnTo>
                  <a:lnTo>
                    <a:pt x="856641" y="832304"/>
                  </a:lnTo>
                  <a:lnTo>
                    <a:pt x="0" y="0"/>
                  </a:lnTo>
                </a:path>
              </a:pathLst>
            </a:custGeom>
            <a:solidFill>
              <a:srgbClr val="3F8E38"/>
            </a:solidFill>
            <a:ln w="48661" cap="flat">
              <a:noFill/>
              <a:prstDash val="solid"/>
              <a:miter/>
            </a:ln>
          </p:spPr>
          <p:txBody>
            <a:bodyPr rtlCol="0" anchor="ctr"/>
            <a:lstStyle/>
            <a:p>
              <a:endParaRPr lang="ja-JP" altLang="en-US"/>
            </a:p>
          </p:txBody>
        </p:sp>
        <p:sp>
          <p:nvSpPr>
            <p:cNvPr id="464" name="フリーフォーム: 図形 463">
              <a:extLst>
                <a:ext uri="{FF2B5EF4-FFF2-40B4-BE49-F238E27FC236}">
                  <a16:creationId xmlns:a16="http://schemas.microsoft.com/office/drawing/2014/main" id="{3CA7C3DB-A514-4A03-876D-B649DE4A3AD9}"/>
                </a:ext>
              </a:extLst>
            </p:cNvPr>
            <p:cNvSpPr/>
            <p:nvPr/>
          </p:nvSpPr>
          <p:spPr>
            <a:xfrm>
              <a:off x="21696739" y="1995583"/>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465" name="フリーフォーム: 図形 464">
              <a:extLst>
                <a:ext uri="{FF2B5EF4-FFF2-40B4-BE49-F238E27FC236}">
                  <a16:creationId xmlns:a16="http://schemas.microsoft.com/office/drawing/2014/main" id="{EF3176CB-1580-4DD7-8279-90C4FCAE98D6}"/>
                </a:ext>
              </a:extLst>
            </p:cNvPr>
            <p:cNvSpPr/>
            <p:nvPr/>
          </p:nvSpPr>
          <p:spPr>
            <a:xfrm>
              <a:off x="21696739" y="1995583"/>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466" name="フリーフォーム: 図形 465">
              <a:extLst>
                <a:ext uri="{FF2B5EF4-FFF2-40B4-BE49-F238E27FC236}">
                  <a16:creationId xmlns:a16="http://schemas.microsoft.com/office/drawing/2014/main" id="{88091A09-68F5-4F8C-B28B-5EAE5ABA2F8F}"/>
                </a:ext>
              </a:extLst>
            </p:cNvPr>
            <p:cNvSpPr/>
            <p:nvPr/>
          </p:nvSpPr>
          <p:spPr>
            <a:xfrm>
              <a:off x="22553379" y="1995583"/>
              <a:ext cx="856640" cy="1659741"/>
            </a:xfrm>
            <a:custGeom>
              <a:avLst/>
              <a:gdLst>
                <a:gd name="connsiteX0" fmla="*/ 856641 w 856640"/>
                <a:gd name="connsiteY0" fmla="*/ 0 h 1659741"/>
                <a:gd name="connsiteX1" fmla="*/ 856641 w 856640"/>
                <a:gd name="connsiteY1" fmla="*/ 0 h 1659741"/>
                <a:gd name="connsiteX2" fmla="*/ 0 w 856640"/>
                <a:gd name="connsiteY2" fmla="*/ 832304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32304"/>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467" name="フリーフォーム: 図形 466">
              <a:extLst>
                <a:ext uri="{FF2B5EF4-FFF2-40B4-BE49-F238E27FC236}">
                  <a16:creationId xmlns:a16="http://schemas.microsoft.com/office/drawing/2014/main" id="{90A9A50A-AE95-4BAF-AB70-C836F74B3F13}"/>
                </a:ext>
              </a:extLst>
            </p:cNvPr>
            <p:cNvSpPr/>
            <p:nvPr/>
          </p:nvSpPr>
          <p:spPr>
            <a:xfrm>
              <a:off x="21696739" y="2827887"/>
              <a:ext cx="1713281" cy="827436"/>
            </a:xfrm>
            <a:custGeom>
              <a:avLst/>
              <a:gdLst>
                <a:gd name="connsiteX0" fmla="*/ 856641 w 1713281"/>
                <a:gd name="connsiteY0" fmla="*/ 0 h 827436"/>
                <a:gd name="connsiteX1" fmla="*/ 856641 w 1713281"/>
                <a:gd name="connsiteY1" fmla="*/ 0 h 827436"/>
                <a:gd name="connsiteX2" fmla="*/ 0 w 1713281"/>
                <a:gd name="connsiteY2" fmla="*/ 827437 h 827436"/>
                <a:gd name="connsiteX3" fmla="*/ 1713281 w 1713281"/>
                <a:gd name="connsiteY3" fmla="*/ 827437 h 827436"/>
                <a:gd name="connsiteX4" fmla="*/ 856641 w 1713281"/>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6">
                  <a:moveTo>
                    <a:pt x="856641" y="0"/>
                  </a:moveTo>
                  <a:lnTo>
                    <a:pt x="856641" y="0"/>
                  </a:lnTo>
                  <a:lnTo>
                    <a:pt x="0" y="827437"/>
                  </a:lnTo>
                  <a:lnTo>
                    <a:pt x="1713281" y="82743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468" name="フリーフォーム: 図形 467">
              <a:extLst>
                <a:ext uri="{FF2B5EF4-FFF2-40B4-BE49-F238E27FC236}">
                  <a16:creationId xmlns:a16="http://schemas.microsoft.com/office/drawing/2014/main" id="{2B3EA5C1-41E1-4621-9C75-39C8D9B1F950}"/>
                </a:ext>
              </a:extLst>
            </p:cNvPr>
            <p:cNvSpPr/>
            <p:nvPr/>
          </p:nvSpPr>
          <p:spPr>
            <a:xfrm>
              <a:off x="23410020" y="1995583"/>
              <a:ext cx="1718147" cy="832304"/>
            </a:xfrm>
            <a:custGeom>
              <a:avLst/>
              <a:gdLst>
                <a:gd name="connsiteX0" fmla="*/ 1718148 w 1718147"/>
                <a:gd name="connsiteY0" fmla="*/ 0 h 832304"/>
                <a:gd name="connsiteX1" fmla="*/ 0 w 1718147"/>
                <a:gd name="connsiteY1" fmla="*/ 0 h 832304"/>
                <a:gd name="connsiteX2" fmla="*/ 861508 w 1718147"/>
                <a:gd name="connsiteY2" fmla="*/ 832304 h 832304"/>
                <a:gd name="connsiteX3" fmla="*/ 1718148 w 1718147"/>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7" h="832304">
                  <a:moveTo>
                    <a:pt x="1718148" y="0"/>
                  </a:moveTo>
                  <a:lnTo>
                    <a:pt x="0" y="0"/>
                  </a:lnTo>
                  <a:lnTo>
                    <a:pt x="861508" y="832304"/>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469" name="フリーフォーム: 図形 468">
              <a:extLst>
                <a:ext uri="{FF2B5EF4-FFF2-40B4-BE49-F238E27FC236}">
                  <a16:creationId xmlns:a16="http://schemas.microsoft.com/office/drawing/2014/main" id="{DD492F2C-8849-4325-B70F-AD1EBE09CD50}"/>
                </a:ext>
              </a:extLst>
            </p:cNvPr>
            <p:cNvSpPr/>
            <p:nvPr/>
          </p:nvSpPr>
          <p:spPr>
            <a:xfrm>
              <a:off x="24271528" y="1995583"/>
              <a:ext cx="856639" cy="1659741"/>
            </a:xfrm>
            <a:custGeom>
              <a:avLst/>
              <a:gdLst>
                <a:gd name="connsiteX0" fmla="*/ 856639 w 856639"/>
                <a:gd name="connsiteY0" fmla="*/ 0 h 1659741"/>
                <a:gd name="connsiteX1" fmla="*/ 856639 w 856639"/>
                <a:gd name="connsiteY1" fmla="*/ 0 h 1659741"/>
                <a:gd name="connsiteX2" fmla="*/ 0 w 856639"/>
                <a:gd name="connsiteY2" fmla="*/ 832304 h 1659741"/>
                <a:gd name="connsiteX3" fmla="*/ 856639 w 856639"/>
                <a:gd name="connsiteY3" fmla="*/ 1659741 h 1659741"/>
                <a:gd name="connsiteX4" fmla="*/ 856639 w 856639"/>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1">
                  <a:moveTo>
                    <a:pt x="856639" y="0"/>
                  </a:moveTo>
                  <a:lnTo>
                    <a:pt x="856639" y="0"/>
                  </a:lnTo>
                  <a:lnTo>
                    <a:pt x="0" y="832304"/>
                  </a:lnTo>
                  <a:lnTo>
                    <a:pt x="856639" y="1659741"/>
                  </a:lnTo>
                  <a:lnTo>
                    <a:pt x="856639" y="0"/>
                  </a:lnTo>
                </a:path>
              </a:pathLst>
            </a:custGeom>
            <a:solidFill>
              <a:srgbClr val="359939"/>
            </a:solidFill>
            <a:ln w="48661" cap="flat">
              <a:noFill/>
              <a:prstDash val="solid"/>
              <a:miter/>
            </a:ln>
          </p:spPr>
          <p:txBody>
            <a:bodyPr rtlCol="0" anchor="ctr"/>
            <a:lstStyle/>
            <a:p>
              <a:endParaRPr lang="ja-JP" altLang="en-US"/>
            </a:p>
          </p:txBody>
        </p:sp>
        <p:sp>
          <p:nvSpPr>
            <p:cNvPr id="470" name="フリーフォーム: 図形 469">
              <a:extLst>
                <a:ext uri="{FF2B5EF4-FFF2-40B4-BE49-F238E27FC236}">
                  <a16:creationId xmlns:a16="http://schemas.microsoft.com/office/drawing/2014/main" id="{B9B349FA-46ED-4BC3-B6CB-CF2B3A308D6F}"/>
                </a:ext>
              </a:extLst>
            </p:cNvPr>
            <p:cNvSpPr/>
            <p:nvPr/>
          </p:nvSpPr>
          <p:spPr>
            <a:xfrm>
              <a:off x="23410020" y="2827887"/>
              <a:ext cx="1718147" cy="827436"/>
            </a:xfrm>
            <a:custGeom>
              <a:avLst/>
              <a:gdLst>
                <a:gd name="connsiteX0" fmla="*/ 861508 w 1718147"/>
                <a:gd name="connsiteY0" fmla="*/ 0 h 827436"/>
                <a:gd name="connsiteX1" fmla="*/ 861508 w 1718147"/>
                <a:gd name="connsiteY1" fmla="*/ 0 h 827436"/>
                <a:gd name="connsiteX2" fmla="*/ 0 w 1718147"/>
                <a:gd name="connsiteY2" fmla="*/ 827437 h 827436"/>
                <a:gd name="connsiteX3" fmla="*/ 1718148 w 1718147"/>
                <a:gd name="connsiteY3" fmla="*/ 827437 h 827436"/>
                <a:gd name="connsiteX4" fmla="*/ 861508 w 1718147"/>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27436">
                  <a:moveTo>
                    <a:pt x="861508" y="0"/>
                  </a:moveTo>
                  <a:lnTo>
                    <a:pt x="861508" y="0"/>
                  </a:lnTo>
                  <a:lnTo>
                    <a:pt x="0" y="827437"/>
                  </a:lnTo>
                  <a:lnTo>
                    <a:pt x="1718148" y="827437"/>
                  </a:lnTo>
                  <a:lnTo>
                    <a:pt x="861508" y="0"/>
                  </a:lnTo>
                </a:path>
              </a:pathLst>
            </a:custGeom>
            <a:solidFill>
              <a:srgbClr val="3D9138"/>
            </a:solidFill>
            <a:ln w="48661" cap="flat">
              <a:noFill/>
              <a:prstDash val="solid"/>
              <a:miter/>
            </a:ln>
          </p:spPr>
          <p:txBody>
            <a:bodyPr rtlCol="0" anchor="ctr"/>
            <a:lstStyle/>
            <a:p>
              <a:endParaRPr lang="ja-JP" altLang="en-US"/>
            </a:p>
          </p:txBody>
        </p:sp>
        <p:sp>
          <p:nvSpPr>
            <p:cNvPr id="471" name="フリーフォーム: 図形 470">
              <a:extLst>
                <a:ext uri="{FF2B5EF4-FFF2-40B4-BE49-F238E27FC236}">
                  <a16:creationId xmlns:a16="http://schemas.microsoft.com/office/drawing/2014/main" id="{1AC6C0AD-5B18-4A2F-B65E-04D49F071CBD}"/>
                </a:ext>
              </a:extLst>
            </p:cNvPr>
            <p:cNvSpPr/>
            <p:nvPr/>
          </p:nvSpPr>
          <p:spPr>
            <a:xfrm>
              <a:off x="23410020" y="1995583"/>
              <a:ext cx="861508" cy="1659741"/>
            </a:xfrm>
            <a:custGeom>
              <a:avLst/>
              <a:gdLst>
                <a:gd name="connsiteX0" fmla="*/ 0 w 861508"/>
                <a:gd name="connsiteY0" fmla="*/ 0 h 1659741"/>
                <a:gd name="connsiteX1" fmla="*/ 0 w 861508"/>
                <a:gd name="connsiteY1" fmla="*/ 0 h 1659741"/>
                <a:gd name="connsiteX2" fmla="*/ 0 w 861508"/>
                <a:gd name="connsiteY2" fmla="*/ 1659741 h 1659741"/>
                <a:gd name="connsiteX3" fmla="*/ 861508 w 861508"/>
                <a:gd name="connsiteY3" fmla="*/ 832304 h 1659741"/>
                <a:gd name="connsiteX4" fmla="*/ 0 w 861508"/>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8" h="1659741">
                  <a:moveTo>
                    <a:pt x="0" y="0"/>
                  </a:moveTo>
                  <a:lnTo>
                    <a:pt x="0" y="0"/>
                  </a:lnTo>
                  <a:lnTo>
                    <a:pt x="0" y="1659741"/>
                  </a:lnTo>
                  <a:lnTo>
                    <a:pt x="861508"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472" name="フリーフォーム: 図形 471">
              <a:extLst>
                <a:ext uri="{FF2B5EF4-FFF2-40B4-BE49-F238E27FC236}">
                  <a16:creationId xmlns:a16="http://schemas.microsoft.com/office/drawing/2014/main" id="{273DC5D4-B0F3-4168-9F26-24775B1A4F41}"/>
                </a:ext>
              </a:extLst>
            </p:cNvPr>
            <p:cNvSpPr/>
            <p:nvPr/>
          </p:nvSpPr>
          <p:spPr>
            <a:xfrm>
              <a:off x="24271528" y="3655324"/>
              <a:ext cx="856639" cy="1659741"/>
            </a:xfrm>
            <a:custGeom>
              <a:avLst/>
              <a:gdLst>
                <a:gd name="connsiteX0" fmla="*/ 856639 w 856639"/>
                <a:gd name="connsiteY0" fmla="*/ 0 h 1659741"/>
                <a:gd name="connsiteX1" fmla="*/ 856639 w 856639"/>
                <a:gd name="connsiteY1" fmla="*/ 0 h 1659741"/>
                <a:gd name="connsiteX2" fmla="*/ 0 w 856639"/>
                <a:gd name="connsiteY2" fmla="*/ 832304 h 1659741"/>
                <a:gd name="connsiteX3" fmla="*/ 856639 w 856639"/>
                <a:gd name="connsiteY3" fmla="*/ 1659741 h 1659741"/>
                <a:gd name="connsiteX4" fmla="*/ 856639 w 856639"/>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1">
                  <a:moveTo>
                    <a:pt x="856639" y="0"/>
                  </a:moveTo>
                  <a:lnTo>
                    <a:pt x="856639" y="0"/>
                  </a:lnTo>
                  <a:lnTo>
                    <a:pt x="0" y="832304"/>
                  </a:lnTo>
                  <a:lnTo>
                    <a:pt x="856639" y="1659741"/>
                  </a:lnTo>
                  <a:lnTo>
                    <a:pt x="856639" y="0"/>
                  </a:lnTo>
                </a:path>
              </a:pathLst>
            </a:custGeom>
            <a:solidFill>
              <a:srgbClr val="3E9038"/>
            </a:solidFill>
            <a:ln w="48661" cap="flat">
              <a:noFill/>
              <a:prstDash val="solid"/>
              <a:miter/>
            </a:ln>
          </p:spPr>
          <p:txBody>
            <a:bodyPr rtlCol="0" anchor="ctr"/>
            <a:lstStyle/>
            <a:p>
              <a:endParaRPr lang="ja-JP" altLang="en-US"/>
            </a:p>
          </p:txBody>
        </p:sp>
        <p:sp>
          <p:nvSpPr>
            <p:cNvPr id="473" name="フリーフォーム: 図形 472">
              <a:extLst>
                <a:ext uri="{FF2B5EF4-FFF2-40B4-BE49-F238E27FC236}">
                  <a16:creationId xmlns:a16="http://schemas.microsoft.com/office/drawing/2014/main" id="{CC8636A2-1BD8-4C42-8724-C079E965CE62}"/>
                </a:ext>
              </a:extLst>
            </p:cNvPr>
            <p:cNvSpPr/>
            <p:nvPr/>
          </p:nvSpPr>
          <p:spPr>
            <a:xfrm>
              <a:off x="23410020" y="4487628"/>
              <a:ext cx="1718147" cy="827436"/>
            </a:xfrm>
            <a:custGeom>
              <a:avLst/>
              <a:gdLst>
                <a:gd name="connsiteX0" fmla="*/ 861508 w 1718147"/>
                <a:gd name="connsiteY0" fmla="*/ 0 h 827436"/>
                <a:gd name="connsiteX1" fmla="*/ 0 w 1718147"/>
                <a:gd name="connsiteY1" fmla="*/ 827437 h 827436"/>
                <a:gd name="connsiteX2" fmla="*/ 1718148 w 1718147"/>
                <a:gd name="connsiteY2" fmla="*/ 827437 h 827436"/>
                <a:gd name="connsiteX3" fmla="*/ 861508 w 1718147"/>
                <a:gd name="connsiteY3" fmla="*/ 0 h 827436"/>
              </a:gdLst>
              <a:ahLst/>
              <a:cxnLst>
                <a:cxn ang="0">
                  <a:pos x="connsiteX0" y="connsiteY0"/>
                </a:cxn>
                <a:cxn ang="0">
                  <a:pos x="connsiteX1" y="connsiteY1"/>
                </a:cxn>
                <a:cxn ang="0">
                  <a:pos x="connsiteX2" y="connsiteY2"/>
                </a:cxn>
                <a:cxn ang="0">
                  <a:pos x="connsiteX3" y="connsiteY3"/>
                </a:cxn>
              </a:cxnLst>
              <a:rect l="l" t="t" r="r" b="b"/>
              <a:pathLst>
                <a:path w="1718147" h="827436">
                  <a:moveTo>
                    <a:pt x="861508" y="0"/>
                  </a:moveTo>
                  <a:lnTo>
                    <a:pt x="0" y="827437"/>
                  </a:lnTo>
                  <a:lnTo>
                    <a:pt x="1718148" y="827437"/>
                  </a:lnTo>
                  <a:lnTo>
                    <a:pt x="861508" y="0"/>
                  </a:lnTo>
                </a:path>
              </a:pathLst>
            </a:custGeom>
            <a:solidFill>
              <a:srgbClr val="359939"/>
            </a:solidFill>
            <a:ln w="48661" cap="flat">
              <a:noFill/>
              <a:prstDash val="solid"/>
              <a:miter/>
            </a:ln>
          </p:spPr>
          <p:txBody>
            <a:bodyPr rtlCol="0" anchor="ctr"/>
            <a:lstStyle/>
            <a:p>
              <a:endParaRPr lang="ja-JP" altLang="en-US"/>
            </a:p>
          </p:txBody>
        </p:sp>
        <p:sp>
          <p:nvSpPr>
            <p:cNvPr id="474" name="フリーフォーム: 図形 473">
              <a:extLst>
                <a:ext uri="{FF2B5EF4-FFF2-40B4-BE49-F238E27FC236}">
                  <a16:creationId xmlns:a16="http://schemas.microsoft.com/office/drawing/2014/main" id="{3B2724DF-D004-48A3-BB10-FA1FD4323CB1}"/>
                </a:ext>
              </a:extLst>
            </p:cNvPr>
            <p:cNvSpPr/>
            <p:nvPr/>
          </p:nvSpPr>
          <p:spPr>
            <a:xfrm>
              <a:off x="23410020" y="3655324"/>
              <a:ext cx="861508" cy="1659741"/>
            </a:xfrm>
            <a:custGeom>
              <a:avLst/>
              <a:gdLst>
                <a:gd name="connsiteX0" fmla="*/ 0 w 861508"/>
                <a:gd name="connsiteY0" fmla="*/ 0 h 1659741"/>
                <a:gd name="connsiteX1" fmla="*/ 0 w 861508"/>
                <a:gd name="connsiteY1" fmla="*/ 1659741 h 1659741"/>
                <a:gd name="connsiteX2" fmla="*/ 861508 w 861508"/>
                <a:gd name="connsiteY2" fmla="*/ 832304 h 1659741"/>
                <a:gd name="connsiteX3" fmla="*/ 0 w 861508"/>
                <a:gd name="connsiteY3" fmla="*/ 0 h 1659741"/>
              </a:gdLst>
              <a:ahLst/>
              <a:cxnLst>
                <a:cxn ang="0">
                  <a:pos x="connsiteX0" y="connsiteY0"/>
                </a:cxn>
                <a:cxn ang="0">
                  <a:pos x="connsiteX1" y="connsiteY1"/>
                </a:cxn>
                <a:cxn ang="0">
                  <a:pos x="connsiteX2" y="connsiteY2"/>
                </a:cxn>
                <a:cxn ang="0">
                  <a:pos x="connsiteX3" y="connsiteY3"/>
                </a:cxn>
              </a:cxnLst>
              <a:rect l="l" t="t" r="r" b="b"/>
              <a:pathLst>
                <a:path w="861508" h="1659741">
                  <a:moveTo>
                    <a:pt x="0" y="0"/>
                  </a:moveTo>
                  <a:lnTo>
                    <a:pt x="0" y="1659741"/>
                  </a:lnTo>
                  <a:lnTo>
                    <a:pt x="861508"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475" name="フリーフォーム: 図形 474">
              <a:extLst>
                <a:ext uri="{FF2B5EF4-FFF2-40B4-BE49-F238E27FC236}">
                  <a16:creationId xmlns:a16="http://schemas.microsoft.com/office/drawing/2014/main" id="{2CA06081-ECC9-447E-B5A8-9161B5B471BA}"/>
                </a:ext>
              </a:extLst>
            </p:cNvPr>
            <p:cNvSpPr/>
            <p:nvPr/>
          </p:nvSpPr>
          <p:spPr>
            <a:xfrm>
              <a:off x="23410020" y="3655324"/>
              <a:ext cx="1718147" cy="832304"/>
            </a:xfrm>
            <a:custGeom>
              <a:avLst/>
              <a:gdLst>
                <a:gd name="connsiteX0" fmla="*/ 1718148 w 1718147"/>
                <a:gd name="connsiteY0" fmla="*/ 0 h 832304"/>
                <a:gd name="connsiteX1" fmla="*/ 1718148 w 1718147"/>
                <a:gd name="connsiteY1" fmla="*/ 0 h 832304"/>
                <a:gd name="connsiteX2" fmla="*/ 0 w 1718147"/>
                <a:gd name="connsiteY2" fmla="*/ 0 h 832304"/>
                <a:gd name="connsiteX3" fmla="*/ 861508 w 1718147"/>
                <a:gd name="connsiteY3" fmla="*/ 832304 h 832304"/>
                <a:gd name="connsiteX4" fmla="*/ 1718148 w 1718147"/>
                <a:gd name="connsiteY4" fmla="*/ 0 h 832304"/>
                <a:gd name="connsiteX5" fmla="*/ 1718148 w 1718147"/>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7" h="832304">
                  <a:moveTo>
                    <a:pt x="1718148" y="0"/>
                  </a:moveTo>
                  <a:lnTo>
                    <a:pt x="1718148" y="0"/>
                  </a:lnTo>
                  <a:lnTo>
                    <a:pt x="0" y="0"/>
                  </a:lnTo>
                  <a:lnTo>
                    <a:pt x="861508" y="832304"/>
                  </a:lnTo>
                  <a:lnTo>
                    <a:pt x="1718148" y="0"/>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476" name="フリーフォーム: 図形 475">
              <a:extLst>
                <a:ext uri="{FF2B5EF4-FFF2-40B4-BE49-F238E27FC236}">
                  <a16:creationId xmlns:a16="http://schemas.microsoft.com/office/drawing/2014/main" id="{D26D8D4D-11F7-48EE-9124-8AE077F66140}"/>
                </a:ext>
              </a:extLst>
            </p:cNvPr>
            <p:cNvSpPr/>
            <p:nvPr/>
          </p:nvSpPr>
          <p:spPr>
            <a:xfrm>
              <a:off x="21696739" y="4487628"/>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408D38"/>
            </a:solidFill>
            <a:ln w="48661" cap="flat">
              <a:noFill/>
              <a:prstDash val="solid"/>
              <a:miter/>
            </a:ln>
          </p:spPr>
          <p:txBody>
            <a:bodyPr rtlCol="0" anchor="ctr"/>
            <a:lstStyle/>
            <a:p>
              <a:endParaRPr lang="ja-JP" altLang="en-US"/>
            </a:p>
          </p:txBody>
        </p:sp>
        <p:sp>
          <p:nvSpPr>
            <p:cNvPr id="477" name="フリーフォーム: 図形 476">
              <a:extLst>
                <a:ext uri="{FF2B5EF4-FFF2-40B4-BE49-F238E27FC236}">
                  <a16:creationId xmlns:a16="http://schemas.microsoft.com/office/drawing/2014/main" id="{E5E36F7F-311B-4478-8DC3-8EDE45337F41}"/>
                </a:ext>
              </a:extLst>
            </p:cNvPr>
            <p:cNvSpPr/>
            <p:nvPr/>
          </p:nvSpPr>
          <p:spPr>
            <a:xfrm>
              <a:off x="21696739" y="3655324"/>
              <a:ext cx="856640" cy="1659741"/>
            </a:xfrm>
            <a:custGeom>
              <a:avLst/>
              <a:gdLst>
                <a:gd name="connsiteX0" fmla="*/ 0 w 856640"/>
                <a:gd name="connsiteY0" fmla="*/ 0 h 1659741"/>
                <a:gd name="connsiteX1" fmla="*/ 0 w 856640"/>
                <a:gd name="connsiteY1" fmla="*/ 0 h 1659741"/>
                <a:gd name="connsiteX2" fmla="*/ 0 w 856640"/>
                <a:gd name="connsiteY2" fmla="*/ 0 h 1659741"/>
                <a:gd name="connsiteX3" fmla="*/ 0 w 856640"/>
                <a:gd name="connsiteY3" fmla="*/ 0 h 1659741"/>
                <a:gd name="connsiteX4" fmla="*/ 0 w 856640"/>
                <a:gd name="connsiteY4" fmla="*/ 1659741 h 1659741"/>
                <a:gd name="connsiteX5" fmla="*/ 856641 w 856640"/>
                <a:gd name="connsiteY5" fmla="*/ 832304 h 1659741"/>
                <a:gd name="connsiteX6" fmla="*/ 0 w 856640"/>
                <a:gd name="connsiteY6" fmla="*/ 0 h 165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59741">
                  <a:moveTo>
                    <a:pt x="0" y="0"/>
                  </a:moveTo>
                  <a:lnTo>
                    <a:pt x="0" y="0"/>
                  </a:lnTo>
                  <a:lnTo>
                    <a:pt x="0" y="0"/>
                  </a:lnTo>
                  <a:lnTo>
                    <a:pt x="0" y="0"/>
                  </a:lnTo>
                  <a:lnTo>
                    <a:pt x="0" y="1659741"/>
                  </a:lnTo>
                  <a:lnTo>
                    <a:pt x="856641" y="832304"/>
                  </a:lnTo>
                  <a:lnTo>
                    <a:pt x="0" y="0"/>
                  </a:lnTo>
                </a:path>
              </a:pathLst>
            </a:custGeom>
            <a:solidFill>
              <a:srgbClr val="3B9338"/>
            </a:solidFill>
            <a:ln w="48661" cap="flat">
              <a:noFill/>
              <a:prstDash val="solid"/>
              <a:miter/>
            </a:ln>
          </p:spPr>
          <p:txBody>
            <a:bodyPr rtlCol="0" anchor="ctr"/>
            <a:lstStyle/>
            <a:p>
              <a:endParaRPr lang="ja-JP" altLang="en-US"/>
            </a:p>
          </p:txBody>
        </p:sp>
        <p:sp>
          <p:nvSpPr>
            <p:cNvPr id="478" name="フリーフォーム: 図形 477">
              <a:extLst>
                <a:ext uri="{FF2B5EF4-FFF2-40B4-BE49-F238E27FC236}">
                  <a16:creationId xmlns:a16="http://schemas.microsoft.com/office/drawing/2014/main" id="{2D6EB674-0D92-4FD7-9251-87ECE83169E3}"/>
                </a:ext>
              </a:extLst>
            </p:cNvPr>
            <p:cNvSpPr/>
            <p:nvPr/>
          </p:nvSpPr>
          <p:spPr>
            <a:xfrm>
              <a:off x="21696739" y="3655324"/>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E9038"/>
            </a:solidFill>
            <a:ln w="48661" cap="flat">
              <a:noFill/>
              <a:prstDash val="solid"/>
              <a:miter/>
            </a:ln>
          </p:spPr>
          <p:txBody>
            <a:bodyPr rtlCol="0" anchor="ctr"/>
            <a:lstStyle/>
            <a:p>
              <a:endParaRPr lang="ja-JP" altLang="en-US"/>
            </a:p>
          </p:txBody>
        </p:sp>
        <p:sp>
          <p:nvSpPr>
            <p:cNvPr id="479" name="フリーフォーム: 図形 478">
              <a:extLst>
                <a:ext uri="{FF2B5EF4-FFF2-40B4-BE49-F238E27FC236}">
                  <a16:creationId xmlns:a16="http://schemas.microsoft.com/office/drawing/2014/main" id="{6EC5432A-B9A8-4120-99AF-585BC262848A}"/>
                </a:ext>
              </a:extLst>
            </p:cNvPr>
            <p:cNvSpPr/>
            <p:nvPr/>
          </p:nvSpPr>
          <p:spPr>
            <a:xfrm>
              <a:off x="22553379" y="3655324"/>
              <a:ext cx="856640" cy="1659741"/>
            </a:xfrm>
            <a:custGeom>
              <a:avLst/>
              <a:gdLst>
                <a:gd name="connsiteX0" fmla="*/ 856641 w 856640"/>
                <a:gd name="connsiteY0" fmla="*/ 0 h 1659741"/>
                <a:gd name="connsiteX1" fmla="*/ 856641 w 856640"/>
                <a:gd name="connsiteY1" fmla="*/ 0 h 1659741"/>
                <a:gd name="connsiteX2" fmla="*/ 0 w 856640"/>
                <a:gd name="connsiteY2" fmla="*/ 832304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32304"/>
                  </a:lnTo>
                  <a:lnTo>
                    <a:pt x="856641" y="1659741"/>
                  </a:lnTo>
                  <a:lnTo>
                    <a:pt x="856641" y="0"/>
                  </a:lnTo>
                </a:path>
              </a:pathLst>
            </a:custGeom>
            <a:solidFill>
              <a:srgbClr val="438838"/>
            </a:solidFill>
            <a:ln w="48661" cap="flat">
              <a:noFill/>
              <a:prstDash val="solid"/>
              <a:miter/>
            </a:ln>
          </p:spPr>
          <p:txBody>
            <a:bodyPr rtlCol="0" anchor="ctr"/>
            <a:lstStyle/>
            <a:p>
              <a:endParaRPr lang="ja-JP" altLang="en-US"/>
            </a:p>
          </p:txBody>
        </p:sp>
        <p:sp>
          <p:nvSpPr>
            <p:cNvPr id="480" name="フリーフォーム: 図形 479">
              <a:extLst>
                <a:ext uri="{FF2B5EF4-FFF2-40B4-BE49-F238E27FC236}">
                  <a16:creationId xmlns:a16="http://schemas.microsoft.com/office/drawing/2014/main" id="{570CCBC4-5EB0-4BC1-BF89-2ABE9E5146A3}"/>
                </a:ext>
              </a:extLst>
            </p:cNvPr>
            <p:cNvSpPr/>
            <p:nvPr/>
          </p:nvSpPr>
          <p:spPr>
            <a:xfrm>
              <a:off x="21696739" y="5315065"/>
              <a:ext cx="856640" cy="1664607"/>
            </a:xfrm>
            <a:custGeom>
              <a:avLst/>
              <a:gdLst>
                <a:gd name="connsiteX0" fmla="*/ 0 w 856640"/>
                <a:gd name="connsiteY0" fmla="*/ 0 h 1664607"/>
                <a:gd name="connsiteX1" fmla="*/ 0 w 856640"/>
                <a:gd name="connsiteY1" fmla="*/ 1664607 h 1664607"/>
                <a:gd name="connsiteX2" fmla="*/ 856641 w 856640"/>
                <a:gd name="connsiteY2" fmla="*/ 832303 h 1664607"/>
                <a:gd name="connsiteX3" fmla="*/ 0 w 856640"/>
                <a:gd name="connsiteY3" fmla="*/ 0 h 1664607"/>
              </a:gdLst>
              <a:ahLst/>
              <a:cxnLst>
                <a:cxn ang="0">
                  <a:pos x="connsiteX0" y="connsiteY0"/>
                </a:cxn>
                <a:cxn ang="0">
                  <a:pos x="connsiteX1" y="connsiteY1"/>
                </a:cxn>
                <a:cxn ang="0">
                  <a:pos x="connsiteX2" y="connsiteY2"/>
                </a:cxn>
                <a:cxn ang="0">
                  <a:pos x="connsiteX3" y="connsiteY3"/>
                </a:cxn>
              </a:cxnLst>
              <a:rect l="l" t="t" r="r" b="b"/>
              <a:pathLst>
                <a:path w="856640" h="1664607">
                  <a:moveTo>
                    <a:pt x="0" y="0"/>
                  </a:moveTo>
                  <a:lnTo>
                    <a:pt x="0" y="1664607"/>
                  </a:lnTo>
                  <a:lnTo>
                    <a:pt x="856641" y="832303"/>
                  </a:lnTo>
                  <a:lnTo>
                    <a:pt x="0" y="0"/>
                  </a:lnTo>
                </a:path>
              </a:pathLst>
            </a:custGeom>
            <a:solidFill>
              <a:srgbClr val="438838"/>
            </a:solidFill>
            <a:ln w="48661" cap="flat">
              <a:noFill/>
              <a:prstDash val="solid"/>
              <a:miter/>
            </a:ln>
          </p:spPr>
          <p:txBody>
            <a:bodyPr rtlCol="0" anchor="ctr"/>
            <a:lstStyle/>
            <a:p>
              <a:endParaRPr lang="ja-JP" altLang="en-US"/>
            </a:p>
          </p:txBody>
        </p:sp>
        <p:sp>
          <p:nvSpPr>
            <p:cNvPr id="481" name="フリーフォーム: 図形 480">
              <a:extLst>
                <a:ext uri="{FF2B5EF4-FFF2-40B4-BE49-F238E27FC236}">
                  <a16:creationId xmlns:a16="http://schemas.microsoft.com/office/drawing/2014/main" id="{9DC37706-B024-41C9-99B5-EABDBFE480C0}"/>
                </a:ext>
              </a:extLst>
            </p:cNvPr>
            <p:cNvSpPr/>
            <p:nvPr/>
          </p:nvSpPr>
          <p:spPr>
            <a:xfrm>
              <a:off x="21696739" y="5315065"/>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482" name="フリーフォーム: 図形 481">
              <a:extLst>
                <a:ext uri="{FF2B5EF4-FFF2-40B4-BE49-F238E27FC236}">
                  <a16:creationId xmlns:a16="http://schemas.microsoft.com/office/drawing/2014/main" id="{4B75C607-9214-4EC4-A480-B7E4BFE3FD26}"/>
                </a:ext>
              </a:extLst>
            </p:cNvPr>
            <p:cNvSpPr/>
            <p:nvPr/>
          </p:nvSpPr>
          <p:spPr>
            <a:xfrm>
              <a:off x="22553379" y="5315065"/>
              <a:ext cx="856640" cy="1664607"/>
            </a:xfrm>
            <a:custGeom>
              <a:avLst/>
              <a:gdLst>
                <a:gd name="connsiteX0" fmla="*/ 856641 w 856640"/>
                <a:gd name="connsiteY0" fmla="*/ 0 h 1664607"/>
                <a:gd name="connsiteX1" fmla="*/ 856641 w 856640"/>
                <a:gd name="connsiteY1" fmla="*/ 0 h 1664607"/>
                <a:gd name="connsiteX2" fmla="*/ 0 w 856640"/>
                <a:gd name="connsiteY2" fmla="*/ 832303 h 1664607"/>
                <a:gd name="connsiteX3" fmla="*/ 856641 w 856640"/>
                <a:gd name="connsiteY3" fmla="*/ 1664607 h 1664607"/>
                <a:gd name="connsiteX4" fmla="*/ 856641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1" y="0"/>
                  </a:moveTo>
                  <a:lnTo>
                    <a:pt x="856641" y="0"/>
                  </a:lnTo>
                  <a:lnTo>
                    <a:pt x="0" y="832303"/>
                  </a:lnTo>
                  <a:lnTo>
                    <a:pt x="856641" y="1664607"/>
                  </a:lnTo>
                  <a:lnTo>
                    <a:pt x="856641" y="0"/>
                  </a:lnTo>
                </a:path>
              </a:pathLst>
            </a:custGeom>
            <a:solidFill>
              <a:srgbClr val="408D38"/>
            </a:solidFill>
            <a:ln w="48661" cap="flat">
              <a:noFill/>
              <a:prstDash val="solid"/>
              <a:miter/>
            </a:ln>
          </p:spPr>
          <p:txBody>
            <a:bodyPr rtlCol="0" anchor="ctr"/>
            <a:lstStyle/>
            <a:p>
              <a:endParaRPr lang="ja-JP" altLang="en-US"/>
            </a:p>
          </p:txBody>
        </p:sp>
        <p:sp>
          <p:nvSpPr>
            <p:cNvPr id="483" name="フリーフォーム: 図形 482">
              <a:extLst>
                <a:ext uri="{FF2B5EF4-FFF2-40B4-BE49-F238E27FC236}">
                  <a16:creationId xmlns:a16="http://schemas.microsoft.com/office/drawing/2014/main" id="{11D42CD4-1E66-43CE-88EB-67F850FAB614}"/>
                </a:ext>
              </a:extLst>
            </p:cNvPr>
            <p:cNvSpPr/>
            <p:nvPr/>
          </p:nvSpPr>
          <p:spPr>
            <a:xfrm>
              <a:off x="21696739" y="6147368"/>
              <a:ext cx="1713281" cy="832304"/>
            </a:xfrm>
            <a:custGeom>
              <a:avLst/>
              <a:gdLst>
                <a:gd name="connsiteX0" fmla="*/ 856641 w 1713281"/>
                <a:gd name="connsiteY0" fmla="*/ 0 h 832304"/>
                <a:gd name="connsiteX1" fmla="*/ 856641 w 1713281"/>
                <a:gd name="connsiteY1" fmla="*/ 0 h 832304"/>
                <a:gd name="connsiteX2" fmla="*/ 0 w 1713281"/>
                <a:gd name="connsiteY2" fmla="*/ 832304 h 832304"/>
                <a:gd name="connsiteX3" fmla="*/ 1713281 w 1713281"/>
                <a:gd name="connsiteY3" fmla="*/ 832304 h 832304"/>
                <a:gd name="connsiteX4" fmla="*/ 856641 w 1713281"/>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4">
                  <a:moveTo>
                    <a:pt x="856641" y="0"/>
                  </a:moveTo>
                  <a:lnTo>
                    <a:pt x="856641" y="0"/>
                  </a:lnTo>
                  <a:lnTo>
                    <a:pt x="0" y="832304"/>
                  </a:lnTo>
                  <a:lnTo>
                    <a:pt x="1713281" y="832304"/>
                  </a:lnTo>
                  <a:lnTo>
                    <a:pt x="856641" y="0"/>
                  </a:lnTo>
                </a:path>
              </a:pathLst>
            </a:custGeom>
            <a:solidFill>
              <a:srgbClr val="3B9338"/>
            </a:solidFill>
            <a:ln w="48661" cap="flat">
              <a:noFill/>
              <a:prstDash val="solid"/>
              <a:miter/>
            </a:ln>
          </p:spPr>
          <p:txBody>
            <a:bodyPr rtlCol="0" anchor="ctr"/>
            <a:lstStyle/>
            <a:p>
              <a:endParaRPr lang="ja-JP" altLang="en-US"/>
            </a:p>
          </p:txBody>
        </p:sp>
        <p:sp>
          <p:nvSpPr>
            <p:cNvPr id="484" name="フリーフォーム: 図形 483">
              <a:extLst>
                <a:ext uri="{FF2B5EF4-FFF2-40B4-BE49-F238E27FC236}">
                  <a16:creationId xmlns:a16="http://schemas.microsoft.com/office/drawing/2014/main" id="{F6AACC26-9AE5-45E7-9873-E61D580A1BE0}"/>
                </a:ext>
              </a:extLst>
            </p:cNvPr>
            <p:cNvSpPr/>
            <p:nvPr/>
          </p:nvSpPr>
          <p:spPr>
            <a:xfrm>
              <a:off x="23410020" y="5315065"/>
              <a:ext cx="1718147" cy="832302"/>
            </a:xfrm>
            <a:custGeom>
              <a:avLst/>
              <a:gdLst>
                <a:gd name="connsiteX0" fmla="*/ 1718148 w 1718147"/>
                <a:gd name="connsiteY0" fmla="*/ 0 h 832302"/>
                <a:gd name="connsiteX1" fmla="*/ 0 w 1718147"/>
                <a:gd name="connsiteY1" fmla="*/ 0 h 832302"/>
                <a:gd name="connsiteX2" fmla="*/ 861508 w 1718147"/>
                <a:gd name="connsiteY2" fmla="*/ 832303 h 832302"/>
                <a:gd name="connsiteX3" fmla="*/ 1718148 w 1718147"/>
                <a:gd name="connsiteY3" fmla="*/ 0 h 832302"/>
              </a:gdLst>
              <a:ahLst/>
              <a:cxnLst>
                <a:cxn ang="0">
                  <a:pos x="connsiteX0" y="connsiteY0"/>
                </a:cxn>
                <a:cxn ang="0">
                  <a:pos x="connsiteX1" y="connsiteY1"/>
                </a:cxn>
                <a:cxn ang="0">
                  <a:pos x="connsiteX2" y="connsiteY2"/>
                </a:cxn>
                <a:cxn ang="0">
                  <a:pos x="connsiteX3" y="connsiteY3"/>
                </a:cxn>
              </a:cxnLst>
              <a:rect l="l" t="t" r="r" b="b"/>
              <a:pathLst>
                <a:path w="1718147" h="832302">
                  <a:moveTo>
                    <a:pt x="1718148" y="0"/>
                  </a:moveTo>
                  <a:lnTo>
                    <a:pt x="0" y="0"/>
                  </a:lnTo>
                  <a:lnTo>
                    <a:pt x="861508" y="832303"/>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485" name="フリーフォーム: 図形 484">
              <a:extLst>
                <a:ext uri="{FF2B5EF4-FFF2-40B4-BE49-F238E27FC236}">
                  <a16:creationId xmlns:a16="http://schemas.microsoft.com/office/drawing/2014/main" id="{C6D2E253-829D-43CF-BB39-7570ED190C2E}"/>
                </a:ext>
              </a:extLst>
            </p:cNvPr>
            <p:cNvSpPr/>
            <p:nvPr/>
          </p:nvSpPr>
          <p:spPr>
            <a:xfrm>
              <a:off x="24271528" y="5315065"/>
              <a:ext cx="856639" cy="1664607"/>
            </a:xfrm>
            <a:custGeom>
              <a:avLst/>
              <a:gdLst>
                <a:gd name="connsiteX0" fmla="*/ 856639 w 856639"/>
                <a:gd name="connsiteY0" fmla="*/ 0 h 1664607"/>
                <a:gd name="connsiteX1" fmla="*/ 856639 w 856639"/>
                <a:gd name="connsiteY1" fmla="*/ 0 h 1664607"/>
                <a:gd name="connsiteX2" fmla="*/ 0 w 856639"/>
                <a:gd name="connsiteY2" fmla="*/ 832303 h 1664607"/>
                <a:gd name="connsiteX3" fmla="*/ 856639 w 856639"/>
                <a:gd name="connsiteY3" fmla="*/ 1664607 h 1664607"/>
                <a:gd name="connsiteX4" fmla="*/ 856639 w 856639"/>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64607">
                  <a:moveTo>
                    <a:pt x="856639" y="0"/>
                  </a:moveTo>
                  <a:lnTo>
                    <a:pt x="856639" y="0"/>
                  </a:lnTo>
                  <a:lnTo>
                    <a:pt x="0" y="832303"/>
                  </a:lnTo>
                  <a:lnTo>
                    <a:pt x="856639" y="1664607"/>
                  </a:lnTo>
                  <a:lnTo>
                    <a:pt x="856639" y="0"/>
                  </a:lnTo>
                </a:path>
              </a:pathLst>
            </a:custGeom>
            <a:solidFill>
              <a:srgbClr val="3D9138"/>
            </a:solidFill>
            <a:ln w="48661" cap="flat">
              <a:noFill/>
              <a:prstDash val="solid"/>
              <a:miter/>
            </a:ln>
          </p:spPr>
          <p:txBody>
            <a:bodyPr rtlCol="0" anchor="ctr"/>
            <a:lstStyle/>
            <a:p>
              <a:endParaRPr lang="ja-JP" altLang="en-US"/>
            </a:p>
          </p:txBody>
        </p:sp>
        <p:sp>
          <p:nvSpPr>
            <p:cNvPr id="486" name="フリーフォーム: 図形 485">
              <a:extLst>
                <a:ext uri="{FF2B5EF4-FFF2-40B4-BE49-F238E27FC236}">
                  <a16:creationId xmlns:a16="http://schemas.microsoft.com/office/drawing/2014/main" id="{FE09F5C6-01C7-476E-AFE0-87B648B11EC2}"/>
                </a:ext>
              </a:extLst>
            </p:cNvPr>
            <p:cNvSpPr/>
            <p:nvPr/>
          </p:nvSpPr>
          <p:spPr>
            <a:xfrm>
              <a:off x="23410020" y="6147368"/>
              <a:ext cx="1718147" cy="832304"/>
            </a:xfrm>
            <a:custGeom>
              <a:avLst/>
              <a:gdLst>
                <a:gd name="connsiteX0" fmla="*/ 861508 w 1718147"/>
                <a:gd name="connsiteY0" fmla="*/ 0 h 832304"/>
                <a:gd name="connsiteX1" fmla="*/ 861508 w 1718147"/>
                <a:gd name="connsiteY1" fmla="*/ 0 h 832304"/>
                <a:gd name="connsiteX2" fmla="*/ 0 w 1718147"/>
                <a:gd name="connsiteY2" fmla="*/ 832304 h 832304"/>
                <a:gd name="connsiteX3" fmla="*/ 1718148 w 1718147"/>
                <a:gd name="connsiteY3" fmla="*/ 832304 h 832304"/>
                <a:gd name="connsiteX4" fmla="*/ 861508 w 1718147"/>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32304">
                  <a:moveTo>
                    <a:pt x="861508" y="0"/>
                  </a:moveTo>
                  <a:lnTo>
                    <a:pt x="861508" y="0"/>
                  </a:lnTo>
                  <a:lnTo>
                    <a:pt x="0" y="832304"/>
                  </a:lnTo>
                  <a:lnTo>
                    <a:pt x="1718148" y="832304"/>
                  </a:lnTo>
                  <a:lnTo>
                    <a:pt x="861508" y="0"/>
                  </a:lnTo>
                </a:path>
              </a:pathLst>
            </a:custGeom>
            <a:solidFill>
              <a:srgbClr val="438838"/>
            </a:solidFill>
            <a:ln w="48661" cap="flat">
              <a:noFill/>
              <a:prstDash val="solid"/>
              <a:miter/>
            </a:ln>
          </p:spPr>
          <p:txBody>
            <a:bodyPr rtlCol="0" anchor="ctr"/>
            <a:lstStyle/>
            <a:p>
              <a:endParaRPr lang="ja-JP" altLang="en-US"/>
            </a:p>
          </p:txBody>
        </p:sp>
        <p:sp>
          <p:nvSpPr>
            <p:cNvPr id="487" name="フリーフォーム: 図形 486">
              <a:extLst>
                <a:ext uri="{FF2B5EF4-FFF2-40B4-BE49-F238E27FC236}">
                  <a16:creationId xmlns:a16="http://schemas.microsoft.com/office/drawing/2014/main" id="{96D4A7DD-5B3F-4001-A334-7AC3AFBA967F}"/>
                </a:ext>
              </a:extLst>
            </p:cNvPr>
            <p:cNvSpPr/>
            <p:nvPr/>
          </p:nvSpPr>
          <p:spPr>
            <a:xfrm>
              <a:off x="23410020" y="5315065"/>
              <a:ext cx="861508" cy="1664607"/>
            </a:xfrm>
            <a:custGeom>
              <a:avLst/>
              <a:gdLst>
                <a:gd name="connsiteX0" fmla="*/ 0 w 861508"/>
                <a:gd name="connsiteY0" fmla="*/ 0 h 1664607"/>
                <a:gd name="connsiteX1" fmla="*/ 0 w 861508"/>
                <a:gd name="connsiteY1" fmla="*/ 0 h 1664607"/>
                <a:gd name="connsiteX2" fmla="*/ 0 w 861508"/>
                <a:gd name="connsiteY2" fmla="*/ 1664607 h 1664607"/>
                <a:gd name="connsiteX3" fmla="*/ 861508 w 861508"/>
                <a:gd name="connsiteY3" fmla="*/ 832303 h 1664607"/>
                <a:gd name="connsiteX4" fmla="*/ 0 w 861508"/>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8" h="1664607">
                  <a:moveTo>
                    <a:pt x="0" y="0"/>
                  </a:moveTo>
                  <a:lnTo>
                    <a:pt x="0" y="0"/>
                  </a:lnTo>
                  <a:lnTo>
                    <a:pt x="0" y="1664607"/>
                  </a:lnTo>
                  <a:lnTo>
                    <a:pt x="861508" y="832303"/>
                  </a:lnTo>
                  <a:lnTo>
                    <a:pt x="0" y="0"/>
                  </a:lnTo>
                </a:path>
              </a:pathLst>
            </a:custGeom>
            <a:solidFill>
              <a:srgbClr val="3D9138"/>
            </a:solidFill>
            <a:ln w="48661" cap="flat">
              <a:noFill/>
              <a:prstDash val="solid"/>
              <a:miter/>
            </a:ln>
          </p:spPr>
          <p:txBody>
            <a:bodyPr rtlCol="0" anchor="ctr"/>
            <a:lstStyle/>
            <a:p>
              <a:endParaRPr lang="ja-JP" altLang="en-US"/>
            </a:p>
          </p:txBody>
        </p:sp>
        <p:sp>
          <p:nvSpPr>
            <p:cNvPr id="488" name="フリーフォーム: 図形 487">
              <a:extLst>
                <a:ext uri="{FF2B5EF4-FFF2-40B4-BE49-F238E27FC236}">
                  <a16:creationId xmlns:a16="http://schemas.microsoft.com/office/drawing/2014/main" id="{144DCE5A-A841-4270-935F-D6868221B32D}"/>
                </a:ext>
              </a:extLst>
            </p:cNvPr>
            <p:cNvSpPr/>
            <p:nvPr/>
          </p:nvSpPr>
          <p:spPr>
            <a:xfrm>
              <a:off x="24271528" y="6979672"/>
              <a:ext cx="856639" cy="1664608"/>
            </a:xfrm>
            <a:custGeom>
              <a:avLst/>
              <a:gdLst>
                <a:gd name="connsiteX0" fmla="*/ 856639 w 856639"/>
                <a:gd name="connsiteY0" fmla="*/ 1659741 h 1664608"/>
                <a:gd name="connsiteX1" fmla="*/ 856639 w 856639"/>
                <a:gd name="connsiteY1" fmla="*/ 1659741 h 1664608"/>
                <a:gd name="connsiteX2" fmla="*/ 856639 w 856639"/>
                <a:gd name="connsiteY2" fmla="*/ 0 h 1664608"/>
                <a:gd name="connsiteX3" fmla="*/ 856639 w 856639"/>
                <a:gd name="connsiteY3" fmla="*/ 0 h 1664608"/>
                <a:gd name="connsiteX4" fmla="*/ 0 w 856639"/>
                <a:gd name="connsiteY4" fmla="*/ 832304 h 1664608"/>
                <a:gd name="connsiteX5" fmla="*/ 856639 w 856639"/>
                <a:gd name="connsiteY5" fmla="*/ 1664609 h 1664608"/>
                <a:gd name="connsiteX6" fmla="*/ 856639 w 856639"/>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8">
                  <a:moveTo>
                    <a:pt x="856639" y="1659741"/>
                  </a:moveTo>
                  <a:lnTo>
                    <a:pt x="856639" y="1659741"/>
                  </a:lnTo>
                  <a:moveTo>
                    <a:pt x="856639" y="0"/>
                  </a:moveTo>
                  <a:lnTo>
                    <a:pt x="856639" y="0"/>
                  </a:lnTo>
                  <a:lnTo>
                    <a:pt x="0" y="832304"/>
                  </a:lnTo>
                  <a:lnTo>
                    <a:pt x="856639" y="1664609"/>
                  </a:lnTo>
                  <a:lnTo>
                    <a:pt x="856639" y="0"/>
                  </a:lnTo>
                </a:path>
              </a:pathLst>
            </a:custGeom>
            <a:solidFill>
              <a:srgbClr val="3E9038"/>
            </a:solidFill>
            <a:ln w="48661" cap="flat">
              <a:noFill/>
              <a:prstDash val="solid"/>
              <a:miter/>
            </a:ln>
          </p:spPr>
          <p:txBody>
            <a:bodyPr rtlCol="0" anchor="ctr"/>
            <a:lstStyle/>
            <a:p>
              <a:endParaRPr lang="ja-JP" altLang="en-US"/>
            </a:p>
          </p:txBody>
        </p:sp>
        <p:sp>
          <p:nvSpPr>
            <p:cNvPr id="489" name="フリーフォーム: 図形 488">
              <a:extLst>
                <a:ext uri="{FF2B5EF4-FFF2-40B4-BE49-F238E27FC236}">
                  <a16:creationId xmlns:a16="http://schemas.microsoft.com/office/drawing/2014/main" id="{84166FB2-75D0-4077-93BA-B9254A116A16}"/>
                </a:ext>
              </a:extLst>
            </p:cNvPr>
            <p:cNvSpPr/>
            <p:nvPr/>
          </p:nvSpPr>
          <p:spPr>
            <a:xfrm>
              <a:off x="23410020" y="7807109"/>
              <a:ext cx="1718147" cy="832304"/>
            </a:xfrm>
            <a:custGeom>
              <a:avLst/>
              <a:gdLst>
                <a:gd name="connsiteX0" fmla="*/ 861508 w 1718147"/>
                <a:gd name="connsiteY0" fmla="*/ 0 h 832304"/>
                <a:gd name="connsiteX1" fmla="*/ 0 w 1718147"/>
                <a:gd name="connsiteY1" fmla="*/ 832304 h 832304"/>
                <a:gd name="connsiteX2" fmla="*/ 1718148 w 1718147"/>
                <a:gd name="connsiteY2" fmla="*/ 832304 h 832304"/>
                <a:gd name="connsiteX3" fmla="*/ 861508 w 1718147"/>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7" h="832304">
                  <a:moveTo>
                    <a:pt x="861508" y="0"/>
                  </a:moveTo>
                  <a:lnTo>
                    <a:pt x="0" y="832304"/>
                  </a:lnTo>
                  <a:lnTo>
                    <a:pt x="1718148" y="832304"/>
                  </a:lnTo>
                  <a:lnTo>
                    <a:pt x="861508" y="0"/>
                  </a:lnTo>
                </a:path>
              </a:pathLst>
            </a:custGeom>
            <a:solidFill>
              <a:srgbClr val="408D38"/>
            </a:solidFill>
            <a:ln w="48661" cap="flat">
              <a:noFill/>
              <a:prstDash val="solid"/>
              <a:miter/>
            </a:ln>
          </p:spPr>
          <p:txBody>
            <a:bodyPr rtlCol="0" anchor="ctr"/>
            <a:lstStyle/>
            <a:p>
              <a:endParaRPr lang="ja-JP" altLang="en-US"/>
            </a:p>
          </p:txBody>
        </p:sp>
        <p:sp>
          <p:nvSpPr>
            <p:cNvPr id="490" name="フリーフォーム: 図形 489">
              <a:extLst>
                <a:ext uri="{FF2B5EF4-FFF2-40B4-BE49-F238E27FC236}">
                  <a16:creationId xmlns:a16="http://schemas.microsoft.com/office/drawing/2014/main" id="{2A1FFCAD-55DA-4FA3-B08A-7B586B33FB52}"/>
                </a:ext>
              </a:extLst>
            </p:cNvPr>
            <p:cNvSpPr/>
            <p:nvPr/>
          </p:nvSpPr>
          <p:spPr>
            <a:xfrm>
              <a:off x="23410020" y="6979672"/>
              <a:ext cx="861508" cy="1659741"/>
            </a:xfrm>
            <a:custGeom>
              <a:avLst/>
              <a:gdLst>
                <a:gd name="connsiteX0" fmla="*/ 0 w 861508"/>
                <a:gd name="connsiteY0" fmla="*/ 0 h 1659741"/>
                <a:gd name="connsiteX1" fmla="*/ 0 w 861508"/>
                <a:gd name="connsiteY1" fmla="*/ 1659741 h 1659741"/>
                <a:gd name="connsiteX2" fmla="*/ 861508 w 861508"/>
                <a:gd name="connsiteY2" fmla="*/ 827437 h 1659741"/>
                <a:gd name="connsiteX3" fmla="*/ 0 w 861508"/>
                <a:gd name="connsiteY3" fmla="*/ 0 h 1659741"/>
              </a:gdLst>
              <a:ahLst/>
              <a:cxnLst>
                <a:cxn ang="0">
                  <a:pos x="connsiteX0" y="connsiteY0"/>
                </a:cxn>
                <a:cxn ang="0">
                  <a:pos x="connsiteX1" y="connsiteY1"/>
                </a:cxn>
                <a:cxn ang="0">
                  <a:pos x="connsiteX2" y="connsiteY2"/>
                </a:cxn>
                <a:cxn ang="0">
                  <a:pos x="connsiteX3" y="connsiteY3"/>
                </a:cxn>
              </a:cxnLst>
              <a:rect l="l" t="t" r="r" b="b"/>
              <a:pathLst>
                <a:path w="861508" h="1659741">
                  <a:moveTo>
                    <a:pt x="0" y="0"/>
                  </a:moveTo>
                  <a:lnTo>
                    <a:pt x="0" y="1659741"/>
                  </a:lnTo>
                  <a:lnTo>
                    <a:pt x="861508"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491" name="フリーフォーム: 図形 490">
              <a:extLst>
                <a:ext uri="{FF2B5EF4-FFF2-40B4-BE49-F238E27FC236}">
                  <a16:creationId xmlns:a16="http://schemas.microsoft.com/office/drawing/2014/main" id="{B8385548-1B48-4102-928C-EC44B40A87F9}"/>
                </a:ext>
              </a:extLst>
            </p:cNvPr>
            <p:cNvSpPr/>
            <p:nvPr/>
          </p:nvSpPr>
          <p:spPr>
            <a:xfrm>
              <a:off x="23410020" y="6979672"/>
              <a:ext cx="1718147" cy="827436"/>
            </a:xfrm>
            <a:custGeom>
              <a:avLst/>
              <a:gdLst>
                <a:gd name="connsiteX0" fmla="*/ 1718148 w 1718147"/>
                <a:gd name="connsiteY0" fmla="*/ 0 h 827436"/>
                <a:gd name="connsiteX1" fmla="*/ 1718148 w 1718147"/>
                <a:gd name="connsiteY1" fmla="*/ 0 h 827436"/>
                <a:gd name="connsiteX2" fmla="*/ 0 w 1718147"/>
                <a:gd name="connsiteY2" fmla="*/ 0 h 827436"/>
                <a:gd name="connsiteX3" fmla="*/ 861508 w 1718147"/>
                <a:gd name="connsiteY3" fmla="*/ 827437 h 827436"/>
                <a:gd name="connsiteX4" fmla="*/ 1718148 w 1718147"/>
                <a:gd name="connsiteY4" fmla="*/ 0 h 827436"/>
                <a:gd name="connsiteX5" fmla="*/ 1718148 w 1718147"/>
                <a:gd name="connsiteY5" fmla="*/ 0 h 82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7" h="827436">
                  <a:moveTo>
                    <a:pt x="1718148" y="0"/>
                  </a:moveTo>
                  <a:lnTo>
                    <a:pt x="1718148" y="0"/>
                  </a:lnTo>
                  <a:lnTo>
                    <a:pt x="0" y="0"/>
                  </a:lnTo>
                  <a:lnTo>
                    <a:pt x="861508" y="827437"/>
                  </a:lnTo>
                  <a:lnTo>
                    <a:pt x="1718148" y="0"/>
                  </a:lnTo>
                  <a:lnTo>
                    <a:pt x="1718148" y="0"/>
                  </a:lnTo>
                </a:path>
              </a:pathLst>
            </a:custGeom>
            <a:solidFill>
              <a:srgbClr val="3D9138"/>
            </a:solidFill>
            <a:ln w="48661" cap="flat">
              <a:noFill/>
              <a:prstDash val="solid"/>
              <a:miter/>
            </a:ln>
          </p:spPr>
          <p:txBody>
            <a:bodyPr rtlCol="0" anchor="ctr"/>
            <a:lstStyle/>
            <a:p>
              <a:endParaRPr lang="ja-JP" altLang="en-US"/>
            </a:p>
          </p:txBody>
        </p:sp>
        <p:sp>
          <p:nvSpPr>
            <p:cNvPr id="492" name="フリーフォーム: 図形 491">
              <a:extLst>
                <a:ext uri="{FF2B5EF4-FFF2-40B4-BE49-F238E27FC236}">
                  <a16:creationId xmlns:a16="http://schemas.microsoft.com/office/drawing/2014/main" id="{1E768EAC-FEBF-4074-BE78-D96FF7F14162}"/>
                </a:ext>
              </a:extLst>
            </p:cNvPr>
            <p:cNvSpPr/>
            <p:nvPr/>
          </p:nvSpPr>
          <p:spPr>
            <a:xfrm>
              <a:off x="21696739" y="7807109"/>
              <a:ext cx="1713281" cy="832304"/>
            </a:xfrm>
            <a:custGeom>
              <a:avLst/>
              <a:gdLst>
                <a:gd name="connsiteX0" fmla="*/ 856641 w 1713281"/>
                <a:gd name="connsiteY0" fmla="*/ 0 h 832304"/>
                <a:gd name="connsiteX1" fmla="*/ 0 w 1713281"/>
                <a:gd name="connsiteY1" fmla="*/ 832304 h 832304"/>
                <a:gd name="connsiteX2" fmla="*/ 1713281 w 1713281"/>
                <a:gd name="connsiteY2" fmla="*/ 832304 h 832304"/>
                <a:gd name="connsiteX3" fmla="*/ 85664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856641" y="0"/>
                  </a:moveTo>
                  <a:lnTo>
                    <a:pt x="0" y="832304"/>
                  </a:lnTo>
                  <a:lnTo>
                    <a:pt x="1713281" y="832304"/>
                  </a:lnTo>
                  <a:lnTo>
                    <a:pt x="856641" y="0"/>
                  </a:lnTo>
                </a:path>
              </a:pathLst>
            </a:custGeom>
            <a:solidFill>
              <a:srgbClr val="408D38"/>
            </a:solidFill>
            <a:ln w="48661" cap="flat">
              <a:noFill/>
              <a:prstDash val="solid"/>
              <a:miter/>
            </a:ln>
          </p:spPr>
          <p:txBody>
            <a:bodyPr rtlCol="0" anchor="ctr"/>
            <a:lstStyle/>
            <a:p>
              <a:endParaRPr lang="ja-JP" altLang="en-US"/>
            </a:p>
          </p:txBody>
        </p:sp>
        <p:sp>
          <p:nvSpPr>
            <p:cNvPr id="493" name="フリーフォーム: 図形 492">
              <a:extLst>
                <a:ext uri="{FF2B5EF4-FFF2-40B4-BE49-F238E27FC236}">
                  <a16:creationId xmlns:a16="http://schemas.microsoft.com/office/drawing/2014/main" id="{A7A8BBE8-1E33-41E5-9843-E2B0E5CDEB76}"/>
                </a:ext>
              </a:extLst>
            </p:cNvPr>
            <p:cNvSpPr/>
            <p:nvPr/>
          </p:nvSpPr>
          <p:spPr>
            <a:xfrm>
              <a:off x="21696739" y="6979672"/>
              <a:ext cx="856640" cy="1659741"/>
            </a:xfrm>
            <a:custGeom>
              <a:avLst/>
              <a:gdLst>
                <a:gd name="connsiteX0" fmla="*/ 0 w 856640"/>
                <a:gd name="connsiteY0" fmla="*/ 0 h 1659741"/>
                <a:gd name="connsiteX1" fmla="*/ 0 w 856640"/>
                <a:gd name="connsiteY1" fmla="*/ 0 h 1659741"/>
                <a:gd name="connsiteX2" fmla="*/ 0 w 856640"/>
                <a:gd name="connsiteY2" fmla="*/ 0 h 1659741"/>
                <a:gd name="connsiteX3" fmla="*/ 0 w 856640"/>
                <a:gd name="connsiteY3" fmla="*/ 0 h 1659741"/>
                <a:gd name="connsiteX4" fmla="*/ 0 w 856640"/>
                <a:gd name="connsiteY4" fmla="*/ 1659741 h 1659741"/>
                <a:gd name="connsiteX5" fmla="*/ 856641 w 856640"/>
                <a:gd name="connsiteY5" fmla="*/ 827437 h 1659741"/>
                <a:gd name="connsiteX6" fmla="*/ 0 w 856640"/>
                <a:gd name="connsiteY6" fmla="*/ 0 h 165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59741">
                  <a:moveTo>
                    <a:pt x="0" y="0"/>
                  </a:moveTo>
                  <a:lnTo>
                    <a:pt x="0" y="0"/>
                  </a:lnTo>
                  <a:lnTo>
                    <a:pt x="0" y="0"/>
                  </a:lnTo>
                  <a:lnTo>
                    <a:pt x="0" y="0"/>
                  </a:lnTo>
                  <a:lnTo>
                    <a:pt x="0" y="1659741"/>
                  </a:lnTo>
                  <a:lnTo>
                    <a:pt x="856641"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494" name="フリーフォーム: 図形 493">
              <a:extLst>
                <a:ext uri="{FF2B5EF4-FFF2-40B4-BE49-F238E27FC236}">
                  <a16:creationId xmlns:a16="http://schemas.microsoft.com/office/drawing/2014/main" id="{46FC984B-C6F6-4253-BFF1-6549AC303C49}"/>
                </a:ext>
              </a:extLst>
            </p:cNvPr>
            <p:cNvSpPr/>
            <p:nvPr/>
          </p:nvSpPr>
          <p:spPr>
            <a:xfrm>
              <a:off x="21696739" y="6979672"/>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495" name="フリーフォーム: 図形 494">
              <a:extLst>
                <a:ext uri="{FF2B5EF4-FFF2-40B4-BE49-F238E27FC236}">
                  <a16:creationId xmlns:a16="http://schemas.microsoft.com/office/drawing/2014/main" id="{92F5D832-5216-4F17-B03E-9391E6C67D44}"/>
                </a:ext>
              </a:extLst>
            </p:cNvPr>
            <p:cNvSpPr/>
            <p:nvPr/>
          </p:nvSpPr>
          <p:spPr>
            <a:xfrm>
              <a:off x="22553379" y="6979672"/>
              <a:ext cx="856640" cy="1659741"/>
            </a:xfrm>
            <a:custGeom>
              <a:avLst/>
              <a:gdLst>
                <a:gd name="connsiteX0" fmla="*/ 856641 w 856640"/>
                <a:gd name="connsiteY0" fmla="*/ 0 h 1659741"/>
                <a:gd name="connsiteX1" fmla="*/ 856641 w 856640"/>
                <a:gd name="connsiteY1" fmla="*/ 0 h 1659741"/>
                <a:gd name="connsiteX2" fmla="*/ 0 w 856640"/>
                <a:gd name="connsiteY2" fmla="*/ 827437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27437"/>
                  </a:lnTo>
                  <a:lnTo>
                    <a:pt x="856641" y="1659741"/>
                  </a:lnTo>
                  <a:lnTo>
                    <a:pt x="856641" y="0"/>
                  </a:lnTo>
                </a:path>
              </a:pathLst>
            </a:custGeom>
            <a:solidFill>
              <a:srgbClr val="3F8E38"/>
            </a:solidFill>
            <a:ln w="48661" cap="flat">
              <a:noFill/>
              <a:prstDash val="solid"/>
              <a:miter/>
            </a:ln>
          </p:spPr>
          <p:txBody>
            <a:bodyPr rtlCol="0" anchor="ctr"/>
            <a:lstStyle/>
            <a:p>
              <a:endParaRPr lang="ja-JP" altLang="en-US"/>
            </a:p>
          </p:txBody>
        </p:sp>
        <p:sp>
          <p:nvSpPr>
            <p:cNvPr id="496" name="フリーフォーム: 図形 495">
              <a:extLst>
                <a:ext uri="{FF2B5EF4-FFF2-40B4-BE49-F238E27FC236}">
                  <a16:creationId xmlns:a16="http://schemas.microsoft.com/office/drawing/2014/main" id="{6A074D94-D788-4974-8DDA-5418F3401193}"/>
                </a:ext>
              </a:extLst>
            </p:cNvPr>
            <p:cNvSpPr/>
            <p:nvPr/>
          </p:nvSpPr>
          <p:spPr>
            <a:xfrm>
              <a:off x="14838749" y="7807109"/>
              <a:ext cx="1713281" cy="832304"/>
            </a:xfrm>
            <a:custGeom>
              <a:avLst/>
              <a:gdLst>
                <a:gd name="connsiteX0" fmla="*/ 856641 w 1713281"/>
                <a:gd name="connsiteY0" fmla="*/ 0 h 832304"/>
                <a:gd name="connsiteX1" fmla="*/ 0 w 1713281"/>
                <a:gd name="connsiteY1" fmla="*/ 832304 h 832304"/>
                <a:gd name="connsiteX2" fmla="*/ 1713281 w 1713281"/>
                <a:gd name="connsiteY2" fmla="*/ 832304 h 832304"/>
                <a:gd name="connsiteX3" fmla="*/ 85664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856641" y="0"/>
                  </a:moveTo>
                  <a:lnTo>
                    <a:pt x="0" y="832304"/>
                  </a:lnTo>
                  <a:lnTo>
                    <a:pt x="1713281" y="832304"/>
                  </a:lnTo>
                  <a:lnTo>
                    <a:pt x="856641" y="0"/>
                  </a:lnTo>
                </a:path>
              </a:pathLst>
            </a:custGeom>
            <a:solidFill>
              <a:srgbClr val="408D38"/>
            </a:solidFill>
            <a:ln w="48661" cap="flat">
              <a:noFill/>
              <a:prstDash val="solid"/>
              <a:miter/>
            </a:ln>
          </p:spPr>
          <p:txBody>
            <a:bodyPr rtlCol="0" anchor="ctr"/>
            <a:lstStyle/>
            <a:p>
              <a:endParaRPr lang="ja-JP" altLang="en-US"/>
            </a:p>
          </p:txBody>
        </p:sp>
        <p:sp>
          <p:nvSpPr>
            <p:cNvPr id="497" name="フリーフォーム: 図形 496">
              <a:extLst>
                <a:ext uri="{FF2B5EF4-FFF2-40B4-BE49-F238E27FC236}">
                  <a16:creationId xmlns:a16="http://schemas.microsoft.com/office/drawing/2014/main" id="{2A6B6180-F56C-4BC6-8A50-FA54C30209A9}"/>
                </a:ext>
              </a:extLst>
            </p:cNvPr>
            <p:cNvSpPr/>
            <p:nvPr/>
          </p:nvSpPr>
          <p:spPr>
            <a:xfrm>
              <a:off x="14838749" y="6979672"/>
              <a:ext cx="856640" cy="1659741"/>
            </a:xfrm>
            <a:custGeom>
              <a:avLst/>
              <a:gdLst>
                <a:gd name="connsiteX0" fmla="*/ 0 w 856640"/>
                <a:gd name="connsiteY0" fmla="*/ 0 h 1659741"/>
                <a:gd name="connsiteX1" fmla="*/ 0 w 856640"/>
                <a:gd name="connsiteY1" fmla="*/ 0 h 1659741"/>
                <a:gd name="connsiteX2" fmla="*/ 0 w 856640"/>
                <a:gd name="connsiteY2" fmla="*/ 0 h 1659741"/>
                <a:gd name="connsiteX3" fmla="*/ 0 w 856640"/>
                <a:gd name="connsiteY3" fmla="*/ 0 h 1659741"/>
                <a:gd name="connsiteX4" fmla="*/ 0 w 856640"/>
                <a:gd name="connsiteY4" fmla="*/ 1659741 h 1659741"/>
                <a:gd name="connsiteX5" fmla="*/ 856641 w 856640"/>
                <a:gd name="connsiteY5" fmla="*/ 827437 h 1659741"/>
                <a:gd name="connsiteX6" fmla="*/ 0 w 856640"/>
                <a:gd name="connsiteY6" fmla="*/ 0 h 165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59741">
                  <a:moveTo>
                    <a:pt x="0" y="0"/>
                  </a:moveTo>
                  <a:lnTo>
                    <a:pt x="0" y="0"/>
                  </a:lnTo>
                  <a:lnTo>
                    <a:pt x="0" y="0"/>
                  </a:lnTo>
                  <a:lnTo>
                    <a:pt x="0" y="0"/>
                  </a:lnTo>
                  <a:lnTo>
                    <a:pt x="0" y="1659741"/>
                  </a:lnTo>
                  <a:lnTo>
                    <a:pt x="856641"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498" name="フリーフォーム: 図形 497">
              <a:extLst>
                <a:ext uri="{FF2B5EF4-FFF2-40B4-BE49-F238E27FC236}">
                  <a16:creationId xmlns:a16="http://schemas.microsoft.com/office/drawing/2014/main" id="{CA332A7B-91E3-4205-94E3-081E83D0CD73}"/>
                </a:ext>
              </a:extLst>
            </p:cNvPr>
            <p:cNvSpPr/>
            <p:nvPr/>
          </p:nvSpPr>
          <p:spPr>
            <a:xfrm>
              <a:off x="14838749" y="6979672"/>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499" name="フリーフォーム: 図形 498">
              <a:extLst>
                <a:ext uri="{FF2B5EF4-FFF2-40B4-BE49-F238E27FC236}">
                  <a16:creationId xmlns:a16="http://schemas.microsoft.com/office/drawing/2014/main" id="{F9BC3832-7854-4BAF-A6CF-D832ED608B83}"/>
                </a:ext>
              </a:extLst>
            </p:cNvPr>
            <p:cNvSpPr/>
            <p:nvPr/>
          </p:nvSpPr>
          <p:spPr>
            <a:xfrm>
              <a:off x="15695389" y="6979672"/>
              <a:ext cx="856640" cy="1659741"/>
            </a:xfrm>
            <a:custGeom>
              <a:avLst/>
              <a:gdLst>
                <a:gd name="connsiteX0" fmla="*/ 856641 w 856640"/>
                <a:gd name="connsiteY0" fmla="*/ 0 h 1659741"/>
                <a:gd name="connsiteX1" fmla="*/ 856641 w 856640"/>
                <a:gd name="connsiteY1" fmla="*/ 0 h 1659741"/>
                <a:gd name="connsiteX2" fmla="*/ 0 w 856640"/>
                <a:gd name="connsiteY2" fmla="*/ 827437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27437"/>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500" name="フリーフォーム: 図形 499">
              <a:extLst>
                <a:ext uri="{FF2B5EF4-FFF2-40B4-BE49-F238E27FC236}">
                  <a16:creationId xmlns:a16="http://schemas.microsoft.com/office/drawing/2014/main" id="{E20D610E-78EE-47F9-8A19-A502902604DC}"/>
                </a:ext>
              </a:extLst>
            </p:cNvPr>
            <p:cNvSpPr/>
            <p:nvPr/>
          </p:nvSpPr>
          <p:spPr>
            <a:xfrm>
              <a:off x="14838749" y="5315065"/>
              <a:ext cx="856640" cy="1664607"/>
            </a:xfrm>
            <a:custGeom>
              <a:avLst/>
              <a:gdLst>
                <a:gd name="connsiteX0" fmla="*/ 0 w 856640"/>
                <a:gd name="connsiteY0" fmla="*/ 0 h 1664607"/>
                <a:gd name="connsiteX1" fmla="*/ 0 w 856640"/>
                <a:gd name="connsiteY1" fmla="*/ 1664607 h 1664607"/>
                <a:gd name="connsiteX2" fmla="*/ 856641 w 856640"/>
                <a:gd name="connsiteY2" fmla="*/ 832303 h 1664607"/>
                <a:gd name="connsiteX3" fmla="*/ 0 w 856640"/>
                <a:gd name="connsiteY3" fmla="*/ 0 h 1664607"/>
              </a:gdLst>
              <a:ahLst/>
              <a:cxnLst>
                <a:cxn ang="0">
                  <a:pos x="connsiteX0" y="connsiteY0"/>
                </a:cxn>
                <a:cxn ang="0">
                  <a:pos x="connsiteX1" y="connsiteY1"/>
                </a:cxn>
                <a:cxn ang="0">
                  <a:pos x="connsiteX2" y="connsiteY2"/>
                </a:cxn>
                <a:cxn ang="0">
                  <a:pos x="connsiteX3" y="connsiteY3"/>
                </a:cxn>
              </a:cxnLst>
              <a:rect l="l" t="t" r="r" b="b"/>
              <a:pathLst>
                <a:path w="856640" h="1664607">
                  <a:moveTo>
                    <a:pt x="0" y="0"/>
                  </a:moveTo>
                  <a:lnTo>
                    <a:pt x="0" y="1664607"/>
                  </a:lnTo>
                  <a:lnTo>
                    <a:pt x="856641"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501" name="フリーフォーム: 図形 500">
              <a:extLst>
                <a:ext uri="{FF2B5EF4-FFF2-40B4-BE49-F238E27FC236}">
                  <a16:creationId xmlns:a16="http://schemas.microsoft.com/office/drawing/2014/main" id="{6DAFB292-2921-4E2A-93B7-27359E4D25F9}"/>
                </a:ext>
              </a:extLst>
            </p:cNvPr>
            <p:cNvSpPr/>
            <p:nvPr/>
          </p:nvSpPr>
          <p:spPr>
            <a:xfrm>
              <a:off x="14838749" y="5315065"/>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502" name="フリーフォーム: 図形 501">
              <a:extLst>
                <a:ext uri="{FF2B5EF4-FFF2-40B4-BE49-F238E27FC236}">
                  <a16:creationId xmlns:a16="http://schemas.microsoft.com/office/drawing/2014/main" id="{0AFDF5B2-D7AB-435F-AE4A-2A4AC25A4F95}"/>
                </a:ext>
              </a:extLst>
            </p:cNvPr>
            <p:cNvSpPr/>
            <p:nvPr/>
          </p:nvSpPr>
          <p:spPr>
            <a:xfrm>
              <a:off x="15695389" y="5315065"/>
              <a:ext cx="856640" cy="1664607"/>
            </a:xfrm>
            <a:custGeom>
              <a:avLst/>
              <a:gdLst>
                <a:gd name="connsiteX0" fmla="*/ 856641 w 856640"/>
                <a:gd name="connsiteY0" fmla="*/ 0 h 1664607"/>
                <a:gd name="connsiteX1" fmla="*/ 856641 w 856640"/>
                <a:gd name="connsiteY1" fmla="*/ 0 h 1664607"/>
                <a:gd name="connsiteX2" fmla="*/ 0 w 856640"/>
                <a:gd name="connsiteY2" fmla="*/ 832303 h 1664607"/>
                <a:gd name="connsiteX3" fmla="*/ 856641 w 856640"/>
                <a:gd name="connsiteY3" fmla="*/ 1664607 h 1664607"/>
                <a:gd name="connsiteX4" fmla="*/ 856641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1" y="0"/>
                  </a:moveTo>
                  <a:lnTo>
                    <a:pt x="856641" y="0"/>
                  </a:lnTo>
                  <a:lnTo>
                    <a:pt x="0" y="832303"/>
                  </a:lnTo>
                  <a:lnTo>
                    <a:pt x="856641" y="166460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503" name="フリーフォーム: 図形 502">
              <a:extLst>
                <a:ext uri="{FF2B5EF4-FFF2-40B4-BE49-F238E27FC236}">
                  <a16:creationId xmlns:a16="http://schemas.microsoft.com/office/drawing/2014/main" id="{30CF6118-9046-4CE3-82EA-167818DC407C}"/>
                </a:ext>
              </a:extLst>
            </p:cNvPr>
            <p:cNvSpPr/>
            <p:nvPr/>
          </p:nvSpPr>
          <p:spPr>
            <a:xfrm>
              <a:off x="14838749" y="6147368"/>
              <a:ext cx="1713281" cy="832304"/>
            </a:xfrm>
            <a:custGeom>
              <a:avLst/>
              <a:gdLst>
                <a:gd name="connsiteX0" fmla="*/ 856641 w 1713281"/>
                <a:gd name="connsiteY0" fmla="*/ 0 h 832304"/>
                <a:gd name="connsiteX1" fmla="*/ 856641 w 1713281"/>
                <a:gd name="connsiteY1" fmla="*/ 0 h 832304"/>
                <a:gd name="connsiteX2" fmla="*/ 0 w 1713281"/>
                <a:gd name="connsiteY2" fmla="*/ 832304 h 832304"/>
                <a:gd name="connsiteX3" fmla="*/ 1713281 w 1713281"/>
                <a:gd name="connsiteY3" fmla="*/ 832304 h 832304"/>
                <a:gd name="connsiteX4" fmla="*/ 856641 w 1713281"/>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4">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504" name="フリーフォーム: 図形 503">
              <a:extLst>
                <a:ext uri="{FF2B5EF4-FFF2-40B4-BE49-F238E27FC236}">
                  <a16:creationId xmlns:a16="http://schemas.microsoft.com/office/drawing/2014/main" id="{DF0B1E0B-EB51-4921-813D-92A08A7B72C5}"/>
                </a:ext>
              </a:extLst>
            </p:cNvPr>
            <p:cNvSpPr/>
            <p:nvPr/>
          </p:nvSpPr>
          <p:spPr>
            <a:xfrm>
              <a:off x="16552030" y="5315065"/>
              <a:ext cx="1718147" cy="832302"/>
            </a:xfrm>
            <a:custGeom>
              <a:avLst/>
              <a:gdLst>
                <a:gd name="connsiteX0" fmla="*/ 1718148 w 1718147"/>
                <a:gd name="connsiteY0" fmla="*/ 0 h 832302"/>
                <a:gd name="connsiteX1" fmla="*/ 0 w 1718147"/>
                <a:gd name="connsiteY1" fmla="*/ 0 h 832302"/>
                <a:gd name="connsiteX2" fmla="*/ 856640 w 1718147"/>
                <a:gd name="connsiteY2" fmla="*/ 832303 h 832302"/>
                <a:gd name="connsiteX3" fmla="*/ 1718148 w 1718147"/>
                <a:gd name="connsiteY3" fmla="*/ 0 h 832302"/>
              </a:gdLst>
              <a:ahLst/>
              <a:cxnLst>
                <a:cxn ang="0">
                  <a:pos x="connsiteX0" y="connsiteY0"/>
                </a:cxn>
                <a:cxn ang="0">
                  <a:pos x="connsiteX1" y="connsiteY1"/>
                </a:cxn>
                <a:cxn ang="0">
                  <a:pos x="connsiteX2" y="connsiteY2"/>
                </a:cxn>
                <a:cxn ang="0">
                  <a:pos x="connsiteX3" y="connsiteY3"/>
                </a:cxn>
              </a:cxnLst>
              <a:rect l="l" t="t" r="r" b="b"/>
              <a:pathLst>
                <a:path w="1718147" h="832302">
                  <a:moveTo>
                    <a:pt x="1718148" y="0"/>
                  </a:moveTo>
                  <a:lnTo>
                    <a:pt x="0" y="0"/>
                  </a:lnTo>
                  <a:lnTo>
                    <a:pt x="856640" y="832303"/>
                  </a:lnTo>
                  <a:lnTo>
                    <a:pt x="1718148" y="0"/>
                  </a:lnTo>
                </a:path>
              </a:pathLst>
            </a:custGeom>
            <a:solidFill>
              <a:srgbClr val="3E9038"/>
            </a:solidFill>
            <a:ln w="48661" cap="flat">
              <a:noFill/>
              <a:prstDash val="solid"/>
              <a:miter/>
            </a:ln>
          </p:spPr>
          <p:txBody>
            <a:bodyPr rtlCol="0" anchor="ctr"/>
            <a:lstStyle/>
            <a:p>
              <a:endParaRPr lang="ja-JP" altLang="en-US"/>
            </a:p>
          </p:txBody>
        </p:sp>
        <p:sp>
          <p:nvSpPr>
            <p:cNvPr id="505" name="フリーフォーム: 図形 504">
              <a:extLst>
                <a:ext uri="{FF2B5EF4-FFF2-40B4-BE49-F238E27FC236}">
                  <a16:creationId xmlns:a16="http://schemas.microsoft.com/office/drawing/2014/main" id="{76847DCC-D08F-4EEE-A4A0-EAB1A8097D2F}"/>
                </a:ext>
              </a:extLst>
            </p:cNvPr>
            <p:cNvSpPr/>
            <p:nvPr/>
          </p:nvSpPr>
          <p:spPr>
            <a:xfrm>
              <a:off x="17408670" y="5315065"/>
              <a:ext cx="861507" cy="1664607"/>
            </a:xfrm>
            <a:custGeom>
              <a:avLst/>
              <a:gdLst>
                <a:gd name="connsiteX0" fmla="*/ 861508 w 861507"/>
                <a:gd name="connsiteY0" fmla="*/ 0 h 1664607"/>
                <a:gd name="connsiteX1" fmla="*/ 861508 w 861507"/>
                <a:gd name="connsiteY1" fmla="*/ 0 h 1664607"/>
                <a:gd name="connsiteX2" fmla="*/ 0 w 861507"/>
                <a:gd name="connsiteY2" fmla="*/ 832303 h 1664607"/>
                <a:gd name="connsiteX3" fmla="*/ 861508 w 861507"/>
                <a:gd name="connsiteY3" fmla="*/ 1664607 h 1664607"/>
                <a:gd name="connsiteX4" fmla="*/ 861508 w 861507"/>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64607">
                  <a:moveTo>
                    <a:pt x="861508" y="0"/>
                  </a:moveTo>
                  <a:lnTo>
                    <a:pt x="861508" y="0"/>
                  </a:lnTo>
                  <a:lnTo>
                    <a:pt x="0" y="832303"/>
                  </a:lnTo>
                  <a:lnTo>
                    <a:pt x="861508" y="1664607"/>
                  </a:lnTo>
                  <a:lnTo>
                    <a:pt x="861508" y="0"/>
                  </a:lnTo>
                </a:path>
              </a:pathLst>
            </a:custGeom>
            <a:solidFill>
              <a:srgbClr val="359939"/>
            </a:solidFill>
            <a:ln w="48661" cap="flat">
              <a:noFill/>
              <a:prstDash val="solid"/>
              <a:miter/>
            </a:ln>
          </p:spPr>
          <p:txBody>
            <a:bodyPr rtlCol="0" anchor="ctr"/>
            <a:lstStyle/>
            <a:p>
              <a:endParaRPr lang="ja-JP" altLang="en-US"/>
            </a:p>
          </p:txBody>
        </p:sp>
        <p:sp>
          <p:nvSpPr>
            <p:cNvPr id="506" name="フリーフォーム: 図形 505">
              <a:extLst>
                <a:ext uri="{FF2B5EF4-FFF2-40B4-BE49-F238E27FC236}">
                  <a16:creationId xmlns:a16="http://schemas.microsoft.com/office/drawing/2014/main" id="{897A79C1-BFFC-41A9-B977-4E500E56C1DA}"/>
                </a:ext>
              </a:extLst>
            </p:cNvPr>
            <p:cNvSpPr/>
            <p:nvPr/>
          </p:nvSpPr>
          <p:spPr>
            <a:xfrm>
              <a:off x="16552030" y="6147368"/>
              <a:ext cx="1718147" cy="832304"/>
            </a:xfrm>
            <a:custGeom>
              <a:avLst/>
              <a:gdLst>
                <a:gd name="connsiteX0" fmla="*/ 856640 w 1718147"/>
                <a:gd name="connsiteY0" fmla="*/ 0 h 832304"/>
                <a:gd name="connsiteX1" fmla="*/ 856640 w 1718147"/>
                <a:gd name="connsiteY1" fmla="*/ 0 h 832304"/>
                <a:gd name="connsiteX2" fmla="*/ 0 w 1718147"/>
                <a:gd name="connsiteY2" fmla="*/ 832304 h 832304"/>
                <a:gd name="connsiteX3" fmla="*/ 1718148 w 1718147"/>
                <a:gd name="connsiteY3" fmla="*/ 832304 h 832304"/>
                <a:gd name="connsiteX4" fmla="*/ 856640 w 1718147"/>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32304">
                  <a:moveTo>
                    <a:pt x="856640" y="0"/>
                  </a:moveTo>
                  <a:lnTo>
                    <a:pt x="856640" y="0"/>
                  </a:lnTo>
                  <a:lnTo>
                    <a:pt x="0" y="832304"/>
                  </a:lnTo>
                  <a:lnTo>
                    <a:pt x="1718148" y="832304"/>
                  </a:lnTo>
                  <a:lnTo>
                    <a:pt x="856640" y="0"/>
                  </a:lnTo>
                </a:path>
              </a:pathLst>
            </a:custGeom>
            <a:solidFill>
              <a:srgbClr val="3D9138"/>
            </a:solidFill>
            <a:ln w="48661" cap="flat">
              <a:noFill/>
              <a:prstDash val="solid"/>
              <a:miter/>
            </a:ln>
          </p:spPr>
          <p:txBody>
            <a:bodyPr rtlCol="0" anchor="ctr"/>
            <a:lstStyle/>
            <a:p>
              <a:endParaRPr lang="ja-JP" altLang="en-US"/>
            </a:p>
          </p:txBody>
        </p:sp>
        <p:sp>
          <p:nvSpPr>
            <p:cNvPr id="507" name="フリーフォーム: 図形 506">
              <a:extLst>
                <a:ext uri="{FF2B5EF4-FFF2-40B4-BE49-F238E27FC236}">
                  <a16:creationId xmlns:a16="http://schemas.microsoft.com/office/drawing/2014/main" id="{7C2AF9F5-E2B2-48AD-B504-22865E316CD4}"/>
                </a:ext>
              </a:extLst>
            </p:cNvPr>
            <p:cNvSpPr/>
            <p:nvPr/>
          </p:nvSpPr>
          <p:spPr>
            <a:xfrm>
              <a:off x="16552030" y="5315065"/>
              <a:ext cx="856639" cy="1664607"/>
            </a:xfrm>
            <a:custGeom>
              <a:avLst/>
              <a:gdLst>
                <a:gd name="connsiteX0" fmla="*/ 0 w 856639"/>
                <a:gd name="connsiteY0" fmla="*/ 0 h 1664607"/>
                <a:gd name="connsiteX1" fmla="*/ 0 w 856639"/>
                <a:gd name="connsiteY1" fmla="*/ 0 h 1664607"/>
                <a:gd name="connsiteX2" fmla="*/ 0 w 856639"/>
                <a:gd name="connsiteY2" fmla="*/ 1664607 h 1664607"/>
                <a:gd name="connsiteX3" fmla="*/ 856640 w 856639"/>
                <a:gd name="connsiteY3" fmla="*/ 832303 h 1664607"/>
                <a:gd name="connsiteX4" fmla="*/ 0 w 856639"/>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64607">
                  <a:moveTo>
                    <a:pt x="0" y="0"/>
                  </a:moveTo>
                  <a:lnTo>
                    <a:pt x="0" y="0"/>
                  </a:lnTo>
                  <a:lnTo>
                    <a:pt x="0" y="1664607"/>
                  </a:lnTo>
                  <a:lnTo>
                    <a:pt x="856640"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508" name="フリーフォーム: 図形 507">
              <a:extLst>
                <a:ext uri="{FF2B5EF4-FFF2-40B4-BE49-F238E27FC236}">
                  <a16:creationId xmlns:a16="http://schemas.microsoft.com/office/drawing/2014/main" id="{6AEDC17A-804E-43CA-92B6-3B34A9D51F59}"/>
                </a:ext>
              </a:extLst>
            </p:cNvPr>
            <p:cNvSpPr/>
            <p:nvPr/>
          </p:nvSpPr>
          <p:spPr>
            <a:xfrm>
              <a:off x="17408670" y="6979672"/>
              <a:ext cx="861507" cy="1659741"/>
            </a:xfrm>
            <a:custGeom>
              <a:avLst/>
              <a:gdLst>
                <a:gd name="connsiteX0" fmla="*/ 861508 w 861507"/>
                <a:gd name="connsiteY0" fmla="*/ 0 h 1659741"/>
                <a:gd name="connsiteX1" fmla="*/ 0 w 861507"/>
                <a:gd name="connsiteY1" fmla="*/ 827437 h 1659741"/>
                <a:gd name="connsiteX2" fmla="*/ 861508 w 861507"/>
                <a:gd name="connsiteY2" fmla="*/ 1659741 h 1659741"/>
                <a:gd name="connsiteX3" fmla="*/ 861508 w 861507"/>
                <a:gd name="connsiteY3" fmla="*/ 0 h 1659741"/>
              </a:gdLst>
              <a:ahLst/>
              <a:cxnLst>
                <a:cxn ang="0">
                  <a:pos x="connsiteX0" y="connsiteY0"/>
                </a:cxn>
                <a:cxn ang="0">
                  <a:pos x="connsiteX1" y="connsiteY1"/>
                </a:cxn>
                <a:cxn ang="0">
                  <a:pos x="connsiteX2" y="connsiteY2"/>
                </a:cxn>
                <a:cxn ang="0">
                  <a:pos x="connsiteX3" y="connsiteY3"/>
                </a:cxn>
              </a:cxnLst>
              <a:rect l="l" t="t" r="r" b="b"/>
              <a:pathLst>
                <a:path w="861507" h="1659741">
                  <a:moveTo>
                    <a:pt x="861508" y="0"/>
                  </a:moveTo>
                  <a:lnTo>
                    <a:pt x="0" y="827437"/>
                  </a:lnTo>
                  <a:lnTo>
                    <a:pt x="861508" y="1659741"/>
                  </a:lnTo>
                  <a:lnTo>
                    <a:pt x="861508" y="0"/>
                  </a:lnTo>
                </a:path>
              </a:pathLst>
            </a:custGeom>
            <a:solidFill>
              <a:srgbClr val="408D38"/>
            </a:solidFill>
            <a:ln w="48661" cap="flat">
              <a:noFill/>
              <a:prstDash val="solid"/>
              <a:miter/>
            </a:ln>
          </p:spPr>
          <p:txBody>
            <a:bodyPr rtlCol="0" anchor="ctr"/>
            <a:lstStyle/>
            <a:p>
              <a:endParaRPr lang="ja-JP" altLang="en-US"/>
            </a:p>
          </p:txBody>
        </p:sp>
        <p:sp>
          <p:nvSpPr>
            <p:cNvPr id="509" name="フリーフォーム: 図形 508">
              <a:extLst>
                <a:ext uri="{FF2B5EF4-FFF2-40B4-BE49-F238E27FC236}">
                  <a16:creationId xmlns:a16="http://schemas.microsoft.com/office/drawing/2014/main" id="{BA1F6081-B3EA-4159-A3E4-AC137279520C}"/>
                </a:ext>
              </a:extLst>
            </p:cNvPr>
            <p:cNvSpPr/>
            <p:nvPr/>
          </p:nvSpPr>
          <p:spPr>
            <a:xfrm>
              <a:off x="16552030" y="7807109"/>
              <a:ext cx="1718147" cy="832304"/>
            </a:xfrm>
            <a:custGeom>
              <a:avLst/>
              <a:gdLst>
                <a:gd name="connsiteX0" fmla="*/ 856640 w 1718147"/>
                <a:gd name="connsiteY0" fmla="*/ 0 h 832304"/>
                <a:gd name="connsiteX1" fmla="*/ 0 w 1718147"/>
                <a:gd name="connsiteY1" fmla="*/ 832304 h 832304"/>
                <a:gd name="connsiteX2" fmla="*/ 1718148 w 1718147"/>
                <a:gd name="connsiteY2" fmla="*/ 832304 h 832304"/>
                <a:gd name="connsiteX3" fmla="*/ 856640 w 1718147"/>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7" h="832304">
                  <a:moveTo>
                    <a:pt x="856640" y="0"/>
                  </a:moveTo>
                  <a:lnTo>
                    <a:pt x="0" y="832304"/>
                  </a:lnTo>
                  <a:lnTo>
                    <a:pt x="1718148" y="832304"/>
                  </a:lnTo>
                  <a:lnTo>
                    <a:pt x="856640" y="0"/>
                  </a:lnTo>
                </a:path>
              </a:pathLst>
            </a:custGeom>
            <a:solidFill>
              <a:srgbClr val="3B9338"/>
            </a:solidFill>
            <a:ln w="48661" cap="flat">
              <a:noFill/>
              <a:prstDash val="solid"/>
              <a:miter/>
            </a:ln>
          </p:spPr>
          <p:txBody>
            <a:bodyPr rtlCol="0" anchor="ctr"/>
            <a:lstStyle/>
            <a:p>
              <a:endParaRPr lang="ja-JP" altLang="en-US"/>
            </a:p>
          </p:txBody>
        </p:sp>
        <p:sp>
          <p:nvSpPr>
            <p:cNvPr id="510" name="フリーフォーム: 図形 509">
              <a:extLst>
                <a:ext uri="{FF2B5EF4-FFF2-40B4-BE49-F238E27FC236}">
                  <a16:creationId xmlns:a16="http://schemas.microsoft.com/office/drawing/2014/main" id="{537617C4-7D23-40CB-A435-21BF2814A797}"/>
                </a:ext>
              </a:extLst>
            </p:cNvPr>
            <p:cNvSpPr/>
            <p:nvPr/>
          </p:nvSpPr>
          <p:spPr>
            <a:xfrm>
              <a:off x="16552030" y="6979672"/>
              <a:ext cx="856639" cy="1659741"/>
            </a:xfrm>
            <a:custGeom>
              <a:avLst/>
              <a:gdLst>
                <a:gd name="connsiteX0" fmla="*/ 0 w 856639"/>
                <a:gd name="connsiteY0" fmla="*/ 0 h 1659741"/>
                <a:gd name="connsiteX1" fmla="*/ 0 w 856639"/>
                <a:gd name="connsiteY1" fmla="*/ 0 h 1659741"/>
                <a:gd name="connsiteX2" fmla="*/ 0 w 856639"/>
                <a:gd name="connsiteY2" fmla="*/ 1659741 h 1659741"/>
                <a:gd name="connsiteX3" fmla="*/ 856640 w 856639"/>
                <a:gd name="connsiteY3" fmla="*/ 827437 h 1659741"/>
                <a:gd name="connsiteX4" fmla="*/ 0 w 856639"/>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1">
                  <a:moveTo>
                    <a:pt x="0" y="0"/>
                  </a:moveTo>
                  <a:lnTo>
                    <a:pt x="0" y="0"/>
                  </a:lnTo>
                  <a:lnTo>
                    <a:pt x="0" y="1659741"/>
                  </a:lnTo>
                  <a:lnTo>
                    <a:pt x="856640" y="827437"/>
                  </a:lnTo>
                  <a:lnTo>
                    <a:pt x="0" y="0"/>
                  </a:lnTo>
                </a:path>
              </a:pathLst>
            </a:custGeom>
            <a:solidFill>
              <a:srgbClr val="3E9038"/>
            </a:solidFill>
            <a:ln w="48661" cap="flat">
              <a:noFill/>
              <a:prstDash val="solid"/>
              <a:miter/>
            </a:ln>
          </p:spPr>
          <p:txBody>
            <a:bodyPr rtlCol="0" anchor="ctr"/>
            <a:lstStyle/>
            <a:p>
              <a:endParaRPr lang="ja-JP" altLang="en-US"/>
            </a:p>
          </p:txBody>
        </p:sp>
        <p:sp>
          <p:nvSpPr>
            <p:cNvPr id="511" name="フリーフォーム: 図形 510">
              <a:extLst>
                <a:ext uri="{FF2B5EF4-FFF2-40B4-BE49-F238E27FC236}">
                  <a16:creationId xmlns:a16="http://schemas.microsoft.com/office/drawing/2014/main" id="{D85398BE-86F3-4C59-98D6-8EB62D1AB406}"/>
                </a:ext>
              </a:extLst>
            </p:cNvPr>
            <p:cNvSpPr/>
            <p:nvPr/>
          </p:nvSpPr>
          <p:spPr>
            <a:xfrm>
              <a:off x="16552030" y="6979672"/>
              <a:ext cx="1718147" cy="827436"/>
            </a:xfrm>
            <a:custGeom>
              <a:avLst/>
              <a:gdLst>
                <a:gd name="connsiteX0" fmla="*/ 1718148 w 1718147"/>
                <a:gd name="connsiteY0" fmla="*/ 0 h 827436"/>
                <a:gd name="connsiteX1" fmla="*/ 1718148 w 1718147"/>
                <a:gd name="connsiteY1" fmla="*/ 0 h 827436"/>
                <a:gd name="connsiteX2" fmla="*/ 0 w 1718147"/>
                <a:gd name="connsiteY2" fmla="*/ 0 h 827436"/>
                <a:gd name="connsiteX3" fmla="*/ 856640 w 1718147"/>
                <a:gd name="connsiteY3" fmla="*/ 827437 h 827436"/>
                <a:gd name="connsiteX4" fmla="*/ 1718148 w 1718147"/>
                <a:gd name="connsiteY4" fmla="*/ 0 h 827436"/>
                <a:gd name="connsiteX5" fmla="*/ 1718148 w 1718147"/>
                <a:gd name="connsiteY5" fmla="*/ 0 h 82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7" h="827436">
                  <a:moveTo>
                    <a:pt x="1718148" y="0"/>
                  </a:moveTo>
                  <a:lnTo>
                    <a:pt x="1718148" y="0"/>
                  </a:lnTo>
                  <a:lnTo>
                    <a:pt x="0" y="0"/>
                  </a:lnTo>
                  <a:lnTo>
                    <a:pt x="856640" y="827437"/>
                  </a:lnTo>
                  <a:lnTo>
                    <a:pt x="1718148" y="0"/>
                  </a:lnTo>
                  <a:lnTo>
                    <a:pt x="1718148" y="0"/>
                  </a:lnTo>
                </a:path>
              </a:pathLst>
            </a:custGeom>
            <a:solidFill>
              <a:srgbClr val="3F8E38"/>
            </a:solidFill>
            <a:ln w="48661" cap="flat">
              <a:noFill/>
              <a:prstDash val="solid"/>
              <a:miter/>
            </a:ln>
          </p:spPr>
          <p:txBody>
            <a:bodyPr rtlCol="0" anchor="ctr"/>
            <a:lstStyle/>
            <a:p>
              <a:endParaRPr lang="ja-JP" altLang="en-US"/>
            </a:p>
          </p:txBody>
        </p:sp>
        <p:sp>
          <p:nvSpPr>
            <p:cNvPr id="512" name="フリーフォーム: 図形 511">
              <a:extLst>
                <a:ext uri="{FF2B5EF4-FFF2-40B4-BE49-F238E27FC236}">
                  <a16:creationId xmlns:a16="http://schemas.microsoft.com/office/drawing/2014/main" id="{B327DB74-BA57-4CF6-9A30-3A7BDE122341}"/>
                </a:ext>
              </a:extLst>
            </p:cNvPr>
            <p:cNvSpPr/>
            <p:nvPr/>
          </p:nvSpPr>
          <p:spPr>
            <a:xfrm>
              <a:off x="18270177" y="7807109"/>
              <a:ext cx="1713281" cy="832304"/>
            </a:xfrm>
            <a:custGeom>
              <a:avLst/>
              <a:gdLst>
                <a:gd name="connsiteX0" fmla="*/ 856641 w 1713281"/>
                <a:gd name="connsiteY0" fmla="*/ 0 h 832304"/>
                <a:gd name="connsiteX1" fmla="*/ 0 w 1713281"/>
                <a:gd name="connsiteY1" fmla="*/ 832304 h 832304"/>
                <a:gd name="connsiteX2" fmla="*/ 1713281 w 1713281"/>
                <a:gd name="connsiteY2" fmla="*/ 832304 h 832304"/>
                <a:gd name="connsiteX3" fmla="*/ 85664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856641" y="0"/>
                  </a:moveTo>
                  <a:lnTo>
                    <a:pt x="0" y="832304"/>
                  </a:lnTo>
                  <a:lnTo>
                    <a:pt x="1713281" y="832304"/>
                  </a:lnTo>
                  <a:lnTo>
                    <a:pt x="856641" y="0"/>
                  </a:lnTo>
                </a:path>
              </a:pathLst>
            </a:custGeom>
            <a:solidFill>
              <a:srgbClr val="438838"/>
            </a:solidFill>
            <a:ln w="48661" cap="flat">
              <a:noFill/>
              <a:prstDash val="solid"/>
              <a:miter/>
            </a:ln>
          </p:spPr>
          <p:txBody>
            <a:bodyPr rtlCol="0" anchor="ctr"/>
            <a:lstStyle/>
            <a:p>
              <a:endParaRPr lang="ja-JP" altLang="en-US"/>
            </a:p>
          </p:txBody>
        </p:sp>
        <p:sp>
          <p:nvSpPr>
            <p:cNvPr id="513" name="フリーフォーム: 図形 512">
              <a:extLst>
                <a:ext uri="{FF2B5EF4-FFF2-40B4-BE49-F238E27FC236}">
                  <a16:creationId xmlns:a16="http://schemas.microsoft.com/office/drawing/2014/main" id="{138CF4E5-DDE9-4B2F-9238-354C3C906B9F}"/>
                </a:ext>
              </a:extLst>
            </p:cNvPr>
            <p:cNvSpPr/>
            <p:nvPr/>
          </p:nvSpPr>
          <p:spPr>
            <a:xfrm>
              <a:off x="18270177" y="6979672"/>
              <a:ext cx="856640" cy="1659741"/>
            </a:xfrm>
            <a:custGeom>
              <a:avLst/>
              <a:gdLst>
                <a:gd name="connsiteX0" fmla="*/ 0 w 856640"/>
                <a:gd name="connsiteY0" fmla="*/ 0 h 1659741"/>
                <a:gd name="connsiteX1" fmla="*/ 0 w 856640"/>
                <a:gd name="connsiteY1" fmla="*/ 1659741 h 1659741"/>
                <a:gd name="connsiteX2" fmla="*/ 856641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514" name="フリーフォーム: 図形 513">
              <a:extLst>
                <a:ext uri="{FF2B5EF4-FFF2-40B4-BE49-F238E27FC236}">
                  <a16:creationId xmlns:a16="http://schemas.microsoft.com/office/drawing/2014/main" id="{A8E914B9-0FB3-469D-B0B6-F7B5933572AA}"/>
                </a:ext>
              </a:extLst>
            </p:cNvPr>
            <p:cNvSpPr/>
            <p:nvPr/>
          </p:nvSpPr>
          <p:spPr>
            <a:xfrm>
              <a:off x="18270177" y="6979672"/>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515" name="フリーフォーム: 図形 514">
              <a:extLst>
                <a:ext uri="{FF2B5EF4-FFF2-40B4-BE49-F238E27FC236}">
                  <a16:creationId xmlns:a16="http://schemas.microsoft.com/office/drawing/2014/main" id="{90990D24-3D47-45BF-8C8A-2985B3A4765E}"/>
                </a:ext>
              </a:extLst>
            </p:cNvPr>
            <p:cNvSpPr/>
            <p:nvPr/>
          </p:nvSpPr>
          <p:spPr>
            <a:xfrm>
              <a:off x="19126818" y="6979672"/>
              <a:ext cx="856640" cy="1659741"/>
            </a:xfrm>
            <a:custGeom>
              <a:avLst/>
              <a:gdLst>
                <a:gd name="connsiteX0" fmla="*/ 856641 w 856640"/>
                <a:gd name="connsiteY0" fmla="*/ 0 h 1659741"/>
                <a:gd name="connsiteX1" fmla="*/ 856641 w 856640"/>
                <a:gd name="connsiteY1" fmla="*/ 0 h 1659741"/>
                <a:gd name="connsiteX2" fmla="*/ 0 w 856640"/>
                <a:gd name="connsiteY2" fmla="*/ 827437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27437"/>
                  </a:lnTo>
                  <a:lnTo>
                    <a:pt x="856641" y="1659741"/>
                  </a:lnTo>
                  <a:lnTo>
                    <a:pt x="856641" y="0"/>
                  </a:lnTo>
                </a:path>
              </a:pathLst>
            </a:custGeom>
            <a:solidFill>
              <a:srgbClr val="3B9338"/>
            </a:solidFill>
            <a:ln w="48661" cap="flat">
              <a:noFill/>
              <a:prstDash val="solid"/>
              <a:miter/>
            </a:ln>
          </p:spPr>
          <p:txBody>
            <a:bodyPr rtlCol="0" anchor="ctr"/>
            <a:lstStyle/>
            <a:p>
              <a:endParaRPr lang="ja-JP" altLang="en-US"/>
            </a:p>
          </p:txBody>
        </p:sp>
        <p:sp>
          <p:nvSpPr>
            <p:cNvPr id="516" name="フリーフォーム: 図形 515">
              <a:extLst>
                <a:ext uri="{FF2B5EF4-FFF2-40B4-BE49-F238E27FC236}">
                  <a16:creationId xmlns:a16="http://schemas.microsoft.com/office/drawing/2014/main" id="{B0F92716-DE33-47D3-8507-02C586C1CCDD}"/>
                </a:ext>
              </a:extLst>
            </p:cNvPr>
            <p:cNvSpPr/>
            <p:nvPr/>
          </p:nvSpPr>
          <p:spPr>
            <a:xfrm>
              <a:off x="18270177" y="5315065"/>
              <a:ext cx="856640" cy="1664607"/>
            </a:xfrm>
            <a:custGeom>
              <a:avLst/>
              <a:gdLst>
                <a:gd name="connsiteX0" fmla="*/ 0 w 856640"/>
                <a:gd name="connsiteY0" fmla="*/ 0 h 1664607"/>
                <a:gd name="connsiteX1" fmla="*/ 0 w 856640"/>
                <a:gd name="connsiteY1" fmla="*/ 1664607 h 1664607"/>
                <a:gd name="connsiteX2" fmla="*/ 856641 w 856640"/>
                <a:gd name="connsiteY2" fmla="*/ 832303 h 1664607"/>
                <a:gd name="connsiteX3" fmla="*/ 0 w 856640"/>
                <a:gd name="connsiteY3" fmla="*/ 0 h 1664607"/>
              </a:gdLst>
              <a:ahLst/>
              <a:cxnLst>
                <a:cxn ang="0">
                  <a:pos x="connsiteX0" y="connsiteY0"/>
                </a:cxn>
                <a:cxn ang="0">
                  <a:pos x="connsiteX1" y="connsiteY1"/>
                </a:cxn>
                <a:cxn ang="0">
                  <a:pos x="connsiteX2" y="connsiteY2"/>
                </a:cxn>
                <a:cxn ang="0">
                  <a:pos x="connsiteX3" y="connsiteY3"/>
                </a:cxn>
              </a:cxnLst>
              <a:rect l="l" t="t" r="r" b="b"/>
              <a:pathLst>
                <a:path w="856640" h="1664607">
                  <a:moveTo>
                    <a:pt x="0" y="0"/>
                  </a:moveTo>
                  <a:lnTo>
                    <a:pt x="0" y="1664607"/>
                  </a:lnTo>
                  <a:lnTo>
                    <a:pt x="856641"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517" name="フリーフォーム: 図形 516">
              <a:extLst>
                <a:ext uri="{FF2B5EF4-FFF2-40B4-BE49-F238E27FC236}">
                  <a16:creationId xmlns:a16="http://schemas.microsoft.com/office/drawing/2014/main" id="{A5F4857D-885F-4F1C-A1B5-54F8D4EC3886}"/>
                </a:ext>
              </a:extLst>
            </p:cNvPr>
            <p:cNvSpPr/>
            <p:nvPr/>
          </p:nvSpPr>
          <p:spPr>
            <a:xfrm>
              <a:off x="18270177" y="5315065"/>
              <a:ext cx="1713281" cy="832302"/>
            </a:xfrm>
            <a:custGeom>
              <a:avLst/>
              <a:gdLst>
                <a:gd name="connsiteX0" fmla="*/ 1713281 w 1713281"/>
                <a:gd name="connsiteY0" fmla="*/ 0 h 832302"/>
                <a:gd name="connsiteX1" fmla="*/ 0 w 1713281"/>
                <a:gd name="connsiteY1" fmla="*/ 0 h 832302"/>
                <a:gd name="connsiteX2" fmla="*/ 856641 w 1713281"/>
                <a:gd name="connsiteY2" fmla="*/ 832303 h 832302"/>
                <a:gd name="connsiteX3" fmla="*/ 1713281 w 1713281"/>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1" h="832302">
                  <a:moveTo>
                    <a:pt x="1713281" y="0"/>
                  </a:moveTo>
                  <a:lnTo>
                    <a:pt x="0" y="0"/>
                  </a:lnTo>
                  <a:lnTo>
                    <a:pt x="856641" y="832303"/>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518" name="フリーフォーム: 図形 517">
              <a:extLst>
                <a:ext uri="{FF2B5EF4-FFF2-40B4-BE49-F238E27FC236}">
                  <a16:creationId xmlns:a16="http://schemas.microsoft.com/office/drawing/2014/main" id="{6B88902C-2AF4-4BA5-A5B9-BD4DA09E0E19}"/>
                </a:ext>
              </a:extLst>
            </p:cNvPr>
            <p:cNvSpPr/>
            <p:nvPr/>
          </p:nvSpPr>
          <p:spPr>
            <a:xfrm>
              <a:off x="19126818" y="5315065"/>
              <a:ext cx="856640" cy="1664607"/>
            </a:xfrm>
            <a:custGeom>
              <a:avLst/>
              <a:gdLst>
                <a:gd name="connsiteX0" fmla="*/ 856641 w 856640"/>
                <a:gd name="connsiteY0" fmla="*/ 0 h 1664607"/>
                <a:gd name="connsiteX1" fmla="*/ 856641 w 856640"/>
                <a:gd name="connsiteY1" fmla="*/ 0 h 1664607"/>
                <a:gd name="connsiteX2" fmla="*/ 0 w 856640"/>
                <a:gd name="connsiteY2" fmla="*/ 832303 h 1664607"/>
                <a:gd name="connsiteX3" fmla="*/ 856641 w 856640"/>
                <a:gd name="connsiteY3" fmla="*/ 1664607 h 1664607"/>
                <a:gd name="connsiteX4" fmla="*/ 856641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1" y="0"/>
                  </a:moveTo>
                  <a:lnTo>
                    <a:pt x="856641" y="0"/>
                  </a:lnTo>
                  <a:lnTo>
                    <a:pt x="0" y="832303"/>
                  </a:lnTo>
                  <a:lnTo>
                    <a:pt x="856641" y="1664607"/>
                  </a:lnTo>
                  <a:lnTo>
                    <a:pt x="856641" y="0"/>
                  </a:lnTo>
                </a:path>
              </a:pathLst>
            </a:custGeom>
            <a:solidFill>
              <a:srgbClr val="438838"/>
            </a:solidFill>
            <a:ln w="48661" cap="flat">
              <a:noFill/>
              <a:prstDash val="solid"/>
              <a:miter/>
            </a:ln>
          </p:spPr>
          <p:txBody>
            <a:bodyPr rtlCol="0" anchor="ctr"/>
            <a:lstStyle/>
            <a:p>
              <a:endParaRPr lang="ja-JP" altLang="en-US"/>
            </a:p>
          </p:txBody>
        </p:sp>
        <p:sp>
          <p:nvSpPr>
            <p:cNvPr id="519" name="フリーフォーム: 図形 518">
              <a:extLst>
                <a:ext uri="{FF2B5EF4-FFF2-40B4-BE49-F238E27FC236}">
                  <a16:creationId xmlns:a16="http://schemas.microsoft.com/office/drawing/2014/main" id="{33C6FDFE-76BA-47D7-B10D-C593B8B45F10}"/>
                </a:ext>
              </a:extLst>
            </p:cNvPr>
            <p:cNvSpPr/>
            <p:nvPr/>
          </p:nvSpPr>
          <p:spPr>
            <a:xfrm>
              <a:off x="18270177" y="6147368"/>
              <a:ext cx="1713281" cy="832304"/>
            </a:xfrm>
            <a:custGeom>
              <a:avLst/>
              <a:gdLst>
                <a:gd name="connsiteX0" fmla="*/ 856641 w 1713281"/>
                <a:gd name="connsiteY0" fmla="*/ 0 h 832304"/>
                <a:gd name="connsiteX1" fmla="*/ 856641 w 1713281"/>
                <a:gd name="connsiteY1" fmla="*/ 0 h 832304"/>
                <a:gd name="connsiteX2" fmla="*/ 0 w 1713281"/>
                <a:gd name="connsiteY2" fmla="*/ 832304 h 832304"/>
                <a:gd name="connsiteX3" fmla="*/ 1713281 w 1713281"/>
                <a:gd name="connsiteY3" fmla="*/ 832304 h 832304"/>
                <a:gd name="connsiteX4" fmla="*/ 856641 w 1713281"/>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4">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520" name="フリーフォーム: 図形 519">
              <a:extLst>
                <a:ext uri="{FF2B5EF4-FFF2-40B4-BE49-F238E27FC236}">
                  <a16:creationId xmlns:a16="http://schemas.microsoft.com/office/drawing/2014/main" id="{583C9DB2-86D0-4FA8-AE37-F635C6BD0324}"/>
                </a:ext>
              </a:extLst>
            </p:cNvPr>
            <p:cNvSpPr/>
            <p:nvPr/>
          </p:nvSpPr>
          <p:spPr>
            <a:xfrm>
              <a:off x="19983459" y="5315065"/>
              <a:ext cx="1713279" cy="832302"/>
            </a:xfrm>
            <a:custGeom>
              <a:avLst/>
              <a:gdLst>
                <a:gd name="connsiteX0" fmla="*/ 1713280 w 1713279"/>
                <a:gd name="connsiteY0" fmla="*/ 0 h 832302"/>
                <a:gd name="connsiteX1" fmla="*/ 0 w 1713279"/>
                <a:gd name="connsiteY1" fmla="*/ 0 h 832302"/>
                <a:gd name="connsiteX2" fmla="*/ 856641 w 1713279"/>
                <a:gd name="connsiteY2" fmla="*/ 832303 h 832302"/>
                <a:gd name="connsiteX3" fmla="*/ 1713280 w 1713279"/>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79" h="832302">
                  <a:moveTo>
                    <a:pt x="1713280" y="0"/>
                  </a:moveTo>
                  <a:lnTo>
                    <a:pt x="0" y="0"/>
                  </a:lnTo>
                  <a:lnTo>
                    <a:pt x="856641" y="832303"/>
                  </a:lnTo>
                  <a:lnTo>
                    <a:pt x="1713280" y="0"/>
                  </a:lnTo>
                </a:path>
              </a:pathLst>
            </a:custGeom>
            <a:solidFill>
              <a:srgbClr val="3E9038"/>
            </a:solidFill>
            <a:ln w="48661" cap="flat">
              <a:noFill/>
              <a:prstDash val="solid"/>
              <a:miter/>
            </a:ln>
          </p:spPr>
          <p:txBody>
            <a:bodyPr rtlCol="0" anchor="ctr"/>
            <a:lstStyle/>
            <a:p>
              <a:endParaRPr lang="ja-JP" altLang="en-US"/>
            </a:p>
          </p:txBody>
        </p:sp>
        <p:sp>
          <p:nvSpPr>
            <p:cNvPr id="521" name="フリーフォーム: 図形 520">
              <a:extLst>
                <a:ext uri="{FF2B5EF4-FFF2-40B4-BE49-F238E27FC236}">
                  <a16:creationId xmlns:a16="http://schemas.microsoft.com/office/drawing/2014/main" id="{7C827568-36B4-424E-BDEA-A6CD3BA912DC}"/>
                </a:ext>
              </a:extLst>
            </p:cNvPr>
            <p:cNvSpPr/>
            <p:nvPr/>
          </p:nvSpPr>
          <p:spPr>
            <a:xfrm>
              <a:off x="20840099" y="5315065"/>
              <a:ext cx="856639" cy="1664607"/>
            </a:xfrm>
            <a:custGeom>
              <a:avLst/>
              <a:gdLst>
                <a:gd name="connsiteX0" fmla="*/ 856639 w 856639"/>
                <a:gd name="connsiteY0" fmla="*/ 0 h 1664607"/>
                <a:gd name="connsiteX1" fmla="*/ 856639 w 856639"/>
                <a:gd name="connsiteY1" fmla="*/ 0 h 1664607"/>
                <a:gd name="connsiteX2" fmla="*/ 0 w 856639"/>
                <a:gd name="connsiteY2" fmla="*/ 832303 h 1664607"/>
                <a:gd name="connsiteX3" fmla="*/ 856639 w 856639"/>
                <a:gd name="connsiteY3" fmla="*/ 1664607 h 1664607"/>
                <a:gd name="connsiteX4" fmla="*/ 856639 w 856639"/>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64607">
                  <a:moveTo>
                    <a:pt x="856639" y="0"/>
                  </a:moveTo>
                  <a:lnTo>
                    <a:pt x="856639" y="0"/>
                  </a:lnTo>
                  <a:lnTo>
                    <a:pt x="0" y="832303"/>
                  </a:lnTo>
                  <a:lnTo>
                    <a:pt x="856639" y="1664607"/>
                  </a:lnTo>
                  <a:lnTo>
                    <a:pt x="856639" y="0"/>
                  </a:lnTo>
                </a:path>
              </a:pathLst>
            </a:custGeom>
            <a:solidFill>
              <a:srgbClr val="408D38"/>
            </a:solidFill>
            <a:ln w="48661" cap="flat">
              <a:noFill/>
              <a:prstDash val="solid"/>
              <a:miter/>
            </a:ln>
          </p:spPr>
          <p:txBody>
            <a:bodyPr rtlCol="0" anchor="ctr"/>
            <a:lstStyle/>
            <a:p>
              <a:endParaRPr lang="ja-JP" altLang="en-US"/>
            </a:p>
          </p:txBody>
        </p:sp>
        <p:sp>
          <p:nvSpPr>
            <p:cNvPr id="522" name="フリーフォーム: 図形 521">
              <a:extLst>
                <a:ext uri="{FF2B5EF4-FFF2-40B4-BE49-F238E27FC236}">
                  <a16:creationId xmlns:a16="http://schemas.microsoft.com/office/drawing/2014/main" id="{EB6A9499-705F-402C-9A7A-43C6C0E32F9C}"/>
                </a:ext>
              </a:extLst>
            </p:cNvPr>
            <p:cNvSpPr/>
            <p:nvPr/>
          </p:nvSpPr>
          <p:spPr>
            <a:xfrm>
              <a:off x="19983459" y="6147368"/>
              <a:ext cx="1713279" cy="832304"/>
            </a:xfrm>
            <a:custGeom>
              <a:avLst/>
              <a:gdLst>
                <a:gd name="connsiteX0" fmla="*/ 856641 w 1713279"/>
                <a:gd name="connsiteY0" fmla="*/ 0 h 832304"/>
                <a:gd name="connsiteX1" fmla="*/ 856641 w 1713279"/>
                <a:gd name="connsiteY1" fmla="*/ 0 h 832304"/>
                <a:gd name="connsiteX2" fmla="*/ 0 w 1713279"/>
                <a:gd name="connsiteY2" fmla="*/ 832304 h 832304"/>
                <a:gd name="connsiteX3" fmla="*/ 1713280 w 1713279"/>
                <a:gd name="connsiteY3" fmla="*/ 832304 h 832304"/>
                <a:gd name="connsiteX4" fmla="*/ 856641 w 1713279"/>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79" h="832304">
                  <a:moveTo>
                    <a:pt x="856641" y="0"/>
                  </a:moveTo>
                  <a:lnTo>
                    <a:pt x="856641" y="0"/>
                  </a:lnTo>
                  <a:lnTo>
                    <a:pt x="0" y="832304"/>
                  </a:lnTo>
                  <a:lnTo>
                    <a:pt x="1713280"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523" name="フリーフォーム: 図形 522">
              <a:extLst>
                <a:ext uri="{FF2B5EF4-FFF2-40B4-BE49-F238E27FC236}">
                  <a16:creationId xmlns:a16="http://schemas.microsoft.com/office/drawing/2014/main" id="{7C398D30-ABC7-4A63-81DF-4D0A10EAB0A1}"/>
                </a:ext>
              </a:extLst>
            </p:cNvPr>
            <p:cNvSpPr/>
            <p:nvPr/>
          </p:nvSpPr>
          <p:spPr>
            <a:xfrm>
              <a:off x="19983459" y="5315065"/>
              <a:ext cx="856640" cy="1664607"/>
            </a:xfrm>
            <a:custGeom>
              <a:avLst/>
              <a:gdLst>
                <a:gd name="connsiteX0" fmla="*/ 0 w 856640"/>
                <a:gd name="connsiteY0" fmla="*/ 0 h 1664607"/>
                <a:gd name="connsiteX1" fmla="*/ 0 w 856640"/>
                <a:gd name="connsiteY1" fmla="*/ 0 h 1664607"/>
                <a:gd name="connsiteX2" fmla="*/ 0 w 856640"/>
                <a:gd name="connsiteY2" fmla="*/ 1664607 h 1664607"/>
                <a:gd name="connsiteX3" fmla="*/ 856641 w 856640"/>
                <a:gd name="connsiteY3" fmla="*/ 832303 h 1664607"/>
                <a:gd name="connsiteX4" fmla="*/ 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0" y="0"/>
                  </a:moveTo>
                  <a:lnTo>
                    <a:pt x="0" y="0"/>
                  </a:lnTo>
                  <a:lnTo>
                    <a:pt x="0" y="1664607"/>
                  </a:lnTo>
                  <a:lnTo>
                    <a:pt x="856641" y="832303"/>
                  </a:lnTo>
                  <a:lnTo>
                    <a:pt x="0" y="0"/>
                  </a:lnTo>
                </a:path>
              </a:pathLst>
            </a:custGeom>
            <a:solidFill>
              <a:srgbClr val="3D9138"/>
            </a:solidFill>
            <a:ln w="48661" cap="flat">
              <a:noFill/>
              <a:prstDash val="solid"/>
              <a:miter/>
            </a:ln>
          </p:spPr>
          <p:txBody>
            <a:bodyPr rtlCol="0" anchor="ctr"/>
            <a:lstStyle/>
            <a:p>
              <a:endParaRPr lang="ja-JP" altLang="en-US"/>
            </a:p>
          </p:txBody>
        </p:sp>
        <p:sp>
          <p:nvSpPr>
            <p:cNvPr id="524" name="フリーフォーム: 図形 523">
              <a:extLst>
                <a:ext uri="{FF2B5EF4-FFF2-40B4-BE49-F238E27FC236}">
                  <a16:creationId xmlns:a16="http://schemas.microsoft.com/office/drawing/2014/main" id="{9B4EC028-A8C8-4512-836C-EF8E0B4FEBD5}"/>
                </a:ext>
              </a:extLst>
            </p:cNvPr>
            <p:cNvSpPr/>
            <p:nvPr/>
          </p:nvSpPr>
          <p:spPr>
            <a:xfrm>
              <a:off x="20840099" y="6979672"/>
              <a:ext cx="856639" cy="1664608"/>
            </a:xfrm>
            <a:custGeom>
              <a:avLst/>
              <a:gdLst>
                <a:gd name="connsiteX0" fmla="*/ 856639 w 856639"/>
                <a:gd name="connsiteY0" fmla="*/ 1659741 h 1664608"/>
                <a:gd name="connsiteX1" fmla="*/ 856639 w 856639"/>
                <a:gd name="connsiteY1" fmla="*/ 1659741 h 1664608"/>
                <a:gd name="connsiteX2" fmla="*/ 856639 w 856639"/>
                <a:gd name="connsiteY2" fmla="*/ 0 h 1664608"/>
                <a:gd name="connsiteX3" fmla="*/ 856639 w 856639"/>
                <a:gd name="connsiteY3" fmla="*/ 0 h 1664608"/>
                <a:gd name="connsiteX4" fmla="*/ 0 w 856639"/>
                <a:gd name="connsiteY4" fmla="*/ 832304 h 1664608"/>
                <a:gd name="connsiteX5" fmla="*/ 856639 w 856639"/>
                <a:gd name="connsiteY5" fmla="*/ 1664609 h 1664608"/>
                <a:gd name="connsiteX6" fmla="*/ 856639 w 856639"/>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8">
                  <a:moveTo>
                    <a:pt x="856639" y="1659741"/>
                  </a:moveTo>
                  <a:lnTo>
                    <a:pt x="856639" y="1659741"/>
                  </a:lnTo>
                  <a:moveTo>
                    <a:pt x="856639" y="0"/>
                  </a:moveTo>
                  <a:lnTo>
                    <a:pt x="856639" y="0"/>
                  </a:lnTo>
                  <a:lnTo>
                    <a:pt x="0" y="832304"/>
                  </a:lnTo>
                  <a:lnTo>
                    <a:pt x="856639" y="1664609"/>
                  </a:lnTo>
                  <a:lnTo>
                    <a:pt x="856639" y="0"/>
                  </a:lnTo>
                </a:path>
              </a:pathLst>
            </a:custGeom>
            <a:solidFill>
              <a:srgbClr val="408D38"/>
            </a:solidFill>
            <a:ln w="48661" cap="flat">
              <a:noFill/>
              <a:prstDash val="solid"/>
              <a:miter/>
            </a:ln>
          </p:spPr>
          <p:txBody>
            <a:bodyPr rtlCol="0" anchor="ctr"/>
            <a:lstStyle/>
            <a:p>
              <a:endParaRPr lang="ja-JP" altLang="en-US"/>
            </a:p>
          </p:txBody>
        </p:sp>
        <p:sp>
          <p:nvSpPr>
            <p:cNvPr id="525" name="フリーフォーム: 図形 524">
              <a:extLst>
                <a:ext uri="{FF2B5EF4-FFF2-40B4-BE49-F238E27FC236}">
                  <a16:creationId xmlns:a16="http://schemas.microsoft.com/office/drawing/2014/main" id="{3E0825F3-B4A0-4798-83A4-A4662442D727}"/>
                </a:ext>
              </a:extLst>
            </p:cNvPr>
            <p:cNvSpPr/>
            <p:nvPr/>
          </p:nvSpPr>
          <p:spPr>
            <a:xfrm>
              <a:off x="19983459" y="7807109"/>
              <a:ext cx="1713279" cy="832304"/>
            </a:xfrm>
            <a:custGeom>
              <a:avLst/>
              <a:gdLst>
                <a:gd name="connsiteX0" fmla="*/ 856641 w 1713279"/>
                <a:gd name="connsiteY0" fmla="*/ 0 h 832304"/>
                <a:gd name="connsiteX1" fmla="*/ 0 w 1713279"/>
                <a:gd name="connsiteY1" fmla="*/ 832304 h 832304"/>
                <a:gd name="connsiteX2" fmla="*/ 1713280 w 1713279"/>
                <a:gd name="connsiteY2" fmla="*/ 832304 h 832304"/>
                <a:gd name="connsiteX3" fmla="*/ 856641 w 1713279"/>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79" h="832304">
                  <a:moveTo>
                    <a:pt x="856641" y="0"/>
                  </a:moveTo>
                  <a:lnTo>
                    <a:pt x="0" y="832304"/>
                  </a:lnTo>
                  <a:lnTo>
                    <a:pt x="1713280" y="832304"/>
                  </a:lnTo>
                  <a:lnTo>
                    <a:pt x="856641" y="0"/>
                  </a:lnTo>
                </a:path>
              </a:pathLst>
            </a:custGeom>
            <a:solidFill>
              <a:srgbClr val="359939"/>
            </a:solidFill>
            <a:ln w="48661" cap="flat">
              <a:noFill/>
              <a:prstDash val="solid"/>
              <a:miter/>
            </a:ln>
          </p:spPr>
          <p:txBody>
            <a:bodyPr rtlCol="0" anchor="ctr"/>
            <a:lstStyle/>
            <a:p>
              <a:endParaRPr lang="ja-JP" altLang="en-US"/>
            </a:p>
          </p:txBody>
        </p:sp>
        <p:sp>
          <p:nvSpPr>
            <p:cNvPr id="526" name="フリーフォーム: 図形 525">
              <a:extLst>
                <a:ext uri="{FF2B5EF4-FFF2-40B4-BE49-F238E27FC236}">
                  <a16:creationId xmlns:a16="http://schemas.microsoft.com/office/drawing/2014/main" id="{78CAD137-6641-452C-A0E6-B492B6210DFB}"/>
                </a:ext>
              </a:extLst>
            </p:cNvPr>
            <p:cNvSpPr/>
            <p:nvPr/>
          </p:nvSpPr>
          <p:spPr>
            <a:xfrm>
              <a:off x="19983459" y="6979672"/>
              <a:ext cx="856640" cy="1659741"/>
            </a:xfrm>
            <a:custGeom>
              <a:avLst/>
              <a:gdLst>
                <a:gd name="connsiteX0" fmla="*/ 0 w 856640"/>
                <a:gd name="connsiteY0" fmla="*/ 0 h 1659741"/>
                <a:gd name="connsiteX1" fmla="*/ 0 w 856640"/>
                <a:gd name="connsiteY1" fmla="*/ 0 h 1659741"/>
                <a:gd name="connsiteX2" fmla="*/ 0 w 856640"/>
                <a:gd name="connsiteY2" fmla="*/ 1659741 h 1659741"/>
                <a:gd name="connsiteX3" fmla="*/ 856641 w 856640"/>
                <a:gd name="connsiteY3" fmla="*/ 827437 h 1659741"/>
                <a:gd name="connsiteX4" fmla="*/ 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0" y="0"/>
                  </a:moveTo>
                  <a:lnTo>
                    <a:pt x="0" y="0"/>
                  </a:ln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527" name="フリーフォーム: 図形 526">
              <a:extLst>
                <a:ext uri="{FF2B5EF4-FFF2-40B4-BE49-F238E27FC236}">
                  <a16:creationId xmlns:a16="http://schemas.microsoft.com/office/drawing/2014/main" id="{63DD182D-38C6-4962-AC41-413DE60E5ACA}"/>
                </a:ext>
              </a:extLst>
            </p:cNvPr>
            <p:cNvSpPr/>
            <p:nvPr/>
          </p:nvSpPr>
          <p:spPr>
            <a:xfrm>
              <a:off x="19983459" y="6979672"/>
              <a:ext cx="1713279" cy="827436"/>
            </a:xfrm>
            <a:custGeom>
              <a:avLst/>
              <a:gdLst>
                <a:gd name="connsiteX0" fmla="*/ 1713280 w 1713279"/>
                <a:gd name="connsiteY0" fmla="*/ 0 h 827436"/>
                <a:gd name="connsiteX1" fmla="*/ 1713280 w 1713279"/>
                <a:gd name="connsiteY1" fmla="*/ 0 h 827436"/>
                <a:gd name="connsiteX2" fmla="*/ 0 w 1713279"/>
                <a:gd name="connsiteY2" fmla="*/ 0 h 827436"/>
                <a:gd name="connsiteX3" fmla="*/ 856641 w 1713279"/>
                <a:gd name="connsiteY3" fmla="*/ 827437 h 827436"/>
                <a:gd name="connsiteX4" fmla="*/ 1713280 w 1713279"/>
                <a:gd name="connsiteY4" fmla="*/ 0 h 827436"/>
                <a:gd name="connsiteX5" fmla="*/ 1713280 w 1713279"/>
                <a:gd name="connsiteY5" fmla="*/ 0 h 82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79" h="827436">
                  <a:moveTo>
                    <a:pt x="1713280" y="0"/>
                  </a:moveTo>
                  <a:lnTo>
                    <a:pt x="1713280" y="0"/>
                  </a:lnTo>
                  <a:lnTo>
                    <a:pt x="0" y="0"/>
                  </a:lnTo>
                  <a:lnTo>
                    <a:pt x="856641" y="827437"/>
                  </a:lnTo>
                  <a:lnTo>
                    <a:pt x="1713280" y="0"/>
                  </a:lnTo>
                  <a:lnTo>
                    <a:pt x="1713280" y="0"/>
                  </a:lnTo>
                </a:path>
              </a:pathLst>
            </a:custGeom>
            <a:solidFill>
              <a:srgbClr val="3F8E38"/>
            </a:solidFill>
            <a:ln w="48661" cap="flat">
              <a:noFill/>
              <a:prstDash val="solid"/>
              <a:miter/>
            </a:ln>
          </p:spPr>
          <p:txBody>
            <a:bodyPr rtlCol="0" anchor="ctr"/>
            <a:lstStyle/>
            <a:p>
              <a:endParaRPr lang="ja-JP" altLang="en-US"/>
            </a:p>
          </p:txBody>
        </p:sp>
        <p:sp>
          <p:nvSpPr>
            <p:cNvPr id="528" name="フリーフォーム: 図形 527">
              <a:extLst>
                <a:ext uri="{FF2B5EF4-FFF2-40B4-BE49-F238E27FC236}">
                  <a16:creationId xmlns:a16="http://schemas.microsoft.com/office/drawing/2014/main" id="{08BD53CC-405C-4A06-9A51-B098F1E6B603}"/>
                </a:ext>
              </a:extLst>
            </p:cNvPr>
            <p:cNvSpPr/>
            <p:nvPr/>
          </p:nvSpPr>
          <p:spPr>
            <a:xfrm>
              <a:off x="19983459" y="1995583"/>
              <a:ext cx="1713279" cy="832304"/>
            </a:xfrm>
            <a:custGeom>
              <a:avLst/>
              <a:gdLst>
                <a:gd name="connsiteX0" fmla="*/ 1713280 w 1713279"/>
                <a:gd name="connsiteY0" fmla="*/ 0 h 832304"/>
                <a:gd name="connsiteX1" fmla="*/ 0 w 1713279"/>
                <a:gd name="connsiteY1" fmla="*/ 0 h 832304"/>
                <a:gd name="connsiteX2" fmla="*/ 856641 w 1713279"/>
                <a:gd name="connsiteY2" fmla="*/ 832304 h 832304"/>
                <a:gd name="connsiteX3" fmla="*/ 1713280 w 1713279"/>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79" h="832304">
                  <a:moveTo>
                    <a:pt x="1713280" y="0"/>
                  </a:moveTo>
                  <a:lnTo>
                    <a:pt x="0" y="0"/>
                  </a:lnTo>
                  <a:lnTo>
                    <a:pt x="856641" y="832304"/>
                  </a:lnTo>
                  <a:lnTo>
                    <a:pt x="1713280" y="0"/>
                  </a:lnTo>
                </a:path>
              </a:pathLst>
            </a:custGeom>
            <a:solidFill>
              <a:srgbClr val="408D38"/>
            </a:solidFill>
            <a:ln w="48661" cap="flat">
              <a:noFill/>
              <a:prstDash val="solid"/>
              <a:miter/>
            </a:ln>
          </p:spPr>
          <p:txBody>
            <a:bodyPr rtlCol="0" anchor="ctr"/>
            <a:lstStyle/>
            <a:p>
              <a:endParaRPr lang="ja-JP" altLang="en-US"/>
            </a:p>
          </p:txBody>
        </p:sp>
        <p:sp>
          <p:nvSpPr>
            <p:cNvPr id="529" name="フリーフォーム: 図形 528">
              <a:extLst>
                <a:ext uri="{FF2B5EF4-FFF2-40B4-BE49-F238E27FC236}">
                  <a16:creationId xmlns:a16="http://schemas.microsoft.com/office/drawing/2014/main" id="{46A79B45-7C66-4338-A400-B42DFFFBAF3C}"/>
                </a:ext>
              </a:extLst>
            </p:cNvPr>
            <p:cNvSpPr/>
            <p:nvPr/>
          </p:nvSpPr>
          <p:spPr>
            <a:xfrm>
              <a:off x="20840099" y="1995583"/>
              <a:ext cx="856639" cy="1659741"/>
            </a:xfrm>
            <a:custGeom>
              <a:avLst/>
              <a:gdLst>
                <a:gd name="connsiteX0" fmla="*/ 856639 w 856639"/>
                <a:gd name="connsiteY0" fmla="*/ 0 h 1659741"/>
                <a:gd name="connsiteX1" fmla="*/ 856639 w 856639"/>
                <a:gd name="connsiteY1" fmla="*/ 0 h 1659741"/>
                <a:gd name="connsiteX2" fmla="*/ 0 w 856639"/>
                <a:gd name="connsiteY2" fmla="*/ 832304 h 1659741"/>
                <a:gd name="connsiteX3" fmla="*/ 856639 w 856639"/>
                <a:gd name="connsiteY3" fmla="*/ 1659741 h 1659741"/>
                <a:gd name="connsiteX4" fmla="*/ 856639 w 856639"/>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1">
                  <a:moveTo>
                    <a:pt x="856639" y="0"/>
                  </a:moveTo>
                  <a:lnTo>
                    <a:pt x="856639" y="0"/>
                  </a:lnTo>
                  <a:lnTo>
                    <a:pt x="0" y="832304"/>
                  </a:lnTo>
                  <a:lnTo>
                    <a:pt x="856639" y="1659741"/>
                  </a:lnTo>
                  <a:lnTo>
                    <a:pt x="856639" y="0"/>
                  </a:lnTo>
                </a:path>
              </a:pathLst>
            </a:custGeom>
            <a:solidFill>
              <a:srgbClr val="359939"/>
            </a:solidFill>
            <a:ln w="48661" cap="flat">
              <a:noFill/>
              <a:prstDash val="solid"/>
              <a:miter/>
            </a:ln>
          </p:spPr>
          <p:txBody>
            <a:bodyPr rtlCol="0" anchor="ctr"/>
            <a:lstStyle/>
            <a:p>
              <a:endParaRPr lang="ja-JP" altLang="en-US"/>
            </a:p>
          </p:txBody>
        </p:sp>
        <p:sp>
          <p:nvSpPr>
            <p:cNvPr id="530" name="フリーフォーム: 図形 529">
              <a:extLst>
                <a:ext uri="{FF2B5EF4-FFF2-40B4-BE49-F238E27FC236}">
                  <a16:creationId xmlns:a16="http://schemas.microsoft.com/office/drawing/2014/main" id="{3B50492F-56DF-4EAF-820D-6456BADC6275}"/>
                </a:ext>
              </a:extLst>
            </p:cNvPr>
            <p:cNvSpPr/>
            <p:nvPr/>
          </p:nvSpPr>
          <p:spPr>
            <a:xfrm>
              <a:off x="19983459" y="2827887"/>
              <a:ext cx="1713279" cy="827436"/>
            </a:xfrm>
            <a:custGeom>
              <a:avLst/>
              <a:gdLst>
                <a:gd name="connsiteX0" fmla="*/ 856641 w 1713279"/>
                <a:gd name="connsiteY0" fmla="*/ 0 h 827436"/>
                <a:gd name="connsiteX1" fmla="*/ 856641 w 1713279"/>
                <a:gd name="connsiteY1" fmla="*/ 0 h 827436"/>
                <a:gd name="connsiteX2" fmla="*/ 0 w 1713279"/>
                <a:gd name="connsiteY2" fmla="*/ 827437 h 827436"/>
                <a:gd name="connsiteX3" fmla="*/ 1713280 w 1713279"/>
                <a:gd name="connsiteY3" fmla="*/ 827437 h 827436"/>
                <a:gd name="connsiteX4" fmla="*/ 856641 w 1713279"/>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79" h="827436">
                  <a:moveTo>
                    <a:pt x="856641" y="0"/>
                  </a:moveTo>
                  <a:lnTo>
                    <a:pt x="856641" y="0"/>
                  </a:lnTo>
                  <a:lnTo>
                    <a:pt x="0" y="827437"/>
                  </a:lnTo>
                  <a:lnTo>
                    <a:pt x="1713280" y="82743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531" name="フリーフォーム: 図形 530">
              <a:extLst>
                <a:ext uri="{FF2B5EF4-FFF2-40B4-BE49-F238E27FC236}">
                  <a16:creationId xmlns:a16="http://schemas.microsoft.com/office/drawing/2014/main" id="{7FC3C05E-02AA-4E38-BFAC-055C56BDFD02}"/>
                </a:ext>
              </a:extLst>
            </p:cNvPr>
            <p:cNvSpPr/>
            <p:nvPr/>
          </p:nvSpPr>
          <p:spPr>
            <a:xfrm>
              <a:off x="19983459" y="1995583"/>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532" name="フリーフォーム: 図形 531">
              <a:extLst>
                <a:ext uri="{FF2B5EF4-FFF2-40B4-BE49-F238E27FC236}">
                  <a16:creationId xmlns:a16="http://schemas.microsoft.com/office/drawing/2014/main" id="{97A13B4C-3FED-4E5F-B395-64C69CB05DF8}"/>
                </a:ext>
              </a:extLst>
            </p:cNvPr>
            <p:cNvSpPr/>
            <p:nvPr/>
          </p:nvSpPr>
          <p:spPr>
            <a:xfrm>
              <a:off x="20840099" y="3655324"/>
              <a:ext cx="856639" cy="1664607"/>
            </a:xfrm>
            <a:custGeom>
              <a:avLst/>
              <a:gdLst>
                <a:gd name="connsiteX0" fmla="*/ 856639 w 856639"/>
                <a:gd name="connsiteY0" fmla="*/ 1659741 h 1664607"/>
                <a:gd name="connsiteX1" fmla="*/ 856639 w 856639"/>
                <a:gd name="connsiteY1" fmla="*/ 1659741 h 1664607"/>
                <a:gd name="connsiteX2" fmla="*/ 856639 w 856639"/>
                <a:gd name="connsiteY2" fmla="*/ 0 h 1664607"/>
                <a:gd name="connsiteX3" fmla="*/ 856639 w 856639"/>
                <a:gd name="connsiteY3" fmla="*/ 0 h 1664607"/>
                <a:gd name="connsiteX4" fmla="*/ 0 w 856639"/>
                <a:gd name="connsiteY4" fmla="*/ 832304 h 1664607"/>
                <a:gd name="connsiteX5" fmla="*/ 856639 w 856639"/>
                <a:gd name="connsiteY5" fmla="*/ 1664607 h 1664607"/>
                <a:gd name="connsiteX6" fmla="*/ 856639 w 856639"/>
                <a:gd name="connsiteY6" fmla="*/ 0 h 166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7">
                  <a:moveTo>
                    <a:pt x="856639" y="1659741"/>
                  </a:moveTo>
                  <a:lnTo>
                    <a:pt x="856639" y="1659741"/>
                  </a:lnTo>
                  <a:moveTo>
                    <a:pt x="856639" y="0"/>
                  </a:moveTo>
                  <a:lnTo>
                    <a:pt x="856639" y="0"/>
                  </a:lnTo>
                  <a:lnTo>
                    <a:pt x="0" y="832304"/>
                  </a:lnTo>
                  <a:lnTo>
                    <a:pt x="856639" y="1664607"/>
                  </a:lnTo>
                  <a:lnTo>
                    <a:pt x="856639" y="0"/>
                  </a:lnTo>
                </a:path>
              </a:pathLst>
            </a:custGeom>
            <a:solidFill>
              <a:srgbClr val="408D38"/>
            </a:solidFill>
            <a:ln w="48661" cap="flat">
              <a:noFill/>
              <a:prstDash val="solid"/>
              <a:miter/>
            </a:ln>
          </p:spPr>
          <p:txBody>
            <a:bodyPr rtlCol="0" anchor="ctr"/>
            <a:lstStyle/>
            <a:p>
              <a:endParaRPr lang="ja-JP" altLang="en-US"/>
            </a:p>
          </p:txBody>
        </p:sp>
        <p:sp>
          <p:nvSpPr>
            <p:cNvPr id="533" name="フリーフォーム: 図形 532">
              <a:extLst>
                <a:ext uri="{FF2B5EF4-FFF2-40B4-BE49-F238E27FC236}">
                  <a16:creationId xmlns:a16="http://schemas.microsoft.com/office/drawing/2014/main" id="{417F63D7-1B63-44D2-AFFB-9E913ECBE6ED}"/>
                </a:ext>
              </a:extLst>
            </p:cNvPr>
            <p:cNvSpPr/>
            <p:nvPr/>
          </p:nvSpPr>
          <p:spPr>
            <a:xfrm>
              <a:off x="19983459" y="4487628"/>
              <a:ext cx="1713279" cy="827436"/>
            </a:xfrm>
            <a:custGeom>
              <a:avLst/>
              <a:gdLst>
                <a:gd name="connsiteX0" fmla="*/ 856641 w 1713279"/>
                <a:gd name="connsiteY0" fmla="*/ 0 h 827436"/>
                <a:gd name="connsiteX1" fmla="*/ 0 w 1713279"/>
                <a:gd name="connsiteY1" fmla="*/ 827437 h 827436"/>
                <a:gd name="connsiteX2" fmla="*/ 1713280 w 1713279"/>
                <a:gd name="connsiteY2" fmla="*/ 827437 h 827436"/>
                <a:gd name="connsiteX3" fmla="*/ 856641 w 1713279"/>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79" h="827436">
                  <a:moveTo>
                    <a:pt x="856641" y="0"/>
                  </a:moveTo>
                  <a:lnTo>
                    <a:pt x="0" y="827437"/>
                  </a:lnTo>
                  <a:lnTo>
                    <a:pt x="1713280" y="827437"/>
                  </a:lnTo>
                  <a:lnTo>
                    <a:pt x="856641" y="0"/>
                  </a:lnTo>
                </a:path>
              </a:pathLst>
            </a:custGeom>
            <a:solidFill>
              <a:srgbClr val="359939"/>
            </a:solidFill>
            <a:ln w="48661" cap="flat">
              <a:noFill/>
              <a:prstDash val="solid"/>
              <a:miter/>
            </a:ln>
          </p:spPr>
          <p:txBody>
            <a:bodyPr rtlCol="0" anchor="ctr"/>
            <a:lstStyle/>
            <a:p>
              <a:endParaRPr lang="ja-JP" altLang="en-US"/>
            </a:p>
          </p:txBody>
        </p:sp>
        <p:sp>
          <p:nvSpPr>
            <p:cNvPr id="534" name="フリーフォーム: 図形 533">
              <a:extLst>
                <a:ext uri="{FF2B5EF4-FFF2-40B4-BE49-F238E27FC236}">
                  <a16:creationId xmlns:a16="http://schemas.microsoft.com/office/drawing/2014/main" id="{3C69FC6A-2661-4553-9675-343958F8D466}"/>
                </a:ext>
              </a:extLst>
            </p:cNvPr>
            <p:cNvSpPr/>
            <p:nvPr/>
          </p:nvSpPr>
          <p:spPr>
            <a:xfrm>
              <a:off x="19983459" y="3655324"/>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535" name="フリーフォーム: 図形 534">
              <a:extLst>
                <a:ext uri="{FF2B5EF4-FFF2-40B4-BE49-F238E27FC236}">
                  <a16:creationId xmlns:a16="http://schemas.microsoft.com/office/drawing/2014/main" id="{14554F1E-DB96-43CE-8F5C-B4A5FE7A9F18}"/>
                </a:ext>
              </a:extLst>
            </p:cNvPr>
            <p:cNvSpPr/>
            <p:nvPr/>
          </p:nvSpPr>
          <p:spPr>
            <a:xfrm>
              <a:off x="19983459" y="3655324"/>
              <a:ext cx="1713279" cy="832304"/>
            </a:xfrm>
            <a:custGeom>
              <a:avLst/>
              <a:gdLst>
                <a:gd name="connsiteX0" fmla="*/ 1713280 w 1713279"/>
                <a:gd name="connsiteY0" fmla="*/ 0 h 832304"/>
                <a:gd name="connsiteX1" fmla="*/ 1713280 w 1713279"/>
                <a:gd name="connsiteY1" fmla="*/ 0 h 832304"/>
                <a:gd name="connsiteX2" fmla="*/ 0 w 1713279"/>
                <a:gd name="connsiteY2" fmla="*/ 0 h 832304"/>
                <a:gd name="connsiteX3" fmla="*/ 856641 w 1713279"/>
                <a:gd name="connsiteY3" fmla="*/ 832304 h 832304"/>
                <a:gd name="connsiteX4" fmla="*/ 1713280 w 1713279"/>
                <a:gd name="connsiteY4" fmla="*/ 0 h 832304"/>
                <a:gd name="connsiteX5" fmla="*/ 1713280 w 1713279"/>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79" h="832304">
                  <a:moveTo>
                    <a:pt x="1713280" y="0"/>
                  </a:moveTo>
                  <a:lnTo>
                    <a:pt x="1713280" y="0"/>
                  </a:lnTo>
                  <a:lnTo>
                    <a:pt x="0" y="0"/>
                  </a:lnTo>
                  <a:lnTo>
                    <a:pt x="856641" y="832304"/>
                  </a:lnTo>
                  <a:lnTo>
                    <a:pt x="1713280" y="0"/>
                  </a:lnTo>
                  <a:lnTo>
                    <a:pt x="1713280" y="0"/>
                  </a:lnTo>
                </a:path>
              </a:pathLst>
            </a:custGeom>
            <a:solidFill>
              <a:srgbClr val="3D9138"/>
            </a:solidFill>
            <a:ln w="48661" cap="flat">
              <a:noFill/>
              <a:prstDash val="solid"/>
              <a:miter/>
            </a:ln>
          </p:spPr>
          <p:txBody>
            <a:bodyPr rtlCol="0" anchor="ctr"/>
            <a:lstStyle/>
            <a:p>
              <a:endParaRPr lang="ja-JP" altLang="en-US"/>
            </a:p>
          </p:txBody>
        </p:sp>
        <p:sp>
          <p:nvSpPr>
            <p:cNvPr id="536" name="フリーフォーム: 図形 535">
              <a:extLst>
                <a:ext uri="{FF2B5EF4-FFF2-40B4-BE49-F238E27FC236}">
                  <a16:creationId xmlns:a16="http://schemas.microsoft.com/office/drawing/2014/main" id="{FF677705-4A86-4738-99DE-138839780465}"/>
                </a:ext>
              </a:extLst>
            </p:cNvPr>
            <p:cNvSpPr/>
            <p:nvPr/>
          </p:nvSpPr>
          <p:spPr>
            <a:xfrm>
              <a:off x="18270177" y="4487628"/>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3E9038"/>
            </a:solidFill>
            <a:ln w="48661" cap="flat">
              <a:noFill/>
              <a:prstDash val="solid"/>
              <a:miter/>
            </a:ln>
          </p:spPr>
          <p:txBody>
            <a:bodyPr rtlCol="0" anchor="ctr"/>
            <a:lstStyle/>
            <a:p>
              <a:endParaRPr lang="ja-JP" altLang="en-US"/>
            </a:p>
          </p:txBody>
        </p:sp>
        <p:sp>
          <p:nvSpPr>
            <p:cNvPr id="537" name="フリーフォーム: 図形 536">
              <a:extLst>
                <a:ext uri="{FF2B5EF4-FFF2-40B4-BE49-F238E27FC236}">
                  <a16:creationId xmlns:a16="http://schemas.microsoft.com/office/drawing/2014/main" id="{54E84AD6-74AC-4E6D-A340-79D258C3B41C}"/>
                </a:ext>
              </a:extLst>
            </p:cNvPr>
            <p:cNvSpPr/>
            <p:nvPr/>
          </p:nvSpPr>
          <p:spPr>
            <a:xfrm>
              <a:off x="18270177" y="3655324"/>
              <a:ext cx="856640" cy="1659741"/>
            </a:xfrm>
            <a:custGeom>
              <a:avLst/>
              <a:gdLst>
                <a:gd name="connsiteX0" fmla="*/ 0 w 856640"/>
                <a:gd name="connsiteY0" fmla="*/ 0 h 1659741"/>
                <a:gd name="connsiteX1" fmla="*/ 0 w 856640"/>
                <a:gd name="connsiteY1" fmla="*/ 0 h 1659741"/>
                <a:gd name="connsiteX2" fmla="*/ 0 w 856640"/>
                <a:gd name="connsiteY2" fmla="*/ 0 h 1659741"/>
                <a:gd name="connsiteX3" fmla="*/ 0 w 856640"/>
                <a:gd name="connsiteY3" fmla="*/ 0 h 1659741"/>
                <a:gd name="connsiteX4" fmla="*/ 0 w 856640"/>
                <a:gd name="connsiteY4" fmla="*/ 1659741 h 1659741"/>
                <a:gd name="connsiteX5" fmla="*/ 856641 w 856640"/>
                <a:gd name="connsiteY5" fmla="*/ 832304 h 1659741"/>
                <a:gd name="connsiteX6" fmla="*/ 0 w 856640"/>
                <a:gd name="connsiteY6" fmla="*/ 0 h 165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59741">
                  <a:moveTo>
                    <a:pt x="0" y="0"/>
                  </a:moveTo>
                  <a:lnTo>
                    <a:pt x="0" y="0"/>
                  </a:lnTo>
                  <a:lnTo>
                    <a:pt x="0" y="0"/>
                  </a:lnTo>
                  <a:lnTo>
                    <a:pt x="0" y="0"/>
                  </a:lnTo>
                  <a:lnTo>
                    <a:pt x="0" y="1659741"/>
                  </a:lnTo>
                  <a:lnTo>
                    <a:pt x="856641" y="832304"/>
                  </a:lnTo>
                  <a:lnTo>
                    <a:pt x="0" y="0"/>
                  </a:lnTo>
                </a:path>
              </a:pathLst>
            </a:custGeom>
            <a:solidFill>
              <a:srgbClr val="359939"/>
            </a:solidFill>
            <a:ln w="48661" cap="flat">
              <a:noFill/>
              <a:prstDash val="solid"/>
              <a:miter/>
            </a:ln>
          </p:spPr>
          <p:txBody>
            <a:bodyPr rtlCol="0" anchor="ctr"/>
            <a:lstStyle/>
            <a:p>
              <a:endParaRPr lang="ja-JP" altLang="en-US"/>
            </a:p>
          </p:txBody>
        </p:sp>
        <p:sp>
          <p:nvSpPr>
            <p:cNvPr id="538" name="フリーフォーム: 図形 537">
              <a:extLst>
                <a:ext uri="{FF2B5EF4-FFF2-40B4-BE49-F238E27FC236}">
                  <a16:creationId xmlns:a16="http://schemas.microsoft.com/office/drawing/2014/main" id="{43CA9382-7A26-44B9-95FB-E6FE1F397145}"/>
                </a:ext>
              </a:extLst>
            </p:cNvPr>
            <p:cNvSpPr/>
            <p:nvPr/>
          </p:nvSpPr>
          <p:spPr>
            <a:xfrm>
              <a:off x="18270177" y="3655324"/>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539" name="フリーフォーム: 図形 538">
              <a:extLst>
                <a:ext uri="{FF2B5EF4-FFF2-40B4-BE49-F238E27FC236}">
                  <a16:creationId xmlns:a16="http://schemas.microsoft.com/office/drawing/2014/main" id="{2441A840-604B-433E-AA23-8E2E037C21B3}"/>
                </a:ext>
              </a:extLst>
            </p:cNvPr>
            <p:cNvSpPr/>
            <p:nvPr/>
          </p:nvSpPr>
          <p:spPr>
            <a:xfrm>
              <a:off x="19126818" y="3655324"/>
              <a:ext cx="856640" cy="1659741"/>
            </a:xfrm>
            <a:custGeom>
              <a:avLst/>
              <a:gdLst>
                <a:gd name="connsiteX0" fmla="*/ 856641 w 856640"/>
                <a:gd name="connsiteY0" fmla="*/ 0 h 1659741"/>
                <a:gd name="connsiteX1" fmla="*/ 856641 w 856640"/>
                <a:gd name="connsiteY1" fmla="*/ 0 h 1659741"/>
                <a:gd name="connsiteX2" fmla="*/ 0 w 856640"/>
                <a:gd name="connsiteY2" fmla="*/ 832304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32304"/>
                  </a:lnTo>
                  <a:lnTo>
                    <a:pt x="856641" y="1659741"/>
                  </a:lnTo>
                  <a:lnTo>
                    <a:pt x="856641" y="0"/>
                  </a:lnTo>
                </a:path>
              </a:pathLst>
            </a:custGeom>
            <a:solidFill>
              <a:srgbClr val="408D38"/>
            </a:solidFill>
            <a:ln w="48661" cap="flat">
              <a:noFill/>
              <a:prstDash val="solid"/>
              <a:miter/>
            </a:ln>
          </p:spPr>
          <p:txBody>
            <a:bodyPr rtlCol="0" anchor="ctr"/>
            <a:lstStyle/>
            <a:p>
              <a:endParaRPr lang="ja-JP" altLang="en-US"/>
            </a:p>
          </p:txBody>
        </p:sp>
        <p:sp>
          <p:nvSpPr>
            <p:cNvPr id="540" name="フリーフォーム: 図形 539">
              <a:extLst>
                <a:ext uri="{FF2B5EF4-FFF2-40B4-BE49-F238E27FC236}">
                  <a16:creationId xmlns:a16="http://schemas.microsoft.com/office/drawing/2014/main" id="{699E3392-37E0-4078-A742-90754630F999}"/>
                </a:ext>
              </a:extLst>
            </p:cNvPr>
            <p:cNvSpPr/>
            <p:nvPr/>
          </p:nvSpPr>
          <p:spPr>
            <a:xfrm>
              <a:off x="18270177" y="1995583"/>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541" name="フリーフォーム: 図形 540">
              <a:extLst>
                <a:ext uri="{FF2B5EF4-FFF2-40B4-BE49-F238E27FC236}">
                  <a16:creationId xmlns:a16="http://schemas.microsoft.com/office/drawing/2014/main" id="{3E097ED9-72BF-41A2-93E6-DD9F43637B28}"/>
                </a:ext>
              </a:extLst>
            </p:cNvPr>
            <p:cNvSpPr/>
            <p:nvPr/>
          </p:nvSpPr>
          <p:spPr>
            <a:xfrm>
              <a:off x="18270177" y="1995583"/>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B9338"/>
            </a:solidFill>
            <a:ln w="48661" cap="flat">
              <a:noFill/>
              <a:prstDash val="solid"/>
              <a:miter/>
            </a:ln>
          </p:spPr>
          <p:txBody>
            <a:bodyPr rtlCol="0" anchor="ctr"/>
            <a:lstStyle/>
            <a:p>
              <a:endParaRPr lang="ja-JP" altLang="en-US"/>
            </a:p>
          </p:txBody>
        </p:sp>
        <p:sp>
          <p:nvSpPr>
            <p:cNvPr id="542" name="フリーフォーム: 図形 541">
              <a:extLst>
                <a:ext uri="{FF2B5EF4-FFF2-40B4-BE49-F238E27FC236}">
                  <a16:creationId xmlns:a16="http://schemas.microsoft.com/office/drawing/2014/main" id="{658D4424-5D0C-43D0-838B-60C19A1FE18D}"/>
                </a:ext>
              </a:extLst>
            </p:cNvPr>
            <p:cNvSpPr/>
            <p:nvPr/>
          </p:nvSpPr>
          <p:spPr>
            <a:xfrm>
              <a:off x="19126818" y="1995583"/>
              <a:ext cx="856640" cy="1664607"/>
            </a:xfrm>
            <a:custGeom>
              <a:avLst/>
              <a:gdLst>
                <a:gd name="connsiteX0" fmla="*/ 856641 w 856640"/>
                <a:gd name="connsiteY0" fmla="*/ 1659741 h 1664607"/>
                <a:gd name="connsiteX1" fmla="*/ 856641 w 856640"/>
                <a:gd name="connsiteY1" fmla="*/ 1659741 h 1664607"/>
                <a:gd name="connsiteX2" fmla="*/ 856641 w 856640"/>
                <a:gd name="connsiteY2" fmla="*/ 0 h 1664607"/>
                <a:gd name="connsiteX3" fmla="*/ 856641 w 856640"/>
                <a:gd name="connsiteY3" fmla="*/ 0 h 1664607"/>
                <a:gd name="connsiteX4" fmla="*/ 0 w 856640"/>
                <a:gd name="connsiteY4" fmla="*/ 832304 h 1664607"/>
                <a:gd name="connsiteX5" fmla="*/ 856641 w 856640"/>
                <a:gd name="connsiteY5" fmla="*/ 1664608 h 1664607"/>
                <a:gd name="connsiteX6" fmla="*/ 856641 w 856640"/>
                <a:gd name="connsiteY6" fmla="*/ 0 h 166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64607">
                  <a:moveTo>
                    <a:pt x="856641" y="1659741"/>
                  </a:moveTo>
                  <a:lnTo>
                    <a:pt x="856641" y="1659741"/>
                  </a:lnTo>
                  <a:moveTo>
                    <a:pt x="856641" y="0"/>
                  </a:moveTo>
                  <a:lnTo>
                    <a:pt x="856641" y="0"/>
                  </a:lnTo>
                  <a:lnTo>
                    <a:pt x="0" y="832304"/>
                  </a:lnTo>
                  <a:lnTo>
                    <a:pt x="856641" y="1664608"/>
                  </a:lnTo>
                  <a:lnTo>
                    <a:pt x="856641" y="0"/>
                  </a:lnTo>
                </a:path>
              </a:pathLst>
            </a:custGeom>
            <a:solidFill>
              <a:srgbClr val="3E9038"/>
            </a:solidFill>
            <a:ln w="48661" cap="flat">
              <a:noFill/>
              <a:prstDash val="solid"/>
              <a:miter/>
            </a:ln>
          </p:spPr>
          <p:txBody>
            <a:bodyPr rtlCol="0" anchor="ctr"/>
            <a:lstStyle/>
            <a:p>
              <a:endParaRPr lang="ja-JP" altLang="en-US"/>
            </a:p>
          </p:txBody>
        </p:sp>
        <p:sp>
          <p:nvSpPr>
            <p:cNvPr id="543" name="フリーフォーム: 図形 542">
              <a:extLst>
                <a:ext uri="{FF2B5EF4-FFF2-40B4-BE49-F238E27FC236}">
                  <a16:creationId xmlns:a16="http://schemas.microsoft.com/office/drawing/2014/main" id="{6EC53699-8F2E-4A16-8F08-E73BB508B03D}"/>
                </a:ext>
              </a:extLst>
            </p:cNvPr>
            <p:cNvSpPr/>
            <p:nvPr/>
          </p:nvSpPr>
          <p:spPr>
            <a:xfrm>
              <a:off x="18270177" y="2827887"/>
              <a:ext cx="1713281" cy="827436"/>
            </a:xfrm>
            <a:custGeom>
              <a:avLst/>
              <a:gdLst>
                <a:gd name="connsiteX0" fmla="*/ 856641 w 1713281"/>
                <a:gd name="connsiteY0" fmla="*/ 0 h 827436"/>
                <a:gd name="connsiteX1" fmla="*/ 856641 w 1713281"/>
                <a:gd name="connsiteY1" fmla="*/ 0 h 827436"/>
                <a:gd name="connsiteX2" fmla="*/ 0 w 1713281"/>
                <a:gd name="connsiteY2" fmla="*/ 827437 h 827436"/>
                <a:gd name="connsiteX3" fmla="*/ 1713281 w 1713281"/>
                <a:gd name="connsiteY3" fmla="*/ 827437 h 827436"/>
                <a:gd name="connsiteX4" fmla="*/ 856641 w 1713281"/>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6">
                  <a:moveTo>
                    <a:pt x="856641" y="0"/>
                  </a:moveTo>
                  <a:lnTo>
                    <a:pt x="856641" y="0"/>
                  </a:lnTo>
                  <a:lnTo>
                    <a:pt x="0" y="827437"/>
                  </a:lnTo>
                  <a:lnTo>
                    <a:pt x="1713281" y="827437"/>
                  </a:lnTo>
                  <a:lnTo>
                    <a:pt x="856641" y="0"/>
                  </a:lnTo>
                </a:path>
              </a:pathLst>
            </a:custGeom>
            <a:solidFill>
              <a:srgbClr val="438838"/>
            </a:solidFill>
            <a:ln w="48661" cap="flat">
              <a:noFill/>
              <a:prstDash val="solid"/>
              <a:miter/>
            </a:ln>
          </p:spPr>
          <p:txBody>
            <a:bodyPr rtlCol="0" anchor="ctr"/>
            <a:lstStyle/>
            <a:p>
              <a:endParaRPr lang="ja-JP" altLang="en-US"/>
            </a:p>
          </p:txBody>
        </p:sp>
        <p:sp>
          <p:nvSpPr>
            <p:cNvPr id="544" name="フリーフォーム: 図形 543">
              <a:extLst>
                <a:ext uri="{FF2B5EF4-FFF2-40B4-BE49-F238E27FC236}">
                  <a16:creationId xmlns:a16="http://schemas.microsoft.com/office/drawing/2014/main" id="{07A22427-E5E8-4264-9ED1-2D5262C604A5}"/>
                </a:ext>
              </a:extLst>
            </p:cNvPr>
            <p:cNvSpPr/>
            <p:nvPr/>
          </p:nvSpPr>
          <p:spPr>
            <a:xfrm>
              <a:off x="16552030" y="1995583"/>
              <a:ext cx="1718147" cy="832304"/>
            </a:xfrm>
            <a:custGeom>
              <a:avLst/>
              <a:gdLst>
                <a:gd name="connsiteX0" fmla="*/ 1718148 w 1718147"/>
                <a:gd name="connsiteY0" fmla="*/ 0 h 832304"/>
                <a:gd name="connsiteX1" fmla="*/ 0 w 1718147"/>
                <a:gd name="connsiteY1" fmla="*/ 0 h 832304"/>
                <a:gd name="connsiteX2" fmla="*/ 856640 w 1718147"/>
                <a:gd name="connsiteY2" fmla="*/ 832304 h 832304"/>
                <a:gd name="connsiteX3" fmla="*/ 1718148 w 1718147"/>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7" h="832304">
                  <a:moveTo>
                    <a:pt x="1718148" y="0"/>
                  </a:moveTo>
                  <a:lnTo>
                    <a:pt x="0" y="0"/>
                  </a:lnTo>
                  <a:lnTo>
                    <a:pt x="856640" y="832304"/>
                  </a:lnTo>
                  <a:lnTo>
                    <a:pt x="1718148" y="0"/>
                  </a:lnTo>
                </a:path>
              </a:pathLst>
            </a:custGeom>
            <a:solidFill>
              <a:srgbClr val="438838"/>
            </a:solidFill>
            <a:ln w="48661" cap="flat">
              <a:noFill/>
              <a:prstDash val="solid"/>
              <a:miter/>
            </a:ln>
          </p:spPr>
          <p:txBody>
            <a:bodyPr rtlCol="0" anchor="ctr"/>
            <a:lstStyle/>
            <a:p>
              <a:endParaRPr lang="ja-JP" altLang="en-US"/>
            </a:p>
          </p:txBody>
        </p:sp>
        <p:sp>
          <p:nvSpPr>
            <p:cNvPr id="545" name="フリーフォーム: 図形 544">
              <a:extLst>
                <a:ext uri="{FF2B5EF4-FFF2-40B4-BE49-F238E27FC236}">
                  <a16:creationId xmlns:a16="http://schemas.microsoft.com/office/drawing/2014/main" id="{42D75ADC-9EEA-401E-B367-3077BE0AA9F3}"/>
                </a:ext>
              </a:extLst>
            </p:cNvPr>
            <p:cNvSpPr/>
            <p:nvPr/>
          </p:nvSpPr>
          <p:spPr>
            <a:xfrm>
              <a:off x="17408670" y="1995583"/>
              <a:ext cx="861507" cy="1659741"/>
            </a:xfrm>
            <a:custGeom>
              <a:avLst/>
              <a:gdLst>
                <a:gd name="connsiteX0" fmla="*/ 861508 w 861507"/>
                <a:gd name="connsiteY0" fmla="*/ 0 h 1659741"/>
                <a:gd name="connsiteX1" fmla="*/ 861508 w 861507"/>
                <a:gd name="connsiteY1" fmla="*/ 0 h 1659741"/>
                <a:gd name="connsiteX2" fmla="*/ 0 w 861507"/>
                <a:gd name="connsiteY2" fmla="*/ 832304 h 1659741"/>
                <a:gd name="connsiteX3" fmla="*/ 861508 w 861507"/>
                <a:gd name="connsiteY3" fmla="*/ 1659741 h 1659741"/>
                <a:gd name="connsiteX4" fmla="*/ 861508 w 861507"/>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59741">
                  <a:moveTo>
                    <a:pt x="861508" y="0"/>
                  </a:moveTo>
                  <a:lnTo>
                    <a:pt x="861508" y="0"/>
                  </a:lnTo>
                  <a:lnTo>
                    <a:pt x="0" y="832304"/>
                  </a:lnTo>
                  <a:lnTo>
                    <a:pt x="861508" y="1659741"/>
                  </a:lnTo>
                  <a:lnTo>
                    <a:pt x="861508" y="0"/>
                  </a:lnTo>
                </a:path>
              </a:pathLst>
            </a:custGeom>
            <a:solidFill>
              <a:srgbClr val="3D9138"/>
            </a:solidFill>
            <a:ln w="48661" cap="flat">
              <a:noFill/>
              <a:prstDash val="solid"/>
              <a:miter/>
            </a:ln>
          </p:spPr>
          <p:txBody>
            <a:bodyPr rtlCol="0" anchor="ctr"/>
            <a:lstStyle/>
            <a:p>
              <a:endParaRPr lang="ja-JP" altLang="en-US"/>
            </a:p>
          </p:txBody>
        </p:sp>
        <p:sp>
          <p:nvSpPr>
            <p:cNvPr id="546" name="フリーフォーム: 図形 545">
              <a:extLst>
                <a:ext uri="{FF2B5EF4-FFF2-40B4-BE49-F238E27FC236}">
                  <a16:creationId xmlns:a16="http://schemas.microsoft.com/office/drawing/2014/main" id="{52319E4F-5DFA-41D5-873D-C894DAF14F02}"/>
                </a:ext>
              </a:extLst>
            </p:cNvPr>
            <p:cNvSpPr/>
            <p:nvPr/>
          </p:nvSpPr>
          <p:spPr>
            <a:xfrm>
              <a:off x="16552030" y="2827887"/>
              <a:ext cx="1718147" cy="827436"/>
            </a:xfrm>
            <a:custGeom>
              <a:avLst/>
              <a:gdLst>
                <a:gd name="connsiteX0" fmla="*/ 856640 w 1718147"/>
                <a:gd name="connsiteY0" fmla="*/ 0 h 827436"/>
                <a:gd name="connsiteX1" fmla="*/ 856640 w 1718147"/>
                <a:gd name="connsiteY1" fmla="*/ 0 h 827436"/>
                <a:gd name="connsiteX2" fmla="*/ 0 w 1718147"/>
                <a:gd name="connsiteY2" fmla="*/ 827437 h 827436"/>
                <a:gd name="connsiteX3" fmla="*/ 1718148 w 1718147"/>
                <a:gd name="connsiteY3" fmla="*/ 827437 h 827436"/>
                <a:gd name="connsiteX4" fmla="*/ 856640 w 1718147"/>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27436">
                  <a:moveTo>
                    <a:pt x="856640" y="0"/>
                  </a:moveTo>
                  <a:lnTo>
                    <a:pt x="856640" y="0"/>
                  </a:lnTo>
                  <a:lnTo>
                    <a:pt x="0" y="827437"/>
                  </a:lnTo>
                  <a:lnTo>
                    <a:pt x="1718148" y="827437"/>
                  </a:lnTo>
                  <a:lnTo>
                    <a:pt x="856640" y="0"/>
                  </a:lnTo>
                </a:path>
              </a:pathLst>
            </a:custGeom>
            <a:solidFill>
              <a:srgbClr val="408D38"/>
            </a:solidFill>
            <a:ln w="48661" cap="flat">
              <a:noFill/>
              <a:prstDash val="solid"/>
              <a:miter/>
            </a:ln>
          </p:spPr>
          <p:txBody>
            <a:bodyPr rtlCol="0" anchor="ctr"/>
            <a:lstStyle/>
            <a:p>
              <a:endParaRPr lang="ja-JP" altLang="en-US"/>
            </a:p>
          </p:txBody>
        </p:sp>
        <p:sp>
          <p:nvSpPr>
            <p:cNvPr id="547" name="フリーフォーム: 図形 546">
              <a:extLst>
                <a:ext uri="{FF2B5EF4-FFF2-40B4-BE49-F238E27FC236}">
                  <a16:creationId xmlns:a16="http://schemas.microsoft.com/office/drawing/2014/main" id="{DC694052-8F87-4B47-93E7-2BB328D8CC2E}"/>
                </a:ext>
              </a:extLst>
            </p:cNvPr>
            <p:cNvSpPr/>
            <p:nvPr/>
          </p:nvSpPr>
          <p:spPr>
            <a:xfrm>
              <a:off x="16552030" y="1995583"/>
              <a:ext cx="856639" cy="1659741"/>
            </a:xfrm>
            <a:custGeom>
              <a:avLst/>
              <a:gdLst>
                <a:gd name="connsiteX0" fmla="*/ 0 w 856639"/>
                <a:gd name="connsiteY0" fmla="*/ 0 h 1659741"/>
                <a:gd name="connsiteX1" fmla="*/ 0 w 856639"/>
                <a:gd name="connsiteY1" fmla="*/ 1659741 h 1659741"/>
                <a:gd name="connsiteX2" fmla="*/ 856640 w 856639"/>
                <a:gd name="connsiteY2" fmla="*/ 832304 h 1659741"/>
                <a:gd name="connsiteX3" fmla="*/ 0 w 856639"/>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39" h="1659741">
                  <a:moveTo>
                    <a:pt x="0" y="0"/>
                  </a:moveTo>
                  <a:lnTo>
                    <a:pt x="0" y="1659741"/>
                  </a:lnTo>
                  <a:lnTo>
                    <a:pt x="856640" y="832304"/>
                  </a:lnTo>
                  <a:lnTo>
                    <a:pt x="0" y="0"/>
                  </a:lnTo>
                </a:path>
              </a:pathLst>
            </a:custGeom>
            <a:solidFill>
              <a:srgbClr val="3B9338"/>
            </a:solidFill>
            <a:ln w="48661" cap="flat">
              <a:noFill/>
              <a:prstDash val="solid"/>
              <a:miter/>
            </a:ln>
          </p:spPr>
          <p:txBody>
            <a:bodyPr rtlCol="0" anchor="ctr"/>
            <a:lstStyle/>
            <a:p>
              <a:endParaRPr lang="ja-JP" altLang="en-US"/>
            </a:p>
          </p:txBody>
        </p:sp>
        <p:sp>
          <p:nvSpPr>
            <p:cNvPr id="548" name="フリーフォーム: 図形 547">
              <a:extLst>
                <a:ext uri="{FF2B5EF4-FFF2-40B4-BE49-F238E27FC236}">
                  <a16:creationId xmlns:a16="http://schemas.microsoft.com/office/drawing/2014/main" id="{DD9DBDF2-CC85-4862-8440-B884FCB8A987}"/>
                </a:ext>
              </a:extLst>
            </p:cNvPr>
            <p:cNvSpPr/>
            <p:nvPr/>
          </p:nvSpPr>
          <p:spPr>
            <a:xfrm>
              <a:off x="17413537" y="3655324"/>
              <a:ext cx="856639" cy="1664607"/>
            </a:xfrm>
            <a:custGeom>
              <a:avLst/>
              <a:gdLst>
                <a:gd name="connsiteX0" fmla="*/ 856640 w 856639"/>
                <a:gd name="connsiteY0" fmla="*/ 1659741 h 1664607"/>
                <a:gd name="connsiteX1" fmla="*/ 856640 w 856639"/>
                <a:gd name="connsiteY1" fmla="*/ 1659741 h 1664607"/>
                <a:gd name="connsiteX2" fmla="*/ 856640 w 856639"/>
                <a:gd name="connsiteY2" fmla="*/ 0 h 1664607"/>
                <a:gd name="connsiteX3" fmla="*/ 856640 w 856639"/>
                <a:gd name="connsiteY3" fmla="*/ 0 h 1664607"/>
                <a:gd name="connsiteX4" fmla="*/ 0 w 856639"/>
                <a:gd name="connsiteY4" fmla="*/ 832304 h 1664607"/>
                <a:gd name="connsiteX5" fmla="*/ 856640 w 856639"/>
                <a:gd name="connsiteY5" fmla="*/ 1664607 h 1664607"/>
                <a:gd name="connsiteX6" fmla="*/ 856640 w 856639"/>
                <a:gd name="connsiteY6" fmla="*/ 0 h 166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7">
                  <a:moveTo>
                    <a:pt x="856640" y="1659741"/>
                  </a:moveTo>
                  <a:lnTo>
                    <a:pt x="856640" y="1659741"/>
                  </a:lnTo>
                  <a:moveTo>
                    <a:pt x="856640" y="0"/>
                  </a:moveTo>
                  <a:lnTo>
                    <a:pt x="856640" y="0"/>
                  </a:lnTo>
                  <a:lnTo>
                    <a:pt x="0" y="832304"/>
                  </a:lnTo>
                  <a:lnTo>
                    <a:pt x="856640" y="1664607"/>
                  </a:lnTo>
                  <a:lnTo>
                    <a:pt x="856640" y="0"/>
                  </a:lnTo>
                </a:path>
              </a:pathLst>
            </a:custGeom>
            <a:solidFill>
              <a:srgbClr val="408D38"/>
            </a:solidFill>
            <a:ln w="48661" cap="flat">
              <a:noFill/>
              <a:prstDash val="solid"/>
              <a:miter/>
            </a:ln>
          </p:spPr>
          <p:txBody>
            <a:bodyPr rtlCol="0" anchor="ctr"/>
            <a:lstStyle/>
            <a:p>
              <a:endParaRPr lang="ja-JP" altLang="en-US"/>
            </a:p>
          </p:txBody>
        </p:sp>
        <p:sp>
          <p:nvSpPr>
            <p:cNvPr id="549" name="フリーフォーム: 図形 548">
              <a:extLst>
                <a:ext uri="{FF2B5EF4-FFF2-40B4-BE49-F238E27FC236}">
                  <a16:creationId xmlns:a16="http://schemas.microsoft.com/office/drawing/2014/main" id="{1758CBBB-BBF1-49BA-BE38-47B95981AFFA}"/>
                </a:ext>
              </a:extLst>
            </p:cNvPr>
            <p:cNvSpPr/>
            <p:nvPr/>
          </p:nvSpPr>
          <p:spPr>
            <a:xfrm>
              <a:off x="16552030" y="4487628"/>
              <a:ext cx="1718147" cy="827436"/>
            </a:xfrm>
            <a:custGeom>
              <a:avLst/>
              <a:gdLst>
                <a:gd name="connsiteX0" fmla="*/ 856640 w 1718147"/>
                <a:gd name="connsiteY0" fmla="*/ 0 h 827436"/>
                <a:gd name="connsiteX1" fmla="*/ 0 w 1718147"/>
                <a:gd name="connsiteY1" fmla="*/ 827437 h 827436"/>
                <a:gd name="connsiteX2" fmla="*/ 1718148 w 1718147"/>
                <a:gd name="connsiteY2" fmla="*/ 827437 h 827436"/>
                <a:gd name="connsiteX3" fmla="*/ 856640 w 1718147"/>
                <a:gd name="connsiteY3" fmla="*/ 0 h 827436"/>
              </a:gdLst>
              <a:ahLst/>
              <a:cxnLst>
                <a:cxn ang="0">
                  <a:pos x="connsiteX0" y="connsiteY0"/>
                </a:cxn>
                <a:cxn ang="0">
                  <a:pos x="connsiteX1" y="connsiteY1"/>
                </a:cxn>
                <a:cxn ang="0">
                  <a:pos x="connsiteX2" y="connsiteY2"/>
                </a:cxn>
                <a:cxn ang="0">
                  <a:pos x="connsiteX3" y="connsiteY3"/>
                </a:cxn>
              </a:cxnLst>
              <a:rect l="l" t="t" r="r" b="b"/>
              <a:pathLst>
                <a:path w="1718147" h="827436">
                  <a:moveTo>
                    <a:pt x="856640" y="0"/>
                  </a:moveTo>
                  <a:lnTo>
                    <a:pt x="0" y="827437"/>
                  </a:lnTo>
                  <a:lnTo>
                    <a:pt x="1718148" y="827437"/>
                  </a:lnTo>
                  <a:lnTo>
                    <a:pt x="856640" y="0"/>
                  </a:lnTo>
                </a:path>
              </a:pathLst>
            </a:custGeom>
            <a:solidFill>
              <a:srgbClr val="3D9138"/>
            </a:solidFill>
            <a:ln w="48661" cap="flat">
              <a:noFill/>
              <a:prstDash val="solid"/>
              <a:miter/>
            </a:ln>
          </p:spPr>
          <p:txBody>
            <a:bodyPr rtlCol="0" anchor="ctr"/>
            <a:lstStyle/>
            <a:p>
              <a:endParaRPr lang="ja-JP" altLang="en-US"/>
            </a:p>
          </p:txBody>
        </p:sp>
        <p:sp>
          <p:nvSpPr>
            <p:cNvPr id="550" name="フリーフォーム: 図形 549">
              <a:extLst>
                <a:ext uri="{FF2B5EF4-FFF2-40B4-BE49-F238E27FC236}">
                  <a16:creationId xmlns:a16="http://schemas.microsoft.com/office/drawing/2014/main" id="{EC797644-2403-4C7B-ACBD-38D74F9268C7}"/>
                </a:ext>
              </a:extLst>
            </p:cNvPr>
            <p:cNvSpPr/>
            <p:nvPr/>
          </p:nvSpPr>
          <p:spPr>
            <a:xfrm>
              <a:off x="16552030" y="3655324"/>
              <a:ext cx="856639" cy="1659741"/>
            </a:xfrm>
            <a:custGeom>
              <a:avLst/>
              <a:gdLst>
                <a:gd name="connsiteX0" fmla="*/ 0 w 856639"/>
                <a:gd name="connsiteY0" fmla="*/ 0 h 1659741"/>
                <a:gd name="connsiteX1" fmla="*/ 0 w 856639"/>
                <a:gd name="connsiteY1" fmla="*/ 1659741 h 1659741"/>
                <a:gd name="connsiteX2" fmla="*/ 856640 w 856639"/>
                <a:gd name="connsiteY2" fmla="*/ 832304 h 1659741"/>
                <a:gd name="connsiteX3" fmla="*/ 0 w 856639"/>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39" h="1659741">
                  <a:moveTo>
                    <a:pt x="0" y="0"/>
                  </a:moveTo>
                  <a:lnTo>
                    <a:pt x="0" y="1659741"/>
                  </a:lnTo>
                  <a:lnTo>
                    <a:pt x="856640" y="832304"/>
                  </a:lnTo>
                  <a:lnTo>
                    <a:pt x="0" y="0"/>
                  </a:lnTo>
                </a:path>
              </a:pathLst>
            </a:custGeom>
            <a:solidFill>
              <a:srgbClr val="438838"/>
            </a:solidFill>
            <a:ln w="48661" cap="flat">
              <a:noFill/>
              <a:prstDash val="solid"/>
              <a:miter/>
            </a:ln>
          </p:spPr>
          <p:txBody>
            <a:bodyPr rtlCol="0" anchor="ctr"/>
            <a:lstStyle/>
            <a:p>
              <a:endParaRPr lang="ja-JP" altLang="en-US"/>
            </a:p>
          </p:txBody>
        </p:sp>
        <p:sp>
          <p:nvSpPr>
            <p:cNvPr id="551" name="フリーフォーム: 図形 550">
              <a:extLst>
                <a:ext uri="{FF2B5EF4-FFF2-40B4-BE49-F238E27FC236}">
                  <a16:creationId xmlns:a16="http://schemas.microsoft.com/office/drawing/2014/main" id="{392F8C8A-3857-4A4E-B94F-C20B128A860B}"/>
                </a:ext>
              </a:extLst>
            </p:cNvPr>
            <p:cNvSpPr/>
            <p:nvPr/>
          </p:nvSpPr>
          <p:spPr>
            <a:xfrm>
              <a:off x="16552030" y="3655324"/>
              <a:ext cx="1718147" cy="832304"/>
            </a:xfrm>
            <a:custGeom>
              <a:avLst/>
              <a:gdLst>
                <a:gd name="connsiteX0" fmla="*/ 1718148 w 1718147"/>
                <a:gd name="connsiteY0" fmla="*/ 0 h 832304"/>
                <a:gd name="connsiteX1" fmla="*/ 1718148 w 1718147"/>
                <a:gd name="connsiteY1" fmla="*/ 0 h 832304"/>
                <a:gd name="connsiteX2" fmla="*/ 0 w 1718147"/>
                <a:gd name="connsiteY2" fmla="*/ 0 h 832304"/>
                <a:gd name="connsiteX3" fmla="*/ 856640 w 1718147"/>
                <a:gd name="connsiteY3" fmla="*/ 832304 h 832304"/>
                <a:gd name="connsiteX4" fmla="*/ 1718148 w 1718147"/>
                <a:gd name="connsiteY4" fmla="*/ 0 h 832304"/>
                <a:gd name="connsiteX5" fmla="*/ 1718148 w 1718147"/>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7" h="832304">
                  <a:moveTo>
                    <a:pt x="1718148" y="0"/>
                  </a:moveTo>
                  <a:lnTo>
                    <a:pt x="1718148" y="0"/>
                  </a:lnTo>
                  <a:lnTo>
                    <a:pt x="0" y="0"/>
                  </a:lnTo>
                  <a:lnTo>
                    <a:pt x="856640" y="832304"/>
                  </a:lnTo>
                  <a:lnTo>
                    <a:pt x="1718148" y="0"/>
                  </a:lnTo>
                  <a:lnTo>
                    <a:pt x="1718148" y="0"/>
                  </a:lnTo>
                </a:path>
              </a:pathLst>
            </a:custGeom>
            <a:solidFill>
              <a:srgbClr val="3D9138"/>
            </a:solidFill>
            <a:ln w="48661" cap="flat">
              <a:noFill/>
              <a:prstDash val="solid"/>
              <a:miter/>
            </a:ln>
          </p:spPr>
          <p:txBody>
            <a:bodyPr rtlCol="0" anchor="ctr"/>
            <a:lstStyle/>
            <a:p>
              <a:endParaRPr lang="ja-JP" altLang="en-US"/>
            </a:p>
          </p:txBody>
        </p:sp>
        <p:sp>
          <p:nvSpPr>
            <p:cNvPr id="552" name="フリーフォーム: 図形 551">
              <a:extLst>
                <a:ext uri="{FF2B5EF4-FFF2-40B4-BE49-F238E27FC236}">
                  <a16:creationId xmlns:a16="http://schemas.microsoft.com/office/drawing/2014/main" id="{E0640125-550E-4F38-9F74-0D13AB170D33}"/>
                </a:ext>
              </a:extLst>
            </p:cNvPr>
            <p:cNvSpPr/>
            <p:nvPr/>
          </p:nvSpPr>
          <p:spPr>
            <a:xfrm>
              <a:off x="14838749" y="4487628"/>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3E9038"/>
            </a:solidFill>
            <a:ln w="48661" cap="flat">
              <a:noFill/>
              <a:prstDash val="solid"/>
              <a:miter/>
            </a:ln>
          </p:spPr>
          <p:txBody>
            <a:bodyPr rtlCol="0" anchor="ctr"/>
            <a:lstStyle/>
            <a:p>
              <a:endParaRPr lang="ja-JP" altLang="en-US"/>
            </a:p>
          </p:txBody>
        </p:sp>
        <p:sp>
          <p:nvSpPr>
            <p:cNvPr id="553" name="フリーフォーム: 図形 552">
              <a:extLst>
                <a:ext uri="{FF2B5EF4-FFF2-40B4-BE49-F238E27FC236}">
                  <a16:creationId xmlns:a16="http://schemas.microsoft.com/office/drawing/2014/main" id="{570827BB-A25A-4970-8B25-88006F7E5B41}"/>
                </a:ext>
              </a:extLst>
            </p:cNvPr>
            <p:cNvSpPr/>
            <p:nvPr/>
          </p:nvSpPr>
          <p:spPr>
            <a:xfrm>
              <a:off x="14838749" y="3655324"/>
              <a:ext cx="856640" cy="1659741"/>
            </a:xfrm>
            <a:custGeom>
              <a:avLst/>
              <a:gdLst>
                <a:gd name="connsiteX0" fmla="*/ 0 w 856640"/>
                <a:gd name="connsiteY0" fmla="*/ 0 h 1659741"/>
                <a:gd name="connsiteX1" fmla="*/ 0 w 856640"/>
                <a:gd name="connsiteY1" fmla="*/ 0 h 1659741"/>
                <a:gd name="connsiteX2" fmla="*/ 0 w 856640"/>
                <a:gd name="connsiteY2" fmla="*/ 0 h 1659741"/>
                <a:gd name="connsiteX3" fmla="*/ 0 w 856640"/>
                <a:gd name="connsiteY3" fmla="*/ 0 h 1659741"/>
                <a:gd name="connsiteX4" fmla="*/ 0 w 856640"/>
                <a:gd name="connsiteY4" fmla="*/ 1659741 h 1659741"/>
                <a:gd name="connsiteX5" fmla="*/ 856641 w 856640"/>
                <a:gd name="connsiteY5" fmla="*/ 832304 h 1659741"/>
                <a:gd name="connsiteX6" fmla="*/ 0 w 856640"/>
                <a:gd name="connsiteY6" fmla="*/ 0 h 165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59741">
                  <a:moveTo>
                    <a:pt x="0" y="0"/>
                  </a:moveTo>
                  <a:lnTo>
                    <a:pt x="0" y="0"/>
                  </a:lnTo>
                  <a:lnTo>
                    <a:pt x="0" y="0"/>
                  </a:lnTo>
                  <a:lnTo>
                    <a:pt x="0" y="0"/>
                  </a:lnTo>
                  <a:lnTo>
                    <a:pt x="0" y="1659741"/>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554" name="フリーフォーム: 図形 553">
              <a:extLst>
                <a:ext uri="{FF2B5EF4-FFF2-40B4-BE49-F238E27FC236}">
                  <a16:creationId xmlns:a16="http://schemas.microsoft.com/office/drawing/2014/main" id="{5D2EDFC7-0DC6-4FAB-9AC9-A451F58E9BAE}"/>
                </a:ext>
              </a:extLst>
            </p:cNvPr>
            <p:cNvSpPr/>
            <p:nvPr/>
          </p:nvSpPr>
          <p:spPr>
            <a:xfrm>
              <a:off x="14838749" y="3655324"/>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555" name="フリーフォーム: 図形 554">
              <a:extLst>
                <a:ext uri="{FF2B5EF4-FFF2-40B4-BE49-F238E27FC236}">
                  <a16:creationId xmlns:a16="http://schemas.microsoft.com/office/drawing/2014/main" id="{57DB815F-9419-4D7F-AE2D-7012FDE2960B}"/>
                </a:ext>
              </a:extLst>
            </p:cNvPr>
            <p:cNvSpPr/>
            <p:nvPr/>
          </p:nvSpPr>
          <p:spPr>
            <a:xfrm>
              <a:off x="15695389" y="3655324"/>
              <a:ext cx="856640" cy="1659741"/>
            </a:xfrm>
            <a:custGeom>
              <a:avLst/>
              <a:gdLst>
                <a:gd name="connsiteX0" fmla="*/ 856641 w 856640"/>
                <a:gd name="connsiteY0" fmla="*/ 0 h 1659741"/>
                <a:gd name="connsiteX1" fmla="*/ 856641 w 856640"/>
                <a:gd name="connsiteY1" fmla="*/ 0 h 1659741"/>
                <a:gd name="connsiteX2" fmla="*/ 0 w 856640"/>
                <a:gd name="connsiteY2" fmla="*/ 832304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32304"/>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556" name="フリーフォーム: 図形 555">
              <a:extLst>
                <a:ext uri="{FF2B5EF4-FFF2-40B4-BE49-F238E27FC236}">
                  <a16:creationId xmlns:a16="http://schemas.microsoft.com/office/drawing/2014/main" id="{26CA4618-5CE8-4F98-8139-BE9DD6C4E84F}"/>
                </a:ext>
              </a:extLst>
            </p:cNvPr>
            <p:cNvSpPr/>
            <p:nvPr/>
          </p:nvSpPr>
          <p:spPr>
            <a:xfrm>
              <a:off x="14838749" y="1995583"/>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557" name="フリーフォーム: 図形 556">
              <a:extLst>
                <a:ext uri="{FF2B5EF4-FFF2-40B4-BE49-F238E27FC236}">
                  <a16:creationId xmlns:a16="http://schemas.microsoft.com/office/drawing/2014/main" id="{63304C89-34F1-4015-AFD7-534B47DA87DA}"/>
                </a:ext>
              </a:extLst>
            </p:cNvPr>
            <p:cNvSpPr/>
            <p:nvPr/>
          </p:nvSpPr>
          <p:spPr>
            <a:xfrm>
              <a:off x="14838749" y="1995583"/>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558" name="フリーフォーム: 図形 557">
              <a:extLst>
                <a:ext uri="{FF2B5EF4-FFF2-40B4-BE49-F238E27FC236}">
                  <a16:creationId xmlns:a16="http://schemas.microsoft.com/office/drawing/2014/main" id="{71654EA6-84BD-4E1D-B413-243834066AF1}"/>
                </a:ext>
              </a:extLst>
            </p:cNvPr>
            <p:cNvSpPr/>
            <p:nvPr/>
          </p:nvSpPr>
          <p:spPr>
            <a:xfrm>
              <a:off x="15695389" y="1995583"/>
              <a:ext cx="856640" cy="1664607"/>
            </a:xfrm>
            <a:custGeom>
              <a:avLst/>
              <a:gdLst>
                <a:gd name="connsiteX0" fmla="*/ 856641 w 856640"/>
                <a:gd name="connsiteY0" fmla="*/ 1659741 h 1664607"/>
                <a:gd name="connsiteX1" fmla="*/ 856641 w 856640"/>
                <a:gd name="connsiteY1" fmla="*/ 1659741 h 1664607"/>
                <a:gd name="connsiteX2" fmla="*/ 856641 w 856640"/>
                <a:gd name="connsiteY2" fmla="*/ 0 h 1664607"/>
                <a:gd name="connsiteX3" fmla="*/ 856641 w 856640"/>
                <a:gd name="connsiteY3" fmla="*/ 0 h 1664607"/>
                <a:gd name="connsiteX4" fmla="*/ 0 w 856640"/>
                <a:gd name="connsiteY4" fmla="*/ 832304 h 1664607"/>
                <a:gd name="connsiteX5" fmla="*/ 856641 w 856640"/>
                <a:gd name="connsiteY5" fmla="*/ 1664608 h 1664607"/>
                <a:gd name="connsiteX6" fmla="*/ 856641 w 856640"/>
                <a:gd name="connsiteY6" fmla="*/ 0 h 166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64607">
                  <a:moveTo>
                    <a:pt x="856641" y="1659741"/>
                  </a:moveTo>
                  <a:lnTo>
                    <a:pt x="856641" y="1659741"/>
                  </a:lnTo>
                  <a:moveTo>
                    <a:pt x="856641" y="0"/>
                  </a:moveTo>
                  <a:lnTo>
                    <a:pt x="856641" y="0"/>
                  </a:lnTo>
                  <a:lnTo>
                    <a:pt x="0" y="832304"/>
                  </a:lnTo>
                  <a:lnTo>
                    <a:pt x="856641" y="1664608"/>
                  </a:lnTo>
                  <a:lnTo>
                    <a:pt x="856641" y="0"/>
                  </a:lnTo>
                </a:path>
              </a:pathLst>
            </a:custGeom>
            <a:solidFill>
              <a:srgbClr val="3D9138"/>
            </a:solidFill>
            <a:ln w="48661" cap="flat">
              <a:noFill/>
              <a:prstDash val="solid"/>
              <a:miter/>
            </a:ln>
          </p:spPr>
          <p:txBody>
            <a:bodyPr rtlCol="0" anchor="ctr"/>
            <a:lstStyle/>
            <a:p>
              <a:endParaRPr lang="ja-JP" altLang="en-US"/>
            </a:p>
          </p:txBody>
        </p:sp>
        <p:sp>
          <p:nvSpPr>
            <p:cNvPr id="559" name="フリーフォーム: 図形 558">
              <a:extLst>
                <a:ext uri="{FF2B5EF4-FFF2-40B4-BE49-F238E27FC236}">
                  <a16:creationId xmlns:a16="http://schemas.microsoft.com/office/drawing/2014/main" id="{E79480D1-CC91-4643-9412-623FD6F778C9}"/>
                </a:ext>
              </a:extLst>
            </p:cNvPr>
            <p:cNvSpPr/>
            <p:nvPr/>
          </p:nvSpPr>
          <p:spPr>
            <a:xfrm>
              <a:off x="14838749" y="2827887"/>
              <a:ext cx="1713281" cy="827436"/>
            </a:xfrm>
            <a:custGeom>
              <a:avLst/>
              <a:gdLst>
                <a:gd name="connsiteX0" fmla="*/ 856641 w 1713281"/>
                <a:gd name="connsiteY0" fmla="*/ 0 h 827436"/>
                <a:gd name="connsiteX1" fmla="*/ 856641 w 1713281"/>
                <a:gd name="connsiteY1" fmla="*/ 0 h 827436"/>
                <a:gd name="connsiteX2" fmla="*/ 0 w 1713281"/>
                <a:gd name="connsiteY2" fmla="*/ 827437 h 827436"/>
                <a:gd name="connsiteX3" fmla="*/ 1713281 w 1713281"/>
                <a:gd name="connsiteY3" fmla="*/ 827437 h 827436"/>
                <a:gd name="connsiteX4" fmla="*/ 856641 w 1713281"/>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27436">
                  <a:moveTo>
                    <a:pt x="856641" y="0"/>
                  </a:moveTo>
                  <a:lnTo>
                    <a:pt x="856641" y="0"/>
                  </a:lnTo>
                  <a:lnTo>
                    <a:pt x="0" y="827437"/>
                  </a:lnTo>
                  <a:lnTo>
                    <a:pt x="1713281" y="827437"/>
                  </a:lnTo>
                  <a:lnTo>
                    <a:pt x="856641" y="0"/>
                  </a:lnTo>
                </a:path>
              </a:pathLst>
            </a:custGeom>
            <a:solidFill>
              <a:srgbClr val="3F8E38"/>
            </a:solidFill>
            <a:ln w="48661" cap="flat">
              <a:noFill/>
              <a:prstDash val="solid"/>
              <a:miter/>
            </a:ln>
          </p:spPr>
          <p:txBody>
            <a:bodyPr rtlCol="0" anchor="ctr"/>
            <a:lstStyle/>
            <a:p>
              <a:endParaRPr lang="ja-JP" altLang="en-US"/>
            </a:p>
          </p:txBody>
        </p:sp>
        <p:sp>
          <p:nvSpPr>
            <p:cNvPr id="560" name="フリーフォーム: 図形 559">
              <a:extLst>
                <a:ext uri="{FF2B5EF4-FFF2-40B4-BE49-F238E27FC236}">
                  <a16:creationId xmlns:a16="http://schemas.microsoft.com/office/drawing/2014/main" id="{5BAE0033-7723-4A13-9412-E082F725BE67}"/>
                </a:ext>
              </a:extLst>
            </p:cNvPr>
            <p:cNvSpPr/>
            <p:nvPr/>
          </p:nvSpPr>
          <p:spPr>
            <a:xfrm>
              <a:off x="7980759" y="-5480551"/>
              <a:ext cx="1713280" cy="832303"/>
            </a:xfrm>
            <a:custGeom>
              <a:avLst/>
              <a:gdLst>
                <a:gd name="connsiteX0" fmla="*/ 856640 w 1713280"/>
                <a:gd name="connsiteY0" fmla="*/ 0 h 832303"/>
                <a:gd name="connsiteX1" fmla="*/ 0 w 1713280"/>
                <a:gd name="connsiteY1" fmla="*/ 832304 h 832303"/>
                <a:gd name="connsiteX2" fmla="*/ 1713281 w 1713280"/>
                <a:gd name="connsiteY2" fmla="*/ 832304 h 832303"/>
                <a:gd name="connsiteX3" fmla="*/ 856640 w 1713280"/>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0" h="832303">
                  <a:moveTo>
                    <a:pt x="856640" y="0"/>
                  </a:moveTo>
                  <a:lnTo>
                    <a:pt x="0" y="832304"/>
                  </a:lnTo>
                  <a:lnTo>
                    <a:pt x="1713281" y="832304"/>
                  </a:lnTo>
                  <a:lnTo>
                    <a:pt x="856640" y="0"/>
                  </a:lnTo>
                </a:path>
              </a:pathLst>
            </a:custGeom>
            <a:solidFill>
              <a:srgbClr val="408D38"/>
            </a:solidFill>
            <a:ln w="48661" cap="flat">
              <a:noFill/>
              <a:prstDash val="solid"/>
              <a:miter/>
            </a:ln>
          </p:spPr>
          <p:txBody>
            <a:bodyPr rtlCol="0" anchor="ctr"/>
            <a:lstStyle/>
            <a:p>
              <a:endParaRPr lang="ja-JP" altLang="en-US"/>
            </a:p>
          </p:txBody>
        </p:sp>
        <p:sp>
          <p:nvSpPr>
            <p:cNvPr id="561" name="フリーフォーム: 図形 560">
              <a:extLst>
                <a:ext uri="{FF2B5EF4-FFF2-40B4-BE49-F238E27FC236}">
                  <a16:creationId xmlns:a16="http://schemas.microsoft.com/office/drawing/2014/main" id="{06B6B01D-98BA-47A6-8A82-BA687FDDA405}"/>
                </a:ext>
              </a:extLst>
            </p:cNvPr>
            <p:cNvSpPr/>
            <p:nvPr/>
          </p:nvSpPr>
          <p:spPr>
            <a:xfrm>
              <a:off x="7980759" y="-6307987"/>
              <a:ext cx="856640" cy="1659740"/>
            </a:xfrm>
            <a:custGeom>
              <a:avLst/>
              <a:gdLst>
                <a:gd name="connsiteX0" fmla="*/ 0 w 856640"/>
                <a:gd name="connsiteY0" fmla="*/ 0 h 1659740"/>
                <a:gd name="connsiteX1" fmla="*/ 0 w 856640"/>
                <a:gd name="connsiteY1" fmla="*/ 1659741 h 1659740"/>
                <a:gd name="connsiteX2" fmla="*/ 856640 w 856640"/>
                <a:gd name="connsiteY2" fmla="*/ 827437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0"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562" name="フリーフォーム: 図形 561">
              <a:extLst>
                <a:ext uri="{FF2B5EF4-FFF2-40B4-BE49-F238E27FC236}">
                  <a16:creationId xmlns:a16="http://schemas.microsoft.com/office/drawing/2014/main" id="{07D58E9B-5A63-4EEF-9E0D-91A70C133A94}"/>
                </a:ext>
              </a:extLst>
            </p:cNvPr>
            <p:cNvSpPr/>
            <p:nvPr/>
          </p:nvSpPr>
          <p:spPr>
            <a:xfrm>
              <a:off x="7980759" y="-6307987"/>
              <a:ext cx="1713280" cy="827436"/>
            </a:xfrm>
            <a:custGeom>
              <a:avLst/>
              <a:gdLst>
                <a:gd name="connsiteX0" fmla="*/ 1713281 w 1713280"/>
                <a:gd name="connsiteY0" fmla="*/ 0 h 827436"/>
                <a:gd name="connsiteX1" fmla="*/ 0 w 1713280"/>
                <a:gd name="connsiteY1" fmla="*/ 0 h 827436"/>
                <a:gd name="connsiteX2" fmla="*/ 856640 w 1713280"/>
                <a:gd name="connsiteY2" fmla="*/ 827437 h 827436"/>
                <a:gd name="connsiteX3" fmla="*/ 171328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1713281" y="0"/>
                  </a:moveTo>
                  <a:lnTo>
                    <a:pt x="0" y="0"/>
                  </a:lnTo>
                  <a:lnTo>
                    <a:pt x="856640"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563" name="フリーフォーム: 図形 562">
              <a:extLst>
                <a:ext uri="{FF2B5EF4-FFF2-40B4-BE49-F238E27FC236}">
                  <a16:creationId xmlns:a16="http://schemas.microsoft.com/office/drawing/2014/main" id="{CAEC1356-0AAD-4F50-96F1-6219CFDE3A2E}"/>
                </a:ext>
              </a:extLst>
            </p:cNvPr>
            <p:cNvSpPr/>
            <p:nvPr/>
          </p:nvSpPr>
          <p:spPr>
            <a:xfrm>
              <a:off x="8837399" y="-6307987"/>
              <a:ext cx="856640" cy="1659740"/>
            </a:xfrm>
            <a:custGeom>
              <a:avLst/>
              <a:gdLst>
                <a:gd name="connsiteX0" fmla="*/ 856640 w 856640"/>
                <a:gd name="connsiteY0" fmla="*/ 0 h 1659740"/>
                <a:gd name="connsiteX1" fmla="*/ 856640 w 856640"/>
                <a:gd name="connsiteY1" fmla="*/ 0 h 1659740"/>
                <a:gd name="connsiteX2" fmla="*/ 0 w 856640"/>
                <a:gd name="connsiteY2" fmla="*/ 827437 h 1659740"/>
                <a:gd name="connsiteX3" fmla="*/ 856640 w 856640"/>
                <a:gd name="connsiteY3" fmla="*/ 1659741 h 1659740"/>
                <a:gd name="connsiteX4" fmla="*/ 85664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0" y="0"/>
                  </a:moveTo>
                  <a:lnTo>
                    <a:pt x="856640" y="0"/>
                  </a:lnTo>
                  <a:lnTo>
                    <a:pt x="0" y="827437"/>
                  </a:lnTo>
                  <a:lnTo>
                    <a:pt x="856640" y="1659741"/>
                  </a:lnTo>
                  <a:lnTo>
                    <a:pt x="856640" y="0"/>
                  </a:lnTo>
                </a:path>
              </a:pathLst>
            </a:custGeom>
            <a:solidFill>
              <a:srgbClr val="3D9138"/>
            </a:solidFill>
            <a:ln w="48661" cap="flat">
              <a:noFill/>
              <a:prstDash val="solid"/>
              <a:miter/>
            </a:ln>
          </p:spPr>
          <p:txBody>
            <a:bodyPr rtlCol="0" anchor="ctr"/>
            <a:lstStyle/>
            <a:p>
              <a:endParaRPr lang="ja-JP" altLang="en-US"/>
            </a:p>
          </p:txBody>
        </p:sp>
        <p:sp>
          <p:nvSpPr>
            <p:cNvPr id="564" name="フリーフォーム: 図形 563">
              <a:extLst>
                <a:ext uri="{FF2B5EF4-FFF2-40B4-BE49-F238E27FC236}">
                  <a16:creationId xmlns:a16="http://schemas.microsoft.com/office/drawing/2014/main" id="{38AB0136-BFCB-4B4C-BC1D-03DDA9A84466}"/>
                </a:ext>
              </a:extLst>
            </p:cNvPr>
            <p:cNvSpPr/>
            <p:nvPr/>
          </p:nvSpPr>
          <p:spPr>
            <a:xfrm>
              <a:off x="7980759" y="-7972596"/>
              <a:ext cx="856640" cy="1664608"/>
            </a:xfrm>
            <a:custGeom>
              <a:avLst/>
              <a:gdLst>
                <a:gd name="connsiteX0" fmla="*/ 0 w 856640"/>
                <a:gd name="connsiteY0" fmla="*/ 0 h 1664608"/>
                <a:gd name="connsiteX1" fmla="*/ 0 w 856640"/>
                <a:gd name="connsiteY1" fmla="*/ 1664608 h 1664608"/>
                <a:gd name="connsiteX2" fmla="*/ 856640 w 856640"/>
                <a:gd name="connsiteY2" fmla="*/ 832304 h 1664608"/>
                <a:gd name="connsiteX3" fmla="*/ 0 w 856640"/>
                <a:gd name="connsiteY3" fmla="*/ 0 h 1664608"/>
              </a:gdLst>
              <a:ahLst/>
              <a:cxnLst>
                <a:cxn ang="0">
                  <a:pos x="connsiteX0" y="connsiteY0"/>
                </a:cxn>
                <a:cxn ang="0">
                  <a:pos x="connsiteX1" y="connsiteY1"/>
                </a:cxn>
                <a:cxn ang="0">
                  <a:pos x="connsiteX2" y="connsiteY2"/>
                </a:cxn>
                <a:cxn ang="0">
                  <a:pos x="connsiteX3" y="connsiteY3"/>
                </a:cxn>
              </a:cxnLst>
              <a:rect l="l" t="t" r="r" b="b"/>
              <a:pathLst>
                <a:path w="856640" h="1664608">
                  <a:moveTo>
                    <a:pt x="0" y="0"/>
                  </a:moveTo>
                  <a:lnTo>
                    <a:pt x="0" y="1664608"/>
                  </a:lnTo>
                  <a:lnTo>
                    <a:pt x="856640"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565" name="フリーフォーム: 図形 564">
              <a:extLst>
                <a:ext uri="{FF2B5EF4-FFF2-40B4-BE49-F238E27FC236}">
                  <a16:creationId xmlns:a16="http://schemas.microsoft.com/office/drawing/2014/main" id="{1DA355C1-D317-4AF2-A18C-8800D4678CD2}"/>
                </a:ext>
              </a:extLst>
            </p:cNvPr>
            <p:cNvSpPr/>
            <p:nvPr/>
          </p:nvSpPr>
          <p:spPr>
            <a:xfrm>
              <a:off x="7980759" y="-7972596"/>
              <a:ext cx="1713280" cy="832303"/>
            </a:xfrm>
            <a:custGeom>
              <a:avLst/>
              <a:gdLst>
                <a:gd name="connsiteX0" fmla="*/ 1713281 w 1713280"/>
                <a:gd name="connsiteY0" fmla="*/ 0 h 832303"/>
                <a:gd name="connsiteX1" fmla="*/ 0 w 1713280"/>
                <a:gd name="connsiteY1" fmla="*/ 0 h 832303"/>
                <a:gd name="connsiteX2" fmla="*/ 856640 w 1713280"/>
                <a:gd name="connsiteY2" fmla="*/ 832304 h 832303"/>
                <a:gd name="connsiteX3" fmla="*/ 1713281 w 1713280"/>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0" h="832303">
                  <a:moveTo>
                    <a:pt x="1713281" y="0"/>
                  </a:moveTo>
                  <a:lnTo>
                    <a:pt x="0" y="0"/>
                  </a:lnTo>
                  <a:lnTo>
                    <a:pt x="856640" y="832304"/>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566" name="フリーフォーム: 図形 565">
              <a:extLst>
                <a:ext uri="{FF2B5EF4-FFF2-40B4-BE49-F238E27FC236}">
                  <a16:creationId xmlns:a16="http://schemas.microsoft.com/office/drawing/2014/main" id="{EE667802-A7E6-4BE4-B5E7-0F7F3844194E}"/>
                </a:ext>
              </a:extLst>
            </p:cNvPr>
            <p:cNvSpPr/>
            <p:nvPr/>
          </p:nvSpPr>
          <p:spPr>
            <a:xfrm>
              <a:off x="8837399" y="-7972596"/>
              <a:ext cx="856640" cy="1664608"/>
            </a:xfrm>
            <a:custGeom>
              <a:avLst/>
              <a:gdLst>
                <a:gd name="connsiteX0" fmla="*/ 856640 w 856640"/>
                <a:gd name="connsiteY0" fmla="*/ 0 h 1664608"/>
                <a:gd name="connsiteX1" fmla="*/ 856640 w 856640"/>
                <a:gd name="connsiteY1" fmla="*/ 0 h 1664608"/>
                <a:gd name="connsiteX2" fmla="*/ 0 w 856640"/>
                <a:gd name="connsiteY2" fmla="*/ 832304 h 1664608"/>
                <a:gd name="connsiteX3" fmla="*/ 856640 w 856640"/>
                <a:gd name="connsiteY3" fmla="*/ 1664608 h 1664608"/>
                <a:gd name="connsiteX4" fmla="*/ 856640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856640" y="0"/>
                  </a:moveTo>
                  <a:lnTo>
                    <a:pt x="856640" y="0"/>
                  </a:lnTo>
                  <a:lnTo>
                    <a:pt x="0" y="832304"/>
                  </a:lnTo>
                  <a:lnTo>
                    <a:pt x="856640" y="1664608"/>
                  </a:lnTo>
                  <a:lnTo>
                    <a:pt x="856640" y="0"/>
                  </a:lnTo>
                </a:path>
              </a:pathLst>
            </a:custGeom>
            <a:solidFill>
              <a:srgbClr val="3D9138"/>
            </a:solidFill>
            <a:ln w="48661" cap="flat">
              <a:noFill/>
              <a:prstDash val="solid"/>
              <a:miter/>
            </a:ln>
          </p:spPr>
          <p:txBody>
            <a:bodyPr rtlCol="0" anchor="ctr"/>
            <a:lstStyle/>
            <a:p>
              <a:endParaRPr lang="ja-JP" altLang="en-US"/>
            </a:p>
          </p:txBody>
        </p:sp>
        <p:sp>
          <p:nvSpPr>
            <p:cNvPr id="567" name="フリーフォーム: 図形 566">
              <a:extLst>
                <a:ext uri="{FF2B5EF4-FFF2-40B4-BE49-F238E27FC236}">
                  <a16:creationId xmlns:a16="http://schemas.microsoft.com/office/drawing/2014/main" id="{B2CB0941-EACB-4D0A-8EB0-89601395BAFD}"/>
                </a:ext>
              </a:extLst>
            </p:cNvPr>
            <p:cNvSpPr/>
            <p:nvPr/>
          </p:nvSpPr>
          <p:spPr>
            <a:xfrm>
              <a:off x="7980759" y="-7140292"/>
              <a:ext cx="1713280" cy="832304"/>
            </a:xfrm>
            <a:custGeom>
              <a:avLst/>
              <a:gdLst>
                <a:gd name="connsiteX0" fmla="*/ 856640 w 1713280"/>
                <a:gd name="connsiteY0" fmla="*/ 0 h 832304"/>
                <a:gd name="connsiteX1" fmla="*/ 856640 w 1713280"/>
                <a:gd name="connsiteY1" fmla="*/ 0 h 832304"/>
                <a:gd name="connsiteX2" fmla="*/ 0 w 1713280"/>
                <a:gd name="connsiteY2" fmla="*/ 832304 h 832304"/>
                <a:gd name="connsiteX3" fmla="*/ 1713281 w 1713280"/>
                <a:gd name="connsiteY3" fmla="*/ 832304 h 832304"/>
                <a:gd name="connsiteX4" fmla="*/ 856640 w 1713280"/>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4">
                  <a:moveTo>
                    <a:pt x="856640" y="0"/>
                  </a:moveTo>
                  <a:lnTo>
                    <a:pt x="856640" y="0"/>
                  </a:lnTo>
                  <a:lnTo>
                    <a:pt x="0" y="832304"/>
                  </a:lnTo>
                  <a:lnTo>
                    <a:pt x="1713281" y="832304"/>
                  </a:lnTo>
                  <a:lnTo>
                    <a:pt x="856640" y="0"/>
                  </a:lnTo>
                </a:path>
              </a:pathLst>
            </a:custGeom>
            <a:solidFill>
              <a:srgbClr val="3D9138"/>
            </a:solidFill>
            <a:ln w="48661" cap="flat">
              <a:noFill/>
              <a:prstDash val="solid"/>
              <a:miter/>
            </a:ln>
          </p:spPr>
          <p:txBody>
            <a:bodyPr rtlCol="0" anchor="ctr"/>
            <a:lstStyle/>
            <a:p>
              <a:endParaRPr lang="ja-JP" altLang="en-US"/>
            </a:p>
          </p:txBody>
        </p:sp>
        <p:sp>
          <p:nvSpPr>
            <p:cNvPr id="568" name="フリーフォーム: 図形 567">
              <a:extLst>
                <a:ext uri="{FF2B5EF4-FFF2-40B4-BE49-F238E27FC236}">
                  <a16:creationId xmlns:a16="http://schemas.microsoft.com/office/drawing/2014/main" id="{C3A2E823-A7E3-4754-89CA-CA0A6A841793}"/>
                </a:ext>
              </a:extLst>
            </p:cNvPr>
            <p:cNvSpPr/>
            <p:nvPr/>
          </p:nvSpPr>
          <p:spPr>
            <a:xfrm>
              <a:off x="9694039" y="-7972596"/>
              <a:ext cx="1718148" cy="832303"/>
            </a:xfrm>
            <a:custGeom>
              <a:avLst/>
              <a:gdLst>
                <a:gd name="connsiteX0" fmla="*/ 1718148 w 1718148"/>
                <a:gd name="connsiteY0" fmla="*/ 0 h 832303"/>
                <a:gd name="connsiteX1" fmla="*/ 0 w 1718148"/>
                <a:gd name="connsiteY1" fmla="*/ 0 h 832303"/>
                <a:gd name="connsiteX2" fmla="*/ 856640 w 1718148"/>
                <a:gd name="connsiteY2" fmla="*/ 832304 h 832303"/>
                <a:gd name="connsiteX3" fmla="*/ 1718148 w 1718148"/>
                <a:gd name="connsiteY3" fmla="*/ 0 h 832303"/>
              </a:gdLst>
              <a:ahLst/>
              <a:cxnLst>
                <a:cxn ang="0">
                  <a:pos x="connsiteX0" y="connsiteY0"/>
                </a:cxn>
                <a:cxn ang="0">
                  <a:pos x="connsiteX1" y="connsiteY1"/>
                </a:cxn>
                <a:cxn ang="0">
                  <a:pos x="connsiteX2" y="connsiteY2"/>
                </a:cxn>
                <a:cxn ang="0">
                  <a:pos x="connsiteX3" y="connsiteY3"/>
                </a:cxn>
              </a:cxnLst>
              <a:rect l="l" t="t" r="r" b="b"/>
              <a:pathLst>
                <a:path w="1718148" h="832303">
                  <a:moveTo>
                    <a:pt x="1718148" y="0"/>
                  </a:moveTo>
                  <a:lnTo>
                    <a:pt x="0" y="0"/>
                  </a:lnTo>
                  <a:lnTo>
                    <a:pt x="856640" y="832304"/>
                  </a:lnTo>
                  <a:lnTo>
                    <a:pt x="1718148" y="0"/>
                  </a:lnTo>
                </a:path>
              </a:pathLst>
            </a:custGeom>
            <a:solidFill>
              <a:srgbClr val="3E9038"/>
            </a:solidFill>
            <a:ln w="48661" cap="flat">
              <a:noFill/>
              <a:prstDash val="solid"/>
              <a:miter/>
            </a:ln>
          </p:spPr>
          <p:txBody>
            <a:bodyPr rtlCol="0" anchor="ctr"/>
            <a:lstStyle/>
            <a:p>
              <a:endParaRPr lang="ja-JP" altLang="en-US"/>
            </a:p>
          </p:txBody>
        </p:sp>
        <p:sp>
          <p:nvSpPr>
            <p:cNvPr id="569" name="フリーフォーム: 図形 568">
              <a:extLst>
                <a:ext uri="{FF2B5EF4-FFF2-40B4-BE49-F238E27FC236}">
                  <a16:creationId xmlns:a16="http://schemas.microsoft.com/office/drawing/2014/main" id="{3E943025-4B6B-40C2-A28B-DE6D9B0F9D65}"/>
                </a:ext>
              </a:extLst>
            </p:cNvPr>
            <p:cNvSpPr/>
            <p:nvPr/>
          </p:nvSpPr>
          <p:spPr>
            <a:xfrm>
              <a:off x="10550680" y="-7972596"/>
              <a:ext cx="861507" cy="1664608"/>
            </a:xfrm>
            <a:custGeom>
              <a:avLst/>
              <a:gdLst>
                <a:gd name="connsiteX0" fmla="*/ 861508 w 861507"/>
                <a:gd name="connsiteY0" fmla="*/ 0 h 1664608"/>
                <a:gd name="connsiteX1" fmla="*/ 861508 w 861507"/>
                <a:gd name="connsiteY1" fmla="*/ 0 h 1664608"/>
                <a:gd name="connsiteX2" fmla="*/ 0 w 861507"/>
                <a:gd name="connsiteY2" fmla="*/ 832304 h 1664608"/>
                <a:gd name="connsiteX3" fmla="*/ 861508 w 861507"/>
                <a:gd name="connsiteY3" fmla="*/ 1664608 h 1664608"/>
                <a:gd name="connsiteX4" fmla="*/ 861508 w 861507"/>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64608">
                  <a:moveTo>
                    <a:pt x="861508" y="0"/>
                  </a:moveTo>
                  <a:lnTo>
                    <a:pt x="861508" y="0"/>
                  </a:lnTo>
                  <a:lnTo>
                    <a:pt x="0" y="832304"/>
                  </a:lnTo>
                  <a:lnTo>
                    <a:pt x="861508" y="1664608"/>
                  </a:lnTo>
                  <a:lnTo>
                    <a:pt x="861508" y="0"/>
                  </a:lnTo>
                </a:path>
              </a:pathLst>
            </a:custGeom>
            <a:solidFill>
              <a:srgbClr val="359939"/>
            </a:solidFill>
            <a:ln w="48661" cap="flat">
              <a:noFill/>
              <a:prstDash val="solid"/>
              <a:miter/>
            </a:ln>
          </p:spPr>
          <p:txBody>
            <a:bodyPr rtlCol="0" anchor="ctr"/>
            <a:lstStyle/>
            <a:p>
              <a:endParaRPr lang="ja-JP" altLang="en-US"/>
            </a:p>
          </p:txBody>
        </p:sp>
        <p:sp>
          <p:nvSpPr>
            <p:cNvPr id="570" name="フリーフォーム: 図形 569">
              <a:extLst>
                <a:ext uri="{FF2B5EF4-FFF2-40B4-BE49-F238E27FC236}">
                  <a16:creationId xmlns:a16="http://schemas.microsoft.com/office/drawing/2014/main" id="{CFD57164-7082-48F1-A02F-80712C779F0A}"/>
                </a:ext>
              </a:extLst>
            </p:cNvPr>
            <p:cNvSpPr/>
            <p:nvPr/>
          </p:nvSpPr>
          <p:spPr>
            <a:xfrm>
              <a:off x="9694039" y="-7140292"/>
              <a:ext cx="1718148" cy="832304"/>
            </a:xfrm>
            <a:custGeom>
              <a:avLst/>
              <a:gdLst>
                <a:gd name="connsiteX0" fmla="*/ 856640 w 1718148"/>
                <a:gd name="connsiteY0" fmla="*/ 0 h 832304"/>
                <a:gd name="connsiteX1" fmla="*/ 856640 w 1718148"/>
                <a:gd name="connsiteY1" fmla="*/ 0 h 832304"/>
                <a:gd name="connsiteX2" fmla="*/ 0 w 1718148"/>
                <a:gd name="connsiteY2" fmla="*/ 832304 h 832304"/>
                <a:gd name="connsiteX3" fmla="*/ 1718148 w 1718148"/>
                <a:gd name="connsiteY3" fmla="*/ 832304 h 832304"/>
                <a:gd name="connsiteX4" fmla="*/ 856640 w 1718148"/>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8" h="832304">
                  <a:moveTo>
                    <a:pt x="856640" y="0"/>
                  </a:moveTo>
                  <a:lnTo>
                    <a:pt x="856640" y="0"/>
                  </a:lnTo>
                  <a:lnTo>
                    <a:pt x="0" y="832304"/>
                  </a:lnTo>
                  <a:lnTo>
                    <a:pt x="1718148" y="832304"/>
                  </a:lnTo>
                  <a:lnTo>
                    <a:pt x="856640" y="0"/>
                  </a:lnTo>
                </a:path>
              </a:pathLst>
            </a:custGeom>
            <a:solidFill>
              <a:srgbClr val="3D9138"/>
            </a:solidFill>
            <a:ln w="48661" cap="flat">
              <a:noFill/>
              <a:prstDash val="solid"/>
              <a:miter/>
            </a:ln>
          </p:spPr>
          <p:txBody>
            <a:bodyPr rtlCol="0" anchor="ctr"/>
            <a:lstStyle/>
            <a:p>
              <a:endParaRPr lang="ja-JP" altLang="en-US"/>
            </a:p>
          </p:txBody>
        </p:sp>
        <p:sp>
          <p:nvSpPr>
            <p:cNvPr id="571" name="フリーフォーム: 図形 570">
              <a:extLst>
                <a:ext uri="{FF2B5EF4-FFF2-40B4-BE49-F238E27FC236}">
                  <a16:creationId xmlns:a16="http://schemas.microsoft.com/office/drawing/2014/main" id="{E33B2AB2-3052-447A-BCCD-AFE103630109}"/>
                </a:ext>
              </a:extLst>
            </p:cNvPr>
            <p:cNvSpPr/>
            <p:nvPr/>
          </p:nvSpPr>
          <p:spPr>
            <a:xfrm>
              <a:off x="9694039" y="-7972596"/>
              <a:ext cx="856640" cy="1664608"/>
            </a:xfrm>
            <a:custGeom>
              <a:avLst/>
              <a:gdLst>
                <a:gd name="connsiteX0" fmla="*/ 0 w 856640"/>
                <a:gd name="connsiteY0" fmla="*/ 0 h 1664608"/>
                <a:gd name="connsiteX1" fmla="*/ 0 w 856640"/>
                <a:gd name="connsiteY1" fmla="*/ 0 h 1664608"/>
                <a:gd name="connsiteX2" fmla="*/ 0 w 856640"/>
                <a:gd name="connsiteY2" fmla="*/ 1664608 h 1664608"/>
                <a:gd name="connsiteX3" fmla="*/ 856640 w 856640"/>
                <a:gd name="connsiteY3" fmla="*/ 832304 h 1664608"/>
                <a:gd name="connsiteX4" fmla="*/ 0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0" y="0"/>
                  </a:moveTo>
                  <a:lnTo>
                    <a:pt x="0" y="0"/>
                  </a:lnTo>
                  <a:lnTo>
                    <a:pt x="0" y="1664608"/>
                  </a:lnTo>
                  <a:lnTo>
                    <a:pt x="856640"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572" name="フリーフォーム: 図形 571">
              <a:extLst>
                <a:ext uri="{FF2B5EF4-FFF2-40B4-BE49-F238E27FC236}">
                  <a16:creationId xmlns:a16="http://schemas.microsoft.com/office/drawing/2014/main" id="{30DD5C81-9A55-45A6-902D-819B467EF727}"/>
                </a:ext>
              </a:extLst>
            </p:cNvPr>
            <p:cNvSpPr/>
            <p:nvPr/>
          </p:nvSpPr>
          <p:spPr>
            <a:xfrm>
              <a:off x="10550680" y="-6307987"/>
              <a:ext cx="861507" cy="1659740"/>
            </a:xfrm>
            <a:custGeom>
              <a:avLst/>
              <a:gdLst>
                <a:gd name="connsiteX0" fmla="*/ 861508 w 861507"/>
                <a:gd name="connsiteY0" fmla="*/ 0 h 1659740"/>
                <a:gd name="connsiteX1" fmla="*/ 0 w 861507"/>
                <a:gd name="connsiteY1" fmla="*/ 827437 h 1659740"/>
                <a:gd name="connsiteX2" fmla="*/ 861508 w 861507"/>
                <a:gd name="connsiteY2" fmla="*/ 1659741 h 1659740"/>
                <a:gd name="connsiteX3" fmla="*/ 861508 w 861507"/>
                <a:gd name="connsiteY3" fmla="*/ 0 h 1659740"/>
              </a:gdLst>
              <a:ahLst/>
              <a:cxnLst>
                <a:cxn ang="0">
                  <a:pos x="connsiteX0" y="connsiteY0"/>
                </a:cxn>
                <a:cxn ang="0">
                  <a:pos x="connsiteX1" y="connsiteY1"/>
                </a:cxn>
                <a:cxn ang="0">
                  <a:pos x="connsiteX2" y="connsiteY2"/>
                </a:cxn>
                <a:cxn ang="0">
                  <a:pos x="connsiteX3" y="connsiteY3"/>
                </a:cxn>
              </a:cxnLst>
              <a:rect l="l" t="t" r="r" b="b"/>
              <a:pathLst>
                <a:path w="861507" h="1659740">
                  <a:moveTo>
                    <a:pt x="861508" y="0"/>
                  </a:moveTo>
                  <a:lnTo>
                    <a:pt x="0" y="827437"/>
                  </a:lnTo>
                  <a:lnTo>
                    <a:pt x="861508" y="1659741"/>
                  </a:lnTo>
                  <a:lnTo>
                    <a:pt x="861508" y="0"/>
                  </a:lnTo>
                </a:path>
              </a:pathLst>
            </a:custGeom>
            <a:solidFill>
              <a:srgbClr val="408D38"/>
            </a:solidFill>
            <a:ln w="48661" cap="flat">
              <a:noFill/>
              <a:prstDash val="solid"/>
              <a:miter/>
            </a:ln>
          </p:spPr>
          <p:txBody>
            <a:bodyPr rtlCol="0" anchor="ctr"/>
            <a:lstStyle/>
            <a:p>
              <a:endParaRPr lang="ja-JP" altLang="en-US"/>
            </a:p>
          </p:txBody>
        </p:sp>
        <p:sp>
          <p:nvSpPr>
            <p:cNvPr id="573" name="フリーフォーム: 図形 572">
              <a:extLst>
                <a:ext uri="{FF2B5EF4-FFF2-40B4-BE49-F238E27FC236}">
                  <a16:creationId xmlns:a16="http://schemas.microsoft.com/office/drawing/2014/main" id="{724A7C36-4158-4FEF-9591-995A7BF7545C}"/>
                </a:ext>
              </a:extLst>
            </p:cNvPr>
            <p:cNvSpPr/>
            <p:nvPr/>
          </p:nvSpPr>
          <p:spPr>
            <a:xfrm>
              <a:off x="9694039" y="-5480551"/>
              <a:ext cx="1718148" cy="832303"/>
            </a:xfrm>
            <a:custGeom>
              <a:avLst/>
              <a:gdLst>
                <a:gd name="connsiteX0" fmla="*/ 856640 w 1718148"/>
                <a:gd name="connsiteY0" fmla="*/ 0 h 832303"/>
                <a:gd name="connsiteX1" fmla="*/ 0 w 1718148"/>
                <a:gd name="connsiteY1" fmla="*/ 832304 h 832303"/>
                <a:gd name="connsiteX2" fmla="*/ 1718148 w 1718148"/>
                <a:gd name="connsiteY2" fmla="*/ 832304 h 832303"/>
                <a:gd name="connsiteX3" fmla="*/ 856640 w 1718148"/>
                <a:gd name="connsiteY3" fmla="*/ 0 h 832303"/>
              </a:gdLst>
              <a:ahLst/>
              <a:cxnLst>
                <a:cxn ang="0">
                  <a:pos x="connsiteX0" y="connsiteY0"/>
                </a:cxn>
                <a:cxn ang="0">
                  <a:pos x="connsiteX1" y="connsiteY1"/>
                </a:cxn>
                <a:cxn ang="0">
                  <a:pos x="connsiteX2" y="connsiteY2"/>
                </a:cxn>
                <a:cxn ang="0">
                  <a:pos x="connsiteX3" y="connsiteY3"/>
                </a:cxn>
              </a:cxnLst>
              <a:rect l="l" t="t" r="r" b="b"/>
              <a:pathLst>
                <a:path w="1718148" h="832303">
                  <a:moveTo>
                    <a:pt x="856640" y="0"/>
                  </a:moveTo>
                  <a:lnTo>
                    <a:pt x="0" y="832304"/>
                  </a:lnTo>
                  <a:lnTo>
                    <a:pt x="1718148" y="832304"/>
                  </a:lnTo>
                  <a:lnTo>
                    <a:pt x="856640" y="0"/>
                  </a:lnTo>
                </a:path>
              </a:pathLst>
            </a:custGeom>
            <a:solidFill>
              <a:srgbClr val="3B9338"/>
            </a:solidFill>
            <a:ln w="48661" cap="flat">
              <a:noFill/>
              <a:prstDash val="solid"/>
              <a:miter/>
            </a:ln>
          </p:spPr>
          <p:txBody>
            <a:bodyPr rtlCol="0" anchor="ctr"/>
            <a:lstStyle/>
            <a:p>
              <a:endParaRPr lang="ja-JP" altLang="en-US"/>
            </a:p>
          </p:txBody>
        </p:sp>
        <p:sp>
          <p:nvSpPr>
            <p:cNvPr id="574" name="フリーフォーム: 図形 573">
              <a:extLst>
                <a:ext uri="{FF2B5EF4-FFF2-40B4-BE49-F238E27FC236}">
                  <a16:creationId xmlns:a16="http://schemas.microsoft.com/office/drawing/2014/main" id="{97C89300-B5CD-48BC-A66D-2336DB844235}"/>
                </a:ext>
              </a:extLst>
            </p:cNvPr>
            <p:cNvSpPr/>
            <p:nvPr/>
          </p:nvSpPr>
          <p:spPr>
            <a:xfrm>
              <a:off x="9694039" y="-6307987"/>
              <a:ext cx="856640" cy="1659740"/>
            </a:xfrm>
            <a:custGeom>
              <a:avLst/>
              <a:gdLst>
                <a:gd name="connsiteX0" fmla="*/ 0 w 856640"/>
                <a:gd name="connsiteY0" fmla="*/ 0 h 1659740"/>
                <a:gd name="connsiteX1" fmla="*/ 0 w 856640"/>
                <a:gd name="connsiteY1" fmla="*/ 0 h 1659740"/>
                <a:gd name="connsiteX2" fmla="*/ 0 w 856640"/>
                <a:gd name="connsiteY2" fmla="*/ 1659741 h 1659740"/>
                <a:gd name="connsiteX3" fmla="*/ 856640 w 856640"/>
                <a:gd name="connsiteY3" fmla="*/ 827437 h 1659740"/>
                <a:gd name="connsiteX4" fmla="*/ 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0" y="0"/>
                  </a:moveTo>
                  <a:lnTo>
                    <a:pt x="0" y="0"/>
                  </a:lnTo>
                  <a:lnTo>
                    <a:pt x="0" y="1659741"/>
                  </a:lnTo>
                  <a:lnTo>
                    <a:pt x="856640" y="827437"/>
                  </a:lnTo>
                  <a:lnTo>
                    <a:pt x="0" y="0"/>
                  </a:lnTo>
                </a:path>
              </a:pathLst>
            </a:custGeom>
            <a:solidFill>
              <a:srgbClr val="3E9038"/>
            </a:solidFill>
            <a:ln w="48661" cap="flat">
              <a:noFill/>
              <a:prstDash val="solid"/>
              <a:miter/>
            </a:ln>
          </p:spPr>
          <p:txBody>
            <a:bodyPr rtlCol="0" anchor="ctr"/>
            <a:lstStyle/>
            <a:p>
              <a:endParaRPr lang="ja-JP" altLang="en-US"/>
            </a:p>
          </p:txBody>
        </p:sp>
        <p:sp>
          <p:nvSpPr>
            <p:cNvPr id="575" name="フリーフォーム: 図形 574">
              <a:extLst>
                <a:ext uri="{FF2B5EF4-FFF2-40B4-BE49-F238E27FC236}">
                  <a16:creationId xmlns:a16="http://schemas.microsoft.com/office/drawing/2014/main" id="{B19367BC-3971-4273-B7AB-5AE1F2B69059}"/>
                </a:ext>
              </a:extLst>
            </p:cNvPr>
            <p:cNvSpPr/>
            <p:nvPr/>
          </p:nvSpPr>
          <p:spPr>
            <a:xfrm>
              <a:off x="9694039" y="-6307987"/>
              <a:ext cx="1718148" cy="827436"/>
            </a:xfrm>
            <a:custGeom>
              <a:avLst/>
              <a:gdLst>
                <a:gd name="connsiteX0" fmla="*/ 1718148 w 1718148"/>
                <a:gd name="connsiteY0" fmla="*/ 0 h 827436"/>
                <a:gd name="connsiteX1" fmla="*/ 1718148 w 1718148"/>
                <a:gd name="connsiteY1" fmla="*/ 0 h 827436"/>
                <a:gd name="connsiteX2" fmla="*/ 0 w 1718148"/>
                <a:gd name="connsiteY2" fmla="*/ 0 h 827436"/>
                <a:gd name="connsiteX3" fmla="*/ 856640 w 1718148"/>
                <a:gd name="connsiteY3" fmla="*/ 827437 h 827436"/>
                <a:gd name="connsiteX4" fmla="*/ 1718148 w 1718148"/>
                <a:gd name="connsiteY4" fmla="*/ 0 h 827436"/>
                <a:gd name="connsiteX5" fmla="*/ 1718148 w 1718148"/>
                <a:gd name="connsiteY5" fmla="*/ 0 h 82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8" h="827436">
                  <a:moveTo>
                    <a:pt x="1718148" y="0"/>
                  </a:moveTo>
                  <a:lnTo>
                    <a:pt x="1718148" y="0"/>
                  </a:lnTo>
                  <a:lnTo>
                    <a:pt x="0" y="0"/>
                  </a:lnTo>
                  <a:lnTo>
                    <a:pt x="856640" y="827437"/>
                  </a:lnTo>
                  <a:lnTo>
                    <a:pt x="1718148" y="0"/>
                  </a:lnTo>
                  <a:lnTo>
                    <a:pt x="1718148" y="0"/>
                  </a:lnTo>
                </a:path>
              </a:pathLst>
            </a:custGeom>
            <a:solidFill>
              <a:srgbClr val="438838"/>
            </a:solidFill>
            <a:ln w="48661" cap="flat">
              <a:noFill/>
              <a:prstDash val="solid"/>
              <a:miter/>
            </a:ln>
          </p:spPr>
          <p:txBody>
            <a:bodyPr rtlCol="0" anchor="ctr"/>
            <a:lstStyle/>
            <a:p>
              <a:endParaRPr lang="ja-JP" altLang="en-US"/>
            </a:p>
          </p:txBody>
        </p:sp>
        <p:sp>
          <p:nvSpPr>
            <p:cNvPr id="576" name="フリーフォーム: 図形 575">
              <a:extLst>
                <a:ext uri="{FF2B5EF4-FFF2-40B4-BE49-F238E27FC236}">
                  <a16:creationId xmlns:a16="http://schemas.microsoft.com/office/drawing/2014/main" id="{7C7FF260-561B-4135-87D6-18C628A058B5}"/>
                </a:ext>
              </a:extLst>
            </p:cNvPr>
            <p:cNvSpPr/>
            <p:nvPr/>
          </p:nvSpPr>
          <p:spPr>
            <a:xfrm>
              <a:off x="11412187" y="-5480551"/>
              <a:ext cx="1713280" cy="832303"/>
            </a:xfrm>
            <a:custGeom>
              <a:avLst/>
              <a:gdLst>
                <a:gd name="connsiteX0" fmla="*/ 856640 w 1713280"/>
                <a:gd name="connsiteY0" fmla="*/ 0 h 832303"/>
                <a:gd name="connsiteX1" fmla="*/ 0 w 1713280"/>
                <a:gd name="connsiteY1" fmla="*/ 832304 h 832303"/>
                <a:gd name="connsiteX2" fmla="*/ 1713281 w 1713280"/>
                <a:gd name="connsiteY2" fmla="*/ 832304 h 832303"/>
                <a:gd name="connsiteX3" fmla="*/ 856640 w 1713280"/>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0" h="832303">
                  <a:moveTo>
                    <a:pt x="856640" y="0"/>
                  </a:moveTo>
                  <a:lnTo>
                    <a:pt x="0" y="832304"/>
                  </a:lnTo>
                  <a:lnTo>
                    <a:pt x="1713281" y="832304"/>
                  </a:lnTo>
                  <a:lnTo>
                    <a:pt x="856640" y="0"/>
                  </a:lnTo>
                </a:path>
              </a:pathLst>
            </a:custGeom>
            <a:solidFill>
              <a:srgbClr val="438838"/>
            </a:solidFill>
            <a:ln w="48661" cap="flat">
              <a:noFill/>
              <a:prstDash val="solid"/>
              <a:miter/>
            </a:ln>
          </p:spPr>
          <p:txBody>
            <a:bodyPr rtlCol="0" anchor="ctr"/>
            <a:lstStyle/>
            <a:p>
              <a:endParaRPr lang="ja-JP" altLang="en-US"/>
            </a:p>
          </p:txBody>
        </p:sp>
        <p:sp>
          <p:nvSpPr>
            <p:cNvPr id="577" name="フリーフォーム: 図形 576">
              <a:extLst>
                <a:ext uri="{FF2B5EF4-FFF2-40B4-BE49-F238E27FC236}">
                  <a16:creationId xmlns:a16="http://schemas.microsoft.com/office/drawing/2014/main" id="{D9770607-D34D-4AA5-8DCC-AC81F1870CC5}"/>
                </a:ext>
              </a:extLst>
            </p:cNvPr>
            <p:cNvSpPr/>
            <p:nvPr/>
          </p:nvSpPr>
          <p:spPr>
            <a:xfrm>
              <a:off x="11412187" y="-6307987"/>
              <a:ext cx="856640" cy="1659740"/>
            </a:xfrm>
            <a:custGeom>
              <a:avLst/>
              <a:gdLst>
                <a:gd name="connsiteX0" fmla="*/ 0 w 856640"/>
                <a:gd name="connsiteY0" fmla="*/ 0 h 1659740"/>
                <a:gd name="connsiteX1" fmla="*/ 0 w 856640"/>
                <a:gd name="connsiteY1" fmla="*/ 1659741 h 1659740"/>
                <a:gd name="connsiteX2" fmla="*/ 856640 w 856640"/>
                <a:gd name="connsiteY2" fmla="*/ 827437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0"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578" name="フリーフォーム: 図形 577">
              <a:extLst>
                <a:ext uri="{FF2B5EF4-FFF2-40B4-BE49-F238E27FC236}">
                  <a16:creationId xmlns:a16="http://schemas.microsoft.com/office/drawing/2014/main" id="{DCF8AA7A-EE10-4C39-9142-095A3550DB4A}"/>
                </a:ext>
              </a:extLst>
            </p:cNvPr>
            <p:cNvSpPr/>
            <p:nvPr/>
          </p:nvSpPr>
          <p:spPr>
            <a:xfrm>
              <a:off x="11412187" y="-6307987"/>
              <a:ext cx="1713280" cy="827436"/>
            </a:xfrm>
            <a:custGeom>
              <a:avLst/>
              <a:gdLst>
                <a:gd name="connsiteX0" fmla="*/ 1713281 w 1713280"/>
                <a:gd name="connsiteY0" fmla="*/ 0 h 827436"/>
                <a:gd name="connsiteX1" fmla="*/ 0 w 1713280"/>
                <a:gd name="connsiteY1" fmla="*/ 0 h 827436"/>
                <a:gd name="connsiteX2" fmla="*/ 856640 w 1713280"/>
                <a:gd name="connsiteY2" fmla="*/ 827437 h 827436"/>
                <a:gd name="connsiteX3" fmla="*/ 171328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1713281" y="0"/>
                  </a:moveTo>
                  <a:lnTo>
                    <a:pt x="0" y="0"/>
                  </a:lnTo>
                  <a:lnTo>
                    <a:pt x="856640" y="827437"/>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579" name="フリーフォーム: 図形 578">
              <a:extLst>
                <a:ext uri="{FF2B5EF4-FFF2-40B4-BE49-F238E27FC236}">
                  <a16:creationId xmlns:a16="http://schemas.microsoft.com/office/drawing/2014/main" id="{76EDB54F-DC51-4E0D-B561-5CFD069123B7}"/>
                </a:ext>
              </a:extLst>
            </p:cNvPr>
            <p:cNvSpPr/>
            <p:nvPr/>
          </p:nvSpPr>
          <p:spPr>
            <a:xfrm>
              <a:off x="12268828" y="-6307987"/>
              <a:ext cx="856640" cy="1659740"/>
            </a:xfrm>
            <a:custGeom>
              <a:avLst/>
              <a:gdLst>
                <a:gd name="connsiteX0" fmla="*/ 856640 w 856640"/>
                <a:gd name="connsiteY0" fmla="*/ 0 h 1659740"/>
                <a:gd name="connsiteX1" fmla="*/ 856640 w 856640"/>
                <a:gd name="connsiteY1" fmla="*/ 0 h 1659740"/>
                <a:gd name="connsiteX2" fmla="*/ 0 w 856640"/>
                <a:gd name="connsiteY2" fmla="*/ 827437 h 1659740"/>
                <a:gd name="connsiteX3" fmla="*/ 856640 w 856640"/>
                <a:gd name="connsiteY3" fmla="*/ 1659741 h 1659740"/>
                <a:gd name="connsiteX4" fmla="*/ 85664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0" y="0"/>
                  </a:moveTo>
                  <a:lnTo>
                    <a:pt x="856640" y="0"/>
                  </a:lnTo>
                  <a:lnTo>
                    <a:pt x="0" y="827437"/>
                  </a:lnTo>
                  <a:lnTo>
                    <a:pt x="856640" y="1659741"/>
                  </a:lnTo>
                  <a:lnTo>
                    <a:pt x="856640" y="0"/>
                  </a:lnTo>
                </a:path>
              </a:pathLst>
            </a:custGeom>
            <a:solidFill>
              <a:srgbClr val="3B9338"/>
            </a:solidFill>
            <a:ln w="48661" cap="flat">
              <a:noFill/>
              <a:prstDash val="solid"/>
              <a:miter/>
            </a:ln>
          </p:spPr>
          <p:txBody>
            <a:bodyPr rtlCol="0" anchor="ctr"/>
            <a:lstStyle/>
            <a:p>
              <a:endParaRPr lang="ja-JP" altLang="en-US"/>
            </a:p>
          </p:txBody>
        </p:sp>
        <p:sp>
          <p:nvSpPr>
            <p:cNvPr id="580" name="フリーフォーム: 図形 579">
              <a:extLst>
                <a:ext uri="{FF2B5EF4-FFF2-40B4-BE49-F238E27FC236}">
                  <a16:creationId xmlns:a16="http://schemas.microsoft.com/office/drawing/2014/main" id="{7A9D44D2-2A5D-42D3-A6ED-FB19CBEF5C2D}"/>
                </a:ext>
              </a:extLst>
            </p:cNvPr>
            <p:cNvSpPr/>
            <p:nvPr/>
          </p:nvSpPr>
          <p:spPr>
            <a:xfrm>
              <a:off x="11412187" y="-7972596"/>
              <a:ext cx="856640" cy="1664608"/>
            </a:xfrm>
            <a:custGeom>
              <a:avLst/>
              <a:gdLst>
                <a:gd name="connsiteX0" fmla="*/ 0 w 856640"/>
                <a:gd name="connsiteY0" fmla="*/ 0 h 1664608"/>
                <a:gd name="connsiteX1" fmla="*/ 0 w 856640"/>
                <a:gd name="connsiteY1" fmla="*/ 1664608 h 1664608"/>
                <a:gd name="connsiteX2" fmla="*/ 856640 w 856640"/>
                <a:gd name="connsiteY2" fmla="*/ 832304 h 1664608"/>
                <a:gd name="connsiteX3" fmla="*/ 0 w 856640"/>
                <a:gd name="connsiteY3" fmla="*/ 0 h 1664608"/>
              </a:gdLst>
              <a:ahLst/>
              <a:cxnLst>
                <a:cxn ang="0">
                  <a:pos x="connsiteX0" y="connsiteY0"/>
                </a:cxn>
                <a:cxn ang="0">
                  <a:pos x="connsiteX1" y="connsiteY1"/>
                </a:cxn>
                <a:cxn ang="0">
                  <a:pos x="connsiteX2" y="connsiteY2"/>
                </a:cxn>
                <a:cxn ang="0">
                  <a:pos x="connsiteX3" y="connsiteY3"/>
                </a:cxn>
              </a:cxnLst>
              <a:rect l="l" t="t" r="r" b="b"/>
              <a:pathLst>
                <a:path w="856640" h="1664608">
                  <a:moveTo>
                    <a:pt x="0" y="0"/>
                  </a:moveTo>
                  <a:lnTo>
                    <a:pt x="0" y="1664608"/>
                  </a:lnTo>
                  <a:lnTo>
                    <a:pt x="856640"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581" name="フリーフォーム: 図形 580">
              <a:extLst>
                <a:ext uri="{FF2B5EF4-FFF2-40B4-BE49-F238E27FC236}">
                  <a16:creationId xmlns:a16="http://schemas.microsoft.com/office/drawing/2014/main" id="{8C5588C2-8638-4054-8518-D844F5736301}"/>
                </a:ext>
              </a:extLst>
            </p:cNvPr>
            <p:cNvSpPr/>
            <p:nvPr/>
          </p:nvSpPr>
          <p:spPr>
            <a:xfrm>
              <a:off x="11412187" y="-7972596"/>
              <a:ext cx="1713280" cy="832303"/>
            </a:xfrm>
            <a:custGeom>
              <a:avLst/>
              <a:gdLst>
                <a:gd name="connsiteX0" fmla="*/ 1713281 w 1713280"/>
                <a:gd name="connsiteY0" fmla="*/ 0 h 832303"/>
                <a:gd name="connsiteX1" fmla="*/ 0 w 1713280"/>
                <a:gd name="connsiteY1" fmla="*/ 0 h 832303"/>
                <a:gd name="connsiteX2" fmla="*/ 856640 w 1713280"/>
                <a:gd name="connsiteY2" fmla="*/ 832304 h 832303"/>
                <a:gd name="connsiteX3" fmla="*/ 1713281 w 1713280"/>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0" h="832303">
                  <a:moveTo>
                    <a:pt x="1713281" y="0"/>
                  </a:moveTo>
                  <a:lnTo>
                    <a:pt x="0" y="0"/>
                  </a:lnTo>
                  <a:lnTo>
                    <a:pt x="856640"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582" name="フリーフォーム: 図形 581">
              <a:extLst>
                <a:ext uri="{FF2B5EF4-FFF2-40B4-BE49-F238E27FC236}">
                  <a16:creationId xmlns:a16="http://schemas.microsoft.com/office/drawing/2014/main" id="{0D5CB506-1F3E-4ACF-906A-EFCE1ADD5B67}"/>
                </a:ext>
              </a:extLst>
            </p:cNvPr>
            <p:cNvSpPr/>
            <p:nvPr/>
          </p:nvSpPr>
          <p:spPr>
            <a:xfrm>
              <a:off x="12268828" y="-7972596"/>
              <a:ext cx="856640" cy="1664608"/>
            </a:xfrm>
            <a:custGeom>
              <a:avLst/>
              <a:gdLst>
                <a:gd name="connsiteX0" fmla="*/ 856640 w 856640"/>
                <a:gd name="connsiteY0" fmla="*/ 0 h 1664608"/>
                <a:gd name="connsiteX1" fmla="*/ 856640 w 856640"/>
                <a:gd name="connsiteY1" fmla="*/ 0 h 1664608"/>
                <a:gd name="connsiteX2" fmla="*/ 0 w 856640"/>
                <a:gd name="connsiteY2" fmla="*/ 832304 h 1664608"/>
                <a:gd name="connsiteX3" fmla="*/ 856640 w 856640"/>
                <a:gd name="connsiteY3" fmla="*/ 1664608 h 1664608"/>
                <a:gd name="connsiteX4" fmla="*/ 856640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856640" y="0"/>
                  </a:moveTo>
                  <a:lnTo>
                    <a:pt x="856640" y="0"/>
                  </a:lnTo>
                  <a:lnTo>
                    <a:pt x="0" y="832304"/>
                  </a:lnTo>
                  <a:lnTo>
                    <a:pt x="856640" y="1664608"/>
                  </a:lnTo>
                  <a:lnTo>
                    <a:pt x="856640" y="0"/>
                  </a:lnTo>
                </a:path>
              </a:pathLst>
            </a:custGeom>
            <a:solidFill>
              <a:srgbClr val="438838"/>
            </a:solidFill>
            <a:ln w="48661" cap="flat">
              <a:noFill/>
              <a:prstDash val="solid"/>
              <a:miter/>
            </a:ln>
          </p:spPr>
          <p:txBody>
            <a:bodyPr rtlCol="0" anchor="ctr"/>
            <a:lstStyle/>
            <a:p>
              <a:endParaRPr lang="ja-JP" altLang="en-US"/>
            </a:p>
          </p:txBody>
        </p:sp>
        <p:sp>
          <p:nvSpPr>
            <p:cNvPr id="583" name="フリーフォーム: 図形 582">
              <a:extLst>
                <a:ext uri="{FF2B5EF4-FFF2-40B4-BE49-F238E27FC236}">
                  <a16:creationId xmlns:a16="http://schemas.microsoft.com/office/drawing/2014/main" id="{AF8036AE-1AE0-4F7D-A990-9DF2A94590D5}"/>
                </a:ext>
              </a:extLst>
            </p:cNvPr>
            <p:cNvSpPr/>
            <p:nvPr/>
          </p:nvSpPr>
          <p:spPr>
            <a:xfrm>
              <a:off x="11412187" y="-7140292"/>
              <a:ext cx="1713280" cy="832304"/>
            </a:xfrm>
            <a:custGeom>
              <a:avLst/>
              <a:gdLst>
                <a:gd name="connsiteX0" fmla="*/ 856640 w 1713280"/>
                <a:gd name="connsiteY0" fmla="*/ 0 h 832304"/>
                <a:gd name="connsiteX1" fmla="*/ 856640 w 1713280"/>
                <a:gd name="connsiteY1" fmla="*/ 0 h 832304"/>
                <a:gd name="connsiteX2" fmla="*/ 0 w 1713280"/>
                <a:gd name="connsiteY2" fmla="*/ 832304 h 832304"/>
                <a:gd name="connsiteX3" fmla="*/ 1713281 w 1713280"/>
                <a:gd name="connsiteY3" fmla="*/ 832304 h 832304"/>
                <a:gd name="connsiteX4" fmla="*/ 856640 w 1713280"/>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4">
                  <a:moveTo>
                    <a:pt x="856640" y="0"/>
                  </a:moveTo>
                  <a:lnTo>
                    <a:pt x="856640" y="0"/>
                  </a:lnTo>
                  <a:lnTo>
                    <a:pt x="0" y="832304"/>
                  </a:lnTo>
                  <a:lnTo>
                    <a:pt x="1713281" y="832304"/>
                  </a:lnTo>
                  <a:lnTo>
                    <a:pt x="856640" y="0"/>
                  </a:lnTo>
                </a:path>
              </a:pathLst>
            </a:custGeom>
            <a:solidFill>
              <a:srgbClr val="3D9138"/>
            </a:solidFill>
            <a:ln w="48661" cap="flat">
              <a:noFill/>
              <a:prstDash val="solid"/>
              <a:miter/>
            </a:ln>
          </p:spPr>
          <p:txBody>
            <a:bodyPr rtlCol="0" anchor="ctr"/>
            <a:lstStyle/>
            <a:p>
              <a:endParaRPr lang="ja-JP" altLang="en-US"/>
            </a:p>
          </p:txBody>
        </p:sp>
        <p:sp>
          <p:nvSpPr>
            <p:cNvPr id="584" name="フリーフォーム: 図形 583">
              <a:extLst>
                <a:ext uri="{FF2B5EF4-FFF2-40B4-BE49-F238E27FC236}">
                  <a16:creationId xmlns:a16="http://schemas.microsoft.com/office/drawing/2014/main" id="{320D5873-B004-4BD0-8C17-329B9CEE297E}"/>
                </a:ext>
              </a:extLst>
            </p:cNvPr>
            <p:cNvSpPr/>
            <p:nvPr/>
          </p:nvSpPr>
          <p:spPr>
            <a:xfrm>
              <a:off x="13125468" y="-7972596"/>
              <a:ext cx="1713280" cy="832303"/>
            </a:xfrm>
            <a:custGeom>
              <a:avLst/>
              <a:gdLst>
                <a:gd name="connsiteX0" fmla="*/ 1713281 w 1713280"/>
                <a:gd name="connsiteY0" fmla="*/ 0 h 832303"/>
                <a:gd name="connsiteX1" fmla="*/ 0 w 1713280"/>
                <a:gd name="connsiteY1" fmla="*/ 0 h 832303"/>
                <a:gd name="connsiteX2" fmla="*/ 856641 w 1713280"/>
                <a:gd name="connsiteY2" fmla="*/ 832304 h 832303"/>
                <a:gd name="connsiteX3" fmla="*/ 1713281 w 1713280"/>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0" h="832303">
                  <a:moveTo>
                    <a:pt x="1713281" y="0"/>
                  </a:moveTo>
                  <a:lnTo>
                    <a:pt x="0" y="0"/>
                  </a:lnTo>
                  <a:lnTo>
                    <a:pt x="856641" y="832304"/>
                  </a:lnTo>
                  <a:lnTo>
                    <a:pt x="1713281" y="0"/>
                  </a:lnTo>
                </a:path>
              </a:pathLst>
            </a:custGeom>
            <a:solidFill>
              <a:srgbClr val="3E9038"/>
            </a:solidFill>
            <a:ln w="48661" cap="flat">
              <a:noFill/>
              <a:prstDash val="solid"/>
              <a:miter/>
            </a:ln>
          </p:spPr>
          <p:txBody>
            <a:bodyPr rtlCol="0" anchor="ctr"/>
            <a:lstStyle/>
            <a:p>
              <a:endParaRPr lang="ja-JP" altLang="en-US"/>
            </a:p>
          </p:txBody>
        </p:sp>
        <p:sp>
          <p:nvSpPr>
            <p:cNvPr id="585" name="フリーフォーム: 図形 584">
              <a:extLst>
                <a:ext uri="{FF2B5EF4-FFF2-40B4-BE49-F238E27FC236}">
                  <a16:creationId xmlns:a16="http://schemas.microsoft.com/office/drawing/2014/main" id="{5B048500-9CB6-4CA4-A518-091A6F9CD5EE}"/>
                </a:ext>
              </a:extLst>
            </p:cNvPr>
            <p:cNvSpPr/>
            <p:nvPr/>
          </p:nvSpPr>
          <p:spPr>
            <a:xfrm>
              <a:off x="13982109" y="-7972596"/>
              <a:ext cx="856639" cy="1664608"/>
            </a:xfrm>
            <a:custGeom>
              <a:avLst/>
              <a:gdLst>
                <a:gd name="connsiteX0" fmla="*/ 856640 w 856639"/>
                <a:gd name="connsiteY0" fmla="*/ 0 h 1664608"/>
                <a:gd name="connsiteX1" fmla="*/ 856640 w 856639"/>
                <a:gd name="connsiteY1" fmla="*/ 0 h 1664608"/>
                <a:gd name="connsiteX2" fmla="*/ 0 w 856639"/>
                <a:gd name="connsiteY2" fmla="*/ 832304 h 1664608"/>
                <a:gd name="connsiteX3" fmla="*/ 856640 w 856639"/>
                <a:gd name="connsiteY3" fmla="*/ 1664608 h 1664608"/>
                <a:gd name="connsiteX4" fmla="*/ 856640 w 856639"/>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64608">
                  <a:moveTo>
                    <a:pt x="856640" y="0"/>
                  </a:moveTo>
                  <a:lnTo>
                    <a:pt x="856640" y="0"/>
                  </a:lnTo>
                  <a:lnTo>
                    <a:pt x="0" y="832304"/>
                  </a:lnTo>
                  <a:lnTo>
                    <a:pt x="856640" y="1664608"/>
                  </a:lnTo>
                  <a:lnTo>
                    <a:pt x="856640" y="0"/>
                  </a:lnTo>
                </a:path>
              </a:pathLst>
            </a:custGeom>
            <a:solidFill>
              <a:srgbClr val="408D38"/>
            </a:solidFill>
            <a:ln w="48661" cap="flat">
              <a:noFill/>
              <a:prstDash val="solid"/>
              <a:miter/>
            </a:ln>
          </p:spPr>
          <p:txBody>
            <a:bodyPr rtlCol="0" anchor="ctr"/>
            <a:lstStyle/>
            <a:p>
              <a:endParaRPr lang="ja-JP" altLang="en-US"/>
            </a:p>
          </p:txBody>
        </p:sp>
        <p:sp>
          <p:nvSpPr>
            <p:cNvPr id="586" name="フリーフォーム: 図形 585">
              <a:extLst>
                <a:ext uri="{FF2B5EF4-FFF2-40B4-BE49-F238E27FC236}">
                  <a16:creationId xmlns:a16="http://schemas.microsoft.com/office/drawing/2014/main" id="{28F0D05A-CBB2-444B-B153-81BBA24E17AD}"/>
                </a:ext>
              </a:extLst>
            </p:cNvPr>
            <p:cNvSpPr/>
            <p:nvPr/>
          </p:nvSpPr>
          <p:spPr>
            <a:xfrm>
              <a:off x="13125468" y="-7140292"/>
              <a:ext cx="1713280" cy="832304"/>
            </a:xfrm>
            <a:custGeom>
              <a:avLst/>
              <a:gdLst>
                <a:gd name="connsiteX0" fmla="*/ 856641 w 1713280"/>
                <a:gd name="connsiteY0" fmla="*/ 0 h 832304"/>
                <a:gd name="connsiteX1" fmla="*/ 856641 w 1713280"/>
                <a:gd name="connsiteY1" fmla="*/ 0 h 832304"/>
                <a:gd name="connsiteX2" fmla="*/ 0 w 1713280"/>
                <a:gd name="connsiteY2" fmla="*/ 832304 h 832304"/>
                <a:gd name="connsiteX3" fmla="*/ 1713281 w 1713280"/>
                <a:gd name="connsiteY3" fmla="*/ 832304 h 832304"/>
                <a:gd name="connsiteX4" fmla="*/ 856641 w 1713280"/>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4">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587" name="フリーフォーム: 図形 586">
              <a:extLst>
                <a:ext uri="{FF2B5EF4-FFF2-40B4-BE49-F238E27FC236}">
                  <a16:creationId xmlns:a16="http://schemas.microsoft.com/office/drawing/2014/main" id="{717B7519-9440-4884-A826-49737F28EC6B}"/>
                </a:ext>
              </a:extLst>
            </p:cNvPr>
            <p:cNvSpPr/>
            <p:nvPr/>
          </p:nvSpPr>
          <p:spPr>
            <a:xfrm>
              <a:off x="13125468" y="-7972596"/>
              <a:ext cx="856640" cy="1664608"/>
            </a:xfrm>
            <a:custGeom>
              <a:avLst/>
              <a:gdLst>
                <a:gd name="connsiteX0" fmla="*/ 0 w 856640"/>
                <a:gd name="connsiteY0" fmla="*/ 0 h 1664608"/>
                <a:gd name="connsiteX1" fmla="*/ 0 w 856640"/>
                <a:gd name="connsiteY1" fmla="*/ 0 h 1664608"/>
                <a:gd name="connsiteX2" fmla="*/ 0 w 856640"/>
                <a:gd name="connsiteY2" fmla="*/ 1664608 h 1664608"/>
                <a:gd name="connsiteX3" fmla="*/ 856641 w 856640"/>
                <a:gd name="connsiteY3" fmla="*/ 832304 h 1664608"/>
                <a:gd name="connsiteX4" fmla="*/ 0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0" y="0"/>
                  </a:moveTo>
                  <a:lnTo>
                    <a:pt x="0" y="0"/>
                  </a:lnTo>
                  <a:lnTo>
                    <a:pt x="0" y="1664608"/>
                  </a:lnTo>
                  <a:lnTo>
                    <a:pt x="856641"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588" name="フリーフォーム: 図形 587">
              <a:extLst>
                <a:ext uri="{FF2B5EF4-FFF2-40B4-BE49-F238E27FC236}">
                  <a16:creationId xmlns:a16="http://schemas.microsoft.com/office/drawing/2014/main" id="{1003AD72-37EF-44FD-B2BE-F5EF1B8CE8A6}"/>
                </a:ext>
              </a:extLst>
            </p:cNvPr>
            <p:cNvSpPr/>
            <p:nvPr/>
          </p:nvSpPr>
          <p:spPr>
            <a:xfrm>
              <a:off x="13982109" y="-6307987"/>
              <a:ext cx="856639" cy="1659740"/>
            </a:xfrm>
            <a:custGeom>
              <a:avLst/>
              <a:gdLst>
                <a:gd name="connsiteX0" fmla="*/ 856640 w 856639"/>
                <a:gd name="connsiteY0" fmla="*/ 0 h 1659740"/>
                <a:gd name="connsiteX1" fmla="*/ 0 w 856639"/>
                <a:gd name="connsiteY1" fmla="*/ 827437 h 1659740"/>
                <a:gd name="connsiteX2" fmla="*/ 856640 w 856639"/>
                <a:gd name="connsiteY2" fmla="*/ 1659741 h 1659740"/>
                <a:gd name="connsiteX3" fmla="*/ 856640 w 856639"/>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39" h="1659740">
                  <a:moveTo>
                    <a:pt x="856640" y="0"/>
                  </a:moveTo>
                  <a:lnTo>
                    <a:pt x="0" y="827437"/>
                  </a:lnTo>
                  <a:lnTo>
                    <a:pt x="856640" y="1659741"/>
                  </a:lnTo>
                  <a:lnTo>
                    <a:pt x="856640" y="0"/>
                  </a:lnTo>
                </a:path>
              </a:pathLst>
            </a:custGeom>
            <a:solidFill>
              <a:srgbClr val="408D38"/>
            </a:solidFill>
            <a:ln w="48661" cap="flat">
              <a:noFill/>
              <a:prstDash val="solid"/>
              <a:miter/>
            </a:ln>
          </p:spPr>
          <p:txBody>
            <a:bodyPr rtlCol="0" anchor="ctr"/>
            <a:lstStyle/>
            <a:p>
              <a:endParaRPr lang="ja-JP" altLang="en-US"/>
            </a:p>
          </p:txBody>
        </p:sp>
        <p:sp>
          <p:nvSpPr>
            <p:cNvPr id="589" name="フリーフォーム: 図形 588">
              <a:extLst>
                <a:ext uri="{FF2B5EF4-FFF2-40B4-BE49-F238E27FC236}">
                  <a16:creationId xmlns:a16="http://schemas.microsoft.com/office/drawing/2014/main" id="{52C37134-1F75-42E4-B9C7-2FCC1A7EE9F2}"/>
                </a:ext>
              </a:extLst>
            </p:cNvPr>
            <p:cNvSpPr/>
            <p:nvPr/>
          </p:nvSpPr>
          <p:spPr>
            <a:xfrm>
              <a:off x="13125468" y="-5480551"/>
              <a:ext cx="1713280" cy="832303"/>
            </a:xfrm>
            <a:custGeom>
              <a:avLst/>
              <a:gdLst>
                <a:gd name="connsiteX0" fmla="*/ 856641 w 1713280"/>
                <a:gd name="connsiteY0" fmla="*/ 0 h 832303"/>
                <a:gd name="connsiteX1" fmla="*/ 0 w 1713280"/>
                <a:gd name="connsiteY1" fmla="*/ 832304 h 832303"/>
                <a:gd name="connsiteX2" fmla="*/ 1713281 w 1713280"/>
                <a:gd name="connsiteY2" fmla="*/ 832304 h 832303"/>
                <a:gd name="connsiteX3" fmla="*/ 856641 w 1713280"/>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0" h="832303">
                  <a:moveTo>
                    <a:pt x="856641" y="0"/>
                  </a:moveTo>
                  <a:lnTo>
                    <a:pt x="0" y="832304"/>
                  </a:lnTo>
                  <a:lnTo>
                    <a:pt x="1713281" y="832304"/>
                  </a:lnTo>
                  <a:lnTo>
                    <a:pt x="856641" y="0"/>
                  </a:lnTo>
                </a:path>
              </a:pathLst>
            </a:custGeom>
            <a:solidFill>
              <a:srgbClr val="359939"/>
            </a:solidFill>
            <a:ln w="48661" cap="flat">
              <a:noFill/>
              <a:prstDash val="solid"/>
              <a:miter/>
            </a:ln>
          </p:spPr>
          <p:txBody>
            <a:bodyPr rtlCol="0" anchor="ctr"/>
            <a:lstStyle/>
            <a:p>
              <a:endParaRPr lang="ja-JP" altLang="en-US"/>
            </a:p>
          </p:txBody>
        </p:sp>
        <p:sp>
          <p:nvSpPr>
            <p:cNvPr id="590" name="フリーフォーム: 図形 589">
              <a:extLst>
                <a:ext uri="{FF2B5EF4-FFF2-40B4-BE49-F238E27FC236}">
                  <a16:creationId xmlns:a16="http://schemas.microsoft.com/office/drawing/2014/main" id="{89503B56-B3B1-4607-8091-3B3352C8EC6A}"/>
                </a:ext>
              </a:extLst>
            </p:cNvPr>
            <p:cNvSpPr/>
            <p:nvPr/>
          </p:nvSpPr>
          <p:spPr>
            <a:xfrm>
              <a:off x="13125468" y="-6307987"/>
              <a:ext cx="856640" cy="1659740"/>
            </a:xfrm>
            <a:custGeom>
              <a:avLst/>
              <a:gdLst>
                <a:gd name="connsiteX0" fmla="*/ 0 w 856640"/>
                <a:gd name="connsiteY0" fmla="*/ 0 h 1659740"/>
                <a:gd name="connsiteX1" fmla="*/ 0 w 856640"/>
                <a:gd name="connsiteY1" fmla="*/ 0 h 1659740"/>
                <a:gd name="connsiteX2" fmla="*/ 0 w 856640"/>
                <a:gd name="connsiteY2" fmla="*/ 1659741 h 1659740"/>
                <a:gd name="connsiteX3" fmla="*/ 856641 w 856640"/>
                <a:gd name="connsiteY3" fmla="*/ 827437 h 1659740"/>
                <a:gd name="connsiteX4" fmla="*/ 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0" y="0"/>
                  </a:moveTo>
                  <a:lnTo>
                    <a:pt x="0" y="0"/>
                  </a:ln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591" name="フリーフォーム: 図形 590">
              <a:extLst>
                <a:ext uri="{FF2B5EF4-FFF2-40B4-BE49-F238E27FC236}">
                  <a16:creationId xmlns:a16="http://schemas.microsoft.com/office/drawing/2014/main" id="{EC40AE6C-F0F1-4A74-BA4E-F7E635DE7A8D}"/>
                </a:ext>
              </a:extLst>
            </p:cNvPr>
            <p:cNvSpPr/>
            <p:nvPr/>
          </p:nvSpPr>
          <p:spPr>
            <a:xfrm>
              <a:off x="13125468" y="-6307987"/>
              <a:ext cx="1713280" cy="827436"/>
            </a:xfrm>
            <a:custGeom>
              <a:avLst/>
              <a:gdLst>
                <a:gd name="connsiteX0" fmla="*/ 1713281 w 1713280"/>
                <a:gd name="connsiteY0" fmla="*/ 0 h 827436"/>
                <a:gd name="connsiteX1" fmla="*/ 1713281 w 1713280"/>
                <a:gd name="connsiteY1" fmla="*/ 0 h 827436"/>
                <a:gd name="connsiteX2" fmla="*/ 0 w 1713280"/>
                <a:gd name="connsiteY2" fmla="*/ 0 h 827436"/>
                <a:gd name="connsiteX3" fmla="*/ 856641 w 1713280"/>
                <a:gd name="connsiteY3" fmla="*/ 827437 h 827436"/>
                <a:gd name="connsiteX4" fmla="*/ 1713281 w 1713280"/>
                <a:gd name="connsiteY4" fmla="*/ 0 h 827436"/>
                <a:gd name="connsiteX5" fmla="*/ 1713281 w 1713280"/>
                <a:gd name="connsiteY5" fmla="*/ 0 h 82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0" h="827436">
                  <a:moveTo>
                    <a:pt x="1713281" y="0"/>
                  </a:moveTo>
                  <a:lnTo>
                    <a:pt x="1713281" y="0"/>
                  </a:lnTo>
                  <a:lnTo>
                    <a:pt x="0" y="0"/>
                  </a:lnTo>
                  <a:lnTo>
                    <a:pt x="856641" y="827437"/>
                  </a:lnTo>
                  <a:lnTo>
                    <a:pt x="1713281" y="0"/>
                  </a:lnTo>
                  <a:lnTo>
                    <a:pt x="1713281" y="0"/>
                  </a:lnTo>
                </a:path>
              </a:pathLst>
            </a:custGeom>
            <a:solidFill>
              <a:srgbClr val="3F8E38"/>
            </a:solidFill>
            <a:ln w="48661" cap="flat">
              <a:noFill/>
              <a:prstDash val="solid"/>
              <a:miter/>
            </a:ln>
          </p:spPr>
          <p:txBody>
            <a:bodyPr rtlCol="0" anchor="ctr"/>
            <a:lstStyle/>
            <a:p>
              <a:endParaRPr lang="ja-JP" altLang="en-US"/>
            </a:p>
          </p:txBody>
        </p:sp>
        <p:sp>
          <p:nvSpPr>
            <p:cNvPr id="592" name="フリーフォーム: 図形 591">
              <a:extLst>
                <a:ext uri="{FF2B5EF4-FFF2-40B4-BE49-F238E27FC236}">
                  <a16:creationId xmlns:a16="http://schemas.microsoft.com/office/drawing/2014/main" id="{3B7CD5F3-F5F8-4AEA-B817-968CB848DC6E}"/>
                </a:ext>
              </a:extLst>
            </p:cNvPr>
            <p:cNvSpPr/>
            <p:nvPr/>
          </p:nvSpPr>
          <p:spPr>
            <a:xfrm>
              <a:off x="21696739" y="-4648247"/>
              <a:ext cx="856640" cy="1659740"/>
            </a:xfrm>
            <a:custGeom>
              <a:avLst/>
              <a:gdLst>
                <a:gd name="connsiteX0" fmla="*/ 0 w 856640"/>
                <a:gd name="connsiteY0" fmla="*/ 0 h 1659740"/>
                <a:gd name="connsiteX1" fmla="*/ 0 w 856640"/>
                <a:gd name="connsiteY1" fmla="*/ 1659741 h 1659740"/>
                <a:gd name="connsiteX2" fmla="*/ 856641 w 856640"/>
                <a:gd name="connsiteY2" fmla="*/ 827437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1" y="827437"/>
                  </a:lnTo>
                  <a:lnTo>
                    <a:pt x="0" y="0"/>
                  </a:lnTo>
                </a:path>
              </a:pathLst>
            </a:custGeom>
            <a:solidFill>
              <a:srgbClr val="408D38"/>
            </a:solidFill>
            <a:ln w="48661" cap="flat">
              <a:noFill/>
              <a:prstDash val="solid"/>
              <a:miter/>
            </a:ln>
          </p:spPr>
          <p:txBody>
            <a:bodyPr rtlCol="0" anchor="ctr"/>
            <a:lstStyle/>
            <a:p>
              <a:endParaRPr lang="ja-JP" altLang="en-US"/>
            </a:p>
          </p:txBody>
        </p:sp>
        <p:sp>
          <p:nvSpPr>
            <p:cNvPr id="593" name="フリーフォーム: 図形 592">
              <a:extLst>
                <a:ext uri="{FF2B5EF4-FFF2-40B4-BE49-F238E27FC236}">
                  <a16:creationId xmlns:a16="http://schemas.microsoft.com/office/drawing/2014/main" id="{2A416CEF-0E0A-4094-8758-24EB964D035D}"/>
                </a:ext>
              </a:extLst>
            </p:cNvPr>
            <p:cNvSpPr/>
            <p:nvPr/>
          </p:nvSpPr>
          <p:spPr>
            <a:xfrm>
              <a:off x="21696739" y="-4648247"/>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594" name="フリーフォーム: 図形 593">
              <a:extLst>
                <a:ext uri="{FF2B5EF4-FFF2-40B4-BE49-F238E27FC236}">
                  <a16:creationId xmlns:a16="http://schemas.microsoft.com/office/drawing/2014/main" id="{6DAFFBE0-5F58-4016-9565-FAC52332C61B}"/>
                </a:ext>
              </a:extLst>
            </p:cNvPr>
            <p:cNvSpPr/>
            <p:nvPr/>
          </p:nvSpPr>
          <p:spPr>
            <a:xfrm>
              <a:off x="22553379" y="-4648247"/>
              <a:ext cx="856640" cy="1659740"/>
            </a:xfrm>
            <a:custGeom>
              <a:avLst/>
              <a:gdLst>
                <a:gd name="connsiteX0" fmla="*/ 856641 w 856640"/>
                <a:gd name="connsiteY0" fmla="*/ 0 h 1659740"/>
                <a:gd name="connsiteX1" fmla="*/ 856641 w 856640"/>
                <a:gd name="connsiteY1" fmla="*/ 0 h 1659740"/>
                <a:gd name="connsiteX2" fmla="*/ 0 w 856640"/>
                <a:gd name="connsiteY2" fmla="*/ 827437 h 1659740"/>
                <a:gd name="connsiteX3" fmla="*/ 856641 w 856640"/>
                <a:gd name="connsiteY3" fmla="*/ 1659741 h 1659740"/>
                <a:gd name="connsiteX4" fmla="*/ 856641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1" y="0"/>
                  </a:moveTo>
                  <a:lnTo>
                    <a:pt x="856641" y="0"/>
                  </a:lnTo>
                  <a:lnTo>
                    <a:pt x="0" y="827437"/>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595" name="フリーフォーム: 図形 594">
              <a:extLst>
                <a:ext uri="{FF2B5EF4-FFF2-40B4-BE49-F238E27FC236}">
                  <a16:creationId xmlns:a16="http://schemas.microsoft.com/office/drawing/2014/main" id="{6BA55C91-FE6E-4C23-89D1-20999A6A1062}"/>
                </a:ext>
              </a:extLst>
            </p:cNvPr>
            <p:cNvSpPr/>
            <p:nvPr/>
          </p:nvSpPr>
          <p:spPr>
            <a:xfrm>
              <a:off x="21696739" y="-3820810"/>
              <a:ext cx="1713281" cy="832303"/>
            </a:xfrm>
            <a:custGeom>
              <a:avLst/>
              <a:gdLst>
                <a:gd name="connsiteX0" fmla="*/ 856641 w 1713281"/>
                <a:gd name="connsiteY0" fmla="*/ 0 h 832303"/>
                <a:gd name="connsiteX1" fmla="*/ 856641 w 1713281"/>
                <a:gd name="connsiteY1" fmla="*/ 0 h 832303"/>
                <a:gd name="connsiteX2" fmla="*/ 0 w 1713281"/>
                <a:gd name="connsiteY2" fmla="*/ 832304 h 832303"/>
                <a:gd name="connsiteX3" fmla="*/ 1713281 w 1713281"/>
                <a:gd name="connsiteY3" fmla="*/ 832304 h 832303"/>
                <a:gd name="connsiteX4" fmla="*/ 856641 w 1713281"/>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3">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596" name="フリーフォーム: 図形 595">
              <a:extLst>
                <a:ext uri="{FF2B5EF4-FFF2-40B4-BE49-F238E27FC236}">
                  <a16:creationId xmlns:a16="http://schemas.microsoft.com/office/drawing/2014/main" id="{FD1AD67C-D766-4595-AD79-2D86E42354EC}"/>
                </a:ext>
              </a:extLst>
            </p:cNvPr>
            <p:cNvSpPr/>
            <p:nvPr/>
          </p:nvSpPr>
          <p:spPr>
            <a:xfrm>
              <a:off x="23410020" y="-4648247"/>
              <a:ext cx="1718147" cy="827436"/>
            </a:xfrm>
            <a:custGeom>
              <a:avLst/>
              <a:gdLst>
                <a:gd name="connsiteX0" fmla="*/ 1718148 w 1718147"/>
                <a:gd name="connsiteY0" fmla="*/ 0 h 827436"/>
                <a:gd name="connsiteX1" fmla="*/ 0 w 1718147"/>
                <a:gd name="connsiteY1" fmla="*/ 0 h 827436"/>
                <a:gd name="connsiteX2" fmla="*/ 861508 w 1718147"/>
                <a:gd name="connsiteY2" fmla="*/ 827437 h 827436"/>
                <a:gd name="connsiteX3" fmla="*/ 1718148 w 1718147"/>
                <a:gd name="connsiteY3" fmla="*/ 0 h 827436"/>
              </a:gdLst>
              <a:ahLst/>
              <a:cxnLst>
                <a:cxn ang="0">
                  <a:pos x="connsiteX0" y="connsiteY0"/>
                </a:cxn>
                <a:cxn ang="0">
                  <a:pos x="connsiteX1" y="connsiteY1"/>
                </a:cxn>
                <a:cxn ang="0">
                  <a:pos x="connsiteX2" y="connsiteY2"/>
                </a:cxn>
                <a:cxn ang="0">
                  <a:pos x="connsiteX3" y="connsiteY3"/>
                </a:cxn>
              </a:cxnLst>
              <a:rect l="l" t="t" r="r" b="b"/>
              <a:pathLst>
                <a:path w="1718147" h="827436">
                  <a:moveTo>
                    <a:pt x="1718148" y="0"/>
                  </a:moveTo>
                  <a:lnTo>
                    <a:pt x="0" y="0"/>
                  </a:lnTo>
                  <a:lnTo>
                    <a:pt x="861508" y="827437"/>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597" name="フリーフォーム: 図形 596">
              <a:extLst>
                <a:ext uri="{FF2B5EF4-FFF2-40B4-BE49-F238E27FC236}">
                  <a16:creationId xmlns:a16="http://schemas.microsoft.com/office/drawing/2014/main" id="{F737824A-9902-4E3E-BE49-A852249C0287}"/>
                </a:ext>
              </a:extLst>
            </p:cNvPr>
            <p:cNvSpPr/>
            <p:nvPr/>
          </p:nvSpPr>
          <p:spPr>
            <a:xfrm>
              <a:off x="24271528" y="-4648247"/>
              <a:ext cx="856639" cy="1659740"/>
            </a:xfrm>
            <a:custGeom>
              <a:avLst/>
              <a:gdLst>
                <a:gd name="connsiteX0" fmla="*/ 856639 w 856639"/>
                <a:gd name="connsiteY0" fmla="*/ 0 h 1659740"/>
                <a:gd name="connsiteX1" fmla="*/ 856639 w 856639"/>
                <a:gd name="connsiteY1" fmla="*/ 0 h 1659740"/>
                <a:gd name="connsiteX2" fmla="*/ 0 w 856639"/>
                <a:gd name="connsiteY2" fmla="*/ 827437 h 1659740"/>
                <a:gd name="connsiteX3" fmla="*/ 856639 w 856639"/>
                <a:gd name="connsiteY3" fmla="*/ 1659741 h 1659740"/>
                <a:gd name="connsiteX4" fmla="*/ 856639 w 856639"/>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0">
                  <a:moveTo>
                    <a:pt x="856639" y="0"/>
                  </a:moveTo>
                  <a:lnTo>
                    <a:pt x="856639" y="0"/>
                  </a:lnTo>
                  <a:lnTo>
                    <a:pt x="0" y="827437"/>
                  </a:lnTo>
                  <a:lnTo>
                    <a:pt x="856639" y="1659741"/>
                  </a:lnTo>
                  <a:lnTo>
                    <a:pt x="856639" y="0"/>
                  </a:lnTo>
                </a:path>
              </a:pathLst>
            </a:custGeom>
            <a:solidFill>
              <a:srgbClr val="359939"/>
            </a:solidFill>
            <a:ln w="48661" cap="flat">
              <a:noFill/>
              <a:prstDash val="solid"/>
              <a:miter/>
            </a:ln>
          </p:spPr>
          <p:txBody>
            <a:bodyPr rtlCol="0" anchor="ctr"/>
            <a:lstStyle/>
            <a:p>
              <a:endParaRPr lang="ja-JP" altLang="en-US"/>
            </a:p>
          </p:txBody>
        </p:sp>
        <p:sp>
          <p:nvSpPr>
            <p:cNvPr id="598" name="フリーフォーム: 図形 597">
              <a:extLst>
                <a:ext uri="{FF2B5EF4-FFF2-40B4-BE49-F238E27FC236}">
                  <a16:creationId xmlns:a16="http://schemas.microsoft.com/office/drawing/2014/main" id="{74C4B3EA-3865-496D-8B56-8C20C3C3AD48}"/>
                </a:ext>
              </a:extLst>
            </p:cNvPr>
            <p:cNvSpPr/>
            <p:nvPr/>
          </p:nvSpPr>
          <p:spPr>
            <a:xfrm>
              <a:off x="23410020" y="-3820810"/>
              <a:ext cx="1718147" cy="832303"/>
            </a:xfrm>
            <a:custGeom>
              <a:avLst/>
              <a:gdLst>
                <a:gd name="connsiteX0" fmla="*/ 861508 w 1718147"/>
                <a:gd name="connsiteY0" fmla="*/ 0 h 832303"/>
                <a:gd name="connsiteX1" fmla="*/ 861508 w 1718147"/>
                <a:gd name="connsiteY1" fmla="*/ 0 h 832303"/>
                <a:gd name="connsiteX2" fmla="*/ 0 w 1718147"/>
                <a:gd name="connsiteY2" fmla="*/ 832304 h 832303"/>
                <a:gd name="connsiteX3" fmla="*/ 1718148 w 1718147"/>
                <a:gd name="connsiteY3" fmla="*/ 832304 h 832303"/>
                <a:gd name="connsiteX4" fmla="*/ 861508 w 1718147"/>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32303">
                  <a:moveTo>
                    <a:pt x="861508" y="0"/>
                  </a:moveTo>
                  <a:lnTo>
                    <a:pt x="861508" y="0"/>
                  </a:lnTo>
                  <a:lnTo>
                    <a:pt x="0" y="832304"/>
                  </a:lnTo>
                  <a:lnTo>
                    <a:pt x="1718148" y="832304"/>
                  </a:lnTo>
                  <a:lnTo>
                    <a:pt x="861508" y="0"/>
                  </a:lnTo>
                </a:path>
              </a:pathLst>
            </a:custGeom>
            <a:solidFill>
              <a:srgbClr val="3D9138"/>
            </a:solidFill>
            <a:ln w="48661" cap="flat">
              <a:noFill/>
              <a:prstDash val="solid"/>
              <a:miter/>
            </a:ln>
          </p:spPr>
          <p:txBody>
            <a:bodyPr rtlCol="0" anchor="ctr"/>
            <a:lstStyle/>
            <a:p>
              <a:endParaRPr lang="ja-JP" altLang="en-US"/>
            </a:p>
          </p:txBody>
        </p:sp>
        <p:sp>
          <p:nvSpPr>
            <p:cNvPr id="599" name="フリーフォーム: 図形 598">
              <a:extLst>
                <a:ext uri="{FF2B5EF4-FFF2-40B4-BE49-F238E27FC236}">
                  <a16:creationId xmlns:a16="http://schemas.microsoft.com/office/drawing/2014/main" id="{F8EF9127-8D1E-42FB-8A05-1331FBF5273E}"/>
                </a:ext>
              </a:extLst>
            </p:cNvPr>
            <p:cNvSpPr/>
            <p:nvPr/>
          </p:nvSpPr>
          <p:spPr>
            <a:xfrm>
              <a:off x="23410020" y="-4648247"/>
              <a:ext cx="861508" cy="1659740"/>
            </a:xfrm>
            <a:custGeom>
              <a:avLst/>
              <a:gdLst>
                <a:gd name="connsiteX0" fmla="*/ 0 w 861508"/>
                <a:gd name="connsiteY0" fmla="*/ 0 h 1659740"/>
                <a:gd name="connsiteX1" fmla="*/ 0 w 861508"/>
                <a:gd name="connsiteY1" fmla="*/ 0 h 1659740"/>
                <a:gd name="connsiteX2" fmla="*/ 0 w 861508"/>
                <a:gd name="connsiteY2" fmla="*/ 1659741 h 1659740"/>
                <a:gd name="connsiteX3" fmla="*/ 861508 w 861508"/>
                <a:gd name="connsiteY3" fmla="*/ 827437 h 1659740"/>
                <a:gd name="connsiteX4" fmla="*/ 0 w 861508"/>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8" h="1659740">
                  <a:moveTo>
                    <a:pt x="0" y="0"/>
                  </a:moveTo>
                  <a:lnTo>
                    <a:pt x="0" y="0"/>
                  </a:lnTo>
                  <a:lnTo>
                    <a:pt x="0" y="1659741"/>
                  </a:lnTo>
                  <a:lnTo>
                    <a:pt x="861508"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600" name="フリーフォーム: 図形 599">
              <a:extLst>
                <a:ext uri="{FF2B5EF4-FFF2-40B4-BE49-F238E27FC236}">
                  <a16:creationId xmlns:a16="http://schemas.microsoft.com/office/drawing/2014/main" id="{9DA4D7C0-804B-4999-B028-39C533694B79}"/>
                </a:ext>
              </a:extLst>
            </p:cNvPr>
            <p:cNvSpPr/>
            <p:nvPr/>
          </p:nvSpPr>
          <p:spPr>
            <a:xfrm>
              <a:off x="24271528" y="-2988506"/>
              <a:ext cx="856639" cy="1659740"/>
            </a:xfrm>
            <a:custGeom>
              <a:avLst/>
              <a:gdLst>
                <a:gd name="connsiteX0" fmla="*/ 856639 w 856639"/>
                <a:gd name="connsiteY0" fmla="*/ 0 h 1659740"/>
                <a:gd name="connsiteX1" fmla="*/ 856639 w 856639"/>
                <a:gd name="connsiteY1" fmla="*/ 0 h 1659740"/>
                <a:gd name="connsiteX2" fmla="*/ 0 w 856639"/>
                <a:gd name="connsiteY2" fmla="*/ 832304 h 1659740"/>
                <a:gd name="connsiteX3" fmla="*/ 856639 w 856639"/>
                <a:gd name="connsiteY3" fmla="*/ 1659741 h 1659740"/>
                <a:gd name="connsiteX4" fmla="*/ 856639 w 856639"/>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0">
                  <a:moveTo>
                    <a:pt x="856639" y="0"/>
                  </a:moveTo>
                  <a:lnTo>
                    <a:pt x="856639" y="0"/>
                  </a:lnTo>
                  <a:lnTo>
                    <a:pt x="0" y="832304"/>
                  </a:lnTo>
                  <a:lnTo>
                    <a:pt x="856639" y="1659741"/>
                  </a:lnTo>
                  <a:lnTo>
                    <a:pt x="856639" y="0"/>
                  </a:lnTo>
                </a:path>
              </a:pathLst>
            </a:custGeom>
            <a:solidFill>
              <a:srgbClr val="3E9038"/>
            </a:solidFill>
            <a:ln w="48661" cap="flat">
              <a:noFill/>
              <a:prstDash val="solid"/>
              <a:miter/>
            </a:ln>
          </p:spPr>
          <p:txBody>
            <a:bodyPr rtlCol="0" anchor="ctr"/>
            <a:lstStyle/>
            <a:p>
              <a:endParaRPr lang="ja-JP" altLang="en-US"/>
            </a:p>
          </p:txBody>
        </p:sp>
        <p:sp>
          <p:nvSpPr>
            <p:cNvPr id="601" name="フリーフォーム: 図形 600">
              <a:extLst>
                <a:ext uri="{FF2B5EF4-FFF2-40B4-BE49-F238E27FC236}">
                  <a16:creationId xmlns:a16="http://schemas.microsoft.com/office/drawing/2014/main" id="{FD0BBE88-A644-4386-BD7D-99B26E2C9402}"/>
                </a:ext>
              </a:extLst>
            </p:cNvPr>
            <p:cNvSpPr/>
            <p:nvPr/>
          </p:nvSpPr>
          <p:spPr>
            <a:xfrm>
              <a:off x="23410020" y="-2156202"/>
              <a:ext cx="1718147" cy="827436"/>
            </a:xfrm>
            <a:custGeom>
              <a:avLst/>
              <a:gdLst>
                <a:gd name="connsiteX0" fmla="*/ 861508 w 1718147"/>
                <a:gd name="connsiteY0" fmla="*/ 0 h 827436"/>
                <a:gd name="connsiteX1" fmla="*/ 0 w 1718147"/>
                <a:gd name="connsiteY1" fmla="*/ 827437 h 827436"/>
                <a:gd name="connsiteX2" fmla="*/ 1718148 w 1718147"/>
                <a:gd name="connsiteY2" fmla="*/ 827437 h 827436"/>
                <a:gd name="connsiteX3" fmla="*/ 861508 w 1718147"/>
                <a:gd name="connsiteY3" fmla="*/ 0 h 827436"/>
              </a:gdLst>
              <a:ahLst/>
              <a:cxnLst>
                <a:cxn ang="0">
                  <a:pos x="connsiteX0" y="connsiteY0"/>
                </a:cxn>
                <a:cxn ang="0">
                  <a:pos x="connsiteX1" y="connsiteY1"/>
                </a:cxn>
                <a:cxn ang="0">
                  <a:pos x="connsiteX2" y="connsiteY2"/>
                </a:cxn>
                <a:cxn ang="0">
                  <a:pos x="connsiteX3" y="connsiteY3"/>
                </a:cxn>
              </a:cxnLst>
              <a:rect l="l" t="t" r="r" b="b"/>
              <a:pathLst>
                <a:path w="1718147" h="827436">
                  <a:moveTo>
                    <a:pt x="861508" y="0"/>
                  </a:moveTo>
                  <a:lnTo>
                    <a:pt x="0" y="827437"/>
                  </a:lnTo>
                  <a:lnTo>
                    <a:pt x="1718148" y="827437"/>
                  </a:lnTo>
                  <a:lnTo>
                    <a:pt x="861508" y="0"/>
                  </a:lnTo>
                </a:path>
              </a:pathLst>
            </a:custGeom>
            <a:solidFill>
              <a:srgbClr val="359939"/>
            </a:solidFill>
            <a:ln w="48661" cap="flat">
              <a:noFill/>
              <a:prstDash val="solid"/>
              <a:miter/>
            </a:ln>
          </p:spPr>
          <p:txBody>
            <a:bodyPr rtlCol="0" anchor="ctr"/>
            <a:lstStyle/>
            <a:p>
              <a:endParaRPr lang="ja-JP" altLang="en-US"/>
            </a:p>
          </p:txBody>
        </p:sp>
        <p:sp>
          <p:nvSpPr>
            <p:cNvPr id="602" name="フリーフォーム: 図形 601">
              <a:extLst>
                <a:ext uri="{FF2B5EF4-FFF2-40B4-BE49-F238E27FC236}">
                  <a16:creationId xmlns:a16="http://schemas.microsoft.com/office/drawing/2014/main" id="{6E118D47-CC81-4E70-B90C-DFF17EC62845}"/>
                </a:ext>
              </a:extLst>
            </p:cNvPr>
            <p:cNvSpPr/>
            <p:nvPr/>
          </p:nvSpPr>
          <p:spPr>
            <a:xfrm>
              <a:off x="23410020" y="-2988506"/>
              <a:ext cx="861508" cy="1659740"/>
            </a:xfrm>
            <a:custGeom>
              <a:avLst/>
              <a:gdLst>
                <a:gd name="connsiteX0" fmla="*/ 0 w 861508"/>
                <a:gd name="connsiteY0" fmla="*/ 0 h 1659740"/>
                <a:gd name="connsiteX1" fmla="*/ 0 w 861508"/>
                <a:gd name="connsiteY1" fmla="*/ 1659741 h 1659740"/>
                <a:gd name="connsiteX2" fmla="*/ 861508 w 861508"/>
                <a:gd name="connsiteY2" fmla="*/ 832304 h 1659740"/>
                <a:gd name="connsiteX3" fmla="*/ 0 w 861508"/>
                <a:gd name="connsiteY3" fmla="*/ 0 h 1659740"/>
              </a:gdLst>
              <a:ahLst/>
              <a:cxnLst>
                <a:cxn ang="0">
                  <a:pos x="connsiteX0" y="connsiteY0"/>
                </a:cxn>
                <a:cxn ang="0">
                  <a:pos x="connsiteX1" y="connsiteY1"/>
                </a:cxn>
                <a:cxn ang="0">
                  <a:pos x="connsiteX2" y="connsiteY2"/>
                </a:cxn>
                <a:cxn ang="0">
                  <a:pos x="connsiteX3" y="connsiteY3"/>
                </a:cxn>
              </a:cxnLst>
              <a:rect l="l" t="t" r="r" b="b"/>
              <a:pathLst>
                <a:path w="861508" h="1659740">
                  <a:moveTo>
                    <a:pt x="0" y="0"/>
                  </a:moveTo>
                  <a:lnTo>
                    <a:pt x="0" y="1659741"/>
                  </a:lnTo>
                  <a:lnTo>
                    <a:pt x="861508"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603" name="フリーフォーム: 図形 602">
              <a:extLst>
                <a:ext uri="{FF2B5EF4-FFF2-40B4-BE49-F238E27FC236}">
                  <a16:creationId xmlns:a16="http://schemas.microsoft.com/office/drawing/2014/main" id="{5249B5FC-3FF7-4DBF-97F3-3F7FA6F69A7B}"/>
                </a:ext>
              </a:extLst>
            </p:cNvPr>
            <p:cNvSpPr/>
            <p:nvPr/>
          </p:nvSpPr>
          <p:spPr>
            <a:xfrm>
              <a:off x="23410020" y="-2988506"/>
              <a:ext cx="1718147" cy="832303"/>
            </a:xfrm>
            <a:custGeom>
              <a:avLst/>
              <a:gdLst>
                <a:gd name="connsiteX0" fmla="*/ 1718148 w 1718147"/>
                <a:gd name="connsiteY0" fmla="*/ 0 h 832303"/>
                <a:gd name="connsiteX1" fmla="*/ 0 w 1718147"/>
                <a:gd name="connsiteY1" fmla="*/ 0 h 832303"/>
                <a:gd name="connsiteX2" fmla="*/ 856641 w 1718147"/>
                <a:gd name="connsiteY2" fmla="*/ 832304 h 832303"/>
                <a:gd name="connsiteX3" fmla="*/ 1718148 w 1718147"/>
                <a:gd name="connsiteY3" fmla="*/ 0 h 832303"/>
                <a:gd name="connsiteX4" fmla="*/ 1718148 w 1718147"/>
                <a:gd name="connsiteY4" fmla="*/ 0 h 832303"/>
                <a:gd name="connsiteX5" fmla="*/ 1718148 w 1718147"/>
                <a:gd name="connsiteY5" fmla="*/ 0 h 83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7" h="832303">
                  <a:moveTo>
                    <a:pt x="1718148" y="0"/>
                  </a:moveTo>
                  <a:lnTo>
                    <a:pt x="0" y="0"/>
                  </a:lnTo>
                  <a:lnTo>
                    <a:pt x="856641" y="832304"/>
                  </a:lnTo>
                  <a:lnTo>
                    <a:pt x="1718148" y="0"/>
                  </a:lnTo>
                  <a:moveTo>
                    <a:pt x="1718148" y="0"/>
                  </a:moveTo>
                  <a:lnTo>
                    <a:pt x="1718148" y="0"/>
                  </a:lnTo>
                </a:path>
              </a:pathLst>
            </a:custGeom>
            <a:solidFill>
              <a:srgbClr val="408D38"/>
            </a:solidFill>
            <a:ln w="48661" cap="flat">
              <a:noFill/>
              <a:prstDash val="solid"/>
              <a:miter/>
            </a:ln>
          </p:spPr>
          <p:txBody>
            <a:bodyPr rtlCol="0" anchor="ctr"/>
            <a:lstStyle/>
            <a:p>
              <a:endParaRPr lang="ja-JP" altLang="en-US"/>
            </a:p>
          </p:txBody>
        </p:sp>
        <p:sp>
          <p:nvSpPr>
            <p:cNvPr id="604" name="フリーフォーム: 図形 603">
              <a:extLst>
                <a:ext uri="{FF2B5EF4-FFF2-40B4-BE49-F238E27FC236}">
                  <a16:creationId xmlns:a16="http://schemas.microsoft.com/office/drawing/2014/main" id="{FD236C5C-FF8E-4F56-9924-8CA59F496455}"/>
                </a:ext>
              </a:extLst>
            </p:cNvPr>
            <p:cNvSpPr/>
            <p:nvPr/>
          </p:nvSpPr>
          <p:spPr>
            <a:xfrm>
              <a:off x="21696739" y="-2156202"/>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408D38"/>
            </a:solidFill>
            <a:ln w="48661" cap="flat">
              <a:noFill/>
              <a:prstDash val="solid"/>
              <a:miter/>
            </a:ln>
          </p:spPr>
          <p:txBody>
            <a:bodyPr rtlCol="0" anchor="ctr"/>
            <a:lstStyle/>
            <a:p>
              <a:endParaRPr lang="ja-JP" altLang="en-US"/>
            </a:p>
          </p:txBody>
        </p:sp>
        <p:sp>
          <p:nvSpPr>
            <p:cNvPr id="605" name="フリーフォーム: 図形 604">
              <a:extLst>
                <a:ext uri="{FF2B5EF4-FFF2-40B4-BE49-F238E27FC236}">
                  <a16:creationId xmlns:a16="http://schemas.microsoft.com/office/drawing/2014/main" id="{E9BA0197-DB9C-4F14-B260-3C95DA9FF883}"/>
                </a:ext>
              </a:extLst>
            </p:cNvPr>
            <p:cNvSpPr/>
            <p:nvPr/>
          </p:nvSpPr>
          <p:spPr>
            <a:xfrm>
              <a:off x="21696739" y="-2988506"/>
              <a:ext cx="856640" cy="1659740"/>
            </a:xfrm>
            <a:custGeom>
              <a:avLst/>
              <a:gdLst>
                <a:gd name="connsiteX0" fmla="*/ 0 w 856640"/>
                <a:gd name="connsiteY0" fmla="*/ 0 h 1659740"/>
                <a:gd name="connsiteX1" fmla="*/ 0 w 856640"/>
                <a:gd name="connsiteY1" fmla="*/ 1659741 h 1659740"/>
                <a:gd name="connsiteX2" fmla="*/ 856641 w 856640"/>
                <a:gd name="connsiteY2" fmla="*/ 832304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1" y="832304"/>
                  </a:lnTo>
                  <a:lnTo>
                    <a:pt x="0" y="0"/>
                  </a:lnTo>
                </a:path>
              </a:pathLst>
            </a:custGeom>
            <a:solidFill>
              <a:srgbClr val="3B9338"/>
            </a:solidFill>
            <a:ln w="48661" cap="flat">
              <a:noFill/>
              <a:prstDash val="solid"/>
              <a:miter/>
            </a:ln>
          </p:spPr>
          <p:txBody>
            <a:bodyPr rtlCol="0" anchor="ctr"/>
            <a:lstStyle/>
            <a:p>
              <a:endParaRPr lang="ja-JP" altLang="en-US"/>
            </a:p>
          </p:txBody>
        </p:sp>
        <p:sp>
          <p:nvSpPr>
            <p:cNvPr id="606" name="フリーフォーム: 図形 605">
              <a:extLst>
                <a:ext uri="{FF2B5EF4-FFF2-40B4-BE49-F238E27FC236}">
                  <a16:creationId xmlns:a16="http://schemas.microsoft.com/office/drawing/2014/main" id="{4B68D236-CBB7-4728-BD92-BA86D1B01625}"/>
                </a:ext>
              </a:extLst>
            </p:cNvPr>
            <p:cNvSpPr/>
            <p:nvPr/>
          </p:nvSpPr>
          <p:spPr>
            <a:xfrm>
              <a:off x="21696739" y="-2988506"/>
              <a:ext cx="1713281" cy="832303"/>
            </a:xfrm>
            <a:custGeom>
              <a:avLst/>
              <a:gdLst>
                <a:gd name="connsiteX0" fmla="*/ 1713281 w 1713281"/>
                <a:gd name="connsiteY0" fmla="*/ 0 h 832303"/>
                <a:gd name="connsiteX1" fmla="*/ 0 w 1713281"/>
                <a:gd name="connsiteY1" fmla="*/ 0 h 832303"/>
                <a:gd name="connsiteX2" fmla="*/ 856641 w 1713281"/>
                <a:gd name="connsiteY2" fmla="*/ 832304 h 832303"/>
                <a:gd name="connsiteX3" fmla="*/ 1713281 w 1713281"/>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1" h="832303">
                  <a:moveTo>
                    <a:pt x="1713281" y="0"/>
                  </a:moveTo>
                  <a:lnTo>
                    <a:pt x="0" y="0"/>
                  </a:lnTo>
                  <a:lnTo>
                    <a:pt x="856641" y="832304"/>
                  </a:lnTo>
                  <a:lnTo>
                    <a:pt x="1713281" y="0"/>
                  </a:lnTo>
                </a:path>
              </a:pathLst>
            </a:custGeom>
            <a:solidFill>
              <a:srgbClr val="3E9038"/>
            </a:solidFill>
            <a:ln w="48661" cap="flat">
              <a:noFill/>
              <a:prstDash val="solid"/>
              <a:miter/>
            </a:ln>
          </p:spPr>
          <p:txBody>
            <a:bodyPr rtlCol="0" anchor="ctr"/>
            <a:lstStyle/>
            <a:p>
              <a:endParaRPr lang="ja-JP" altLang="en-US"/>
            </a:p>
          </p:txBody>
        </p:sp>
        <p:sp>
          <p:nvSpPr>
            <p:cNvPr id="607" name="フリーフォーム: 図形 606">
              <a:extLst>
                <a:ext uri="{FF2B5EF4-FFF2-40B4-BE49-F238E27FC236}">
                  <a16:creationId xmlns:a16="http://schemas.microsoft.com/office/drawing/2014/main" id="{9448C403-CACB-49E7-B313-A982EB5BE0A0}"/>
                </a:ext>
              </a:extLst>
            </p:cNvPr>
            <p:cNvSpPr/>
            <p:nvPr/>
          </p:nvSpPr>
          <p:spPr>
            <a:xfrm>
              <a:off x="22553379" y="-2988506"/>
              <a:ext cx="856640" cy="1659740"/>
            </a:xfrm>
            <a:custGeom>
              <a:avLst/>
              <a:gdLst>
                <a:gd name="connsiteX0" fmla="*/ 856641 w 856640"/>
                <a:gd name="connsiteY0" fmla="*/ 0 h 1659740"/>
                <a:gd name="connsiteX1" fmla="*/ 856641 w 856640"/>
                <a:gd name="connsiteY1" fmla="*/ 0 h 1659740"/>
                <a:gd name="connsiteX2" fmla="*/ 0 w 856640"/>
                <a:gd name="connsiteY2" fmla="*/ 832304 h 1659740"/>
                <a:gd name="connsiteX3" fmla="*/ 856641 w 856640"/>
                <a:gd name="connsiteY3" fmla="*/ 1659741 h 1659740"/>
                <a:gd name="connsiteX4" fmla="*/ 856641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1" y="0"/>
                  </a:moveTo>
                  <a:lnTo>
                    <a:pt x="856641" y="0"/>
                  </a:lnTo>
                  <a:lnTo>
                    <a:pt x="0" y="832304"/>
                  </a:lnTo>
                  <a:lnTo>
                    <a:pt x="856641" y="1659741"/>
                  </a:lnTo>
                  <a:lnTo>
                    <a:pt x="856641" y="0"/>
                  </a:lnTo>
                </a:path>
              </a:pathLst>
            </a:custGeom>
            <a:solidFill>
              <a:srgbClr val="3F8E38"/>
            </a:solidFill>
            <a:ln w="48661" cap="flat">
              <a:noFill/>
              <a:prstDash val="solid"/>
              <a:miter/>
            </a:ln>
          </p:spPr>
          <p:txBody>
            <a:bodyPr rtlCol="0" anchor="ctr"/>
            <a:lstStyle/>
            <a:p>
              <a:endParaRPr lang="ja-JP" altLang="en-US"/>
            </a:p>
          </p:txBody>
        </p:sp>
        <p:sp>
          <p:nvSpPr>
            <p:cNvPr id="608" name="フリーフォーム: 図形 607">
              <a:extLst>
                <a:ext uri="{FF2B5EF4-FFF2-40B4-BE49-F238E27FC236}">
                  <a16:creationId xmlns:a16="http://schemas.microsoft.com/office/drawing/2014/main" id="{0005C554-FF22-476C-8BEA-58671C1B1A75}"/>
                </a:ext>
              </a:extLst>
            </p:cNvPr>
            <p:cNvSpPr/>
            <p:nvPr/>
          </p:nvSpPr>
          <p:spPr>
            <a:xfrm>
              <a:off x="21696739" y="-1328765"/>
              <a:ext cx="856640" cy="1664607"/>
            </a:xfrm>
            <a:custGeom>
              <a:avLst/>
              <a:gdLst>
                <a:gd name="connsiteX0" fmla="*/ 0 w 856640"/>
                <a:gd name="connsiteY0" fmla="*/ 0 h 1664607"/>
                <a:gd name="connsiteX1" fmla="*/ 0 w 856640"/>
                <a:gd name="connsiteY1" fmla="*/ 1664608 h 1664607"/>
                <a:gd name="connsiteX2" fmla="*/ 856641 w 856640"/>
                <a:gd name="connsiteY2" fmla="*/ 832304 h 1664607"/>
                <a:gd name="connsiteX3" fmla="*/ 0 w 856640"/>
                <a:gd name="connsiteY3" fmla="*/ 0 h 1664607"/>
              </a:gdLst>
              <a:ahLst/>
              <a:cxnLst>
                <a:cxn ang="0">
                  <a:pos x="connsiteX0" y="connsiteY0"/>
                </a:cxn>
                <a:cxn ang="0">
                  <a:pos x="connsiteX1" y="connsiteY1"/>
                </a:cxn>
                <a:cxn ang="0">
                  <a:pos x="connsiteX2" y="connsiteY2"/>
                </a:cxn>
                <a:cxn ang="0">
                  <a:pos x="connsiteX3" y="connsiteY3"/>
                </a:cxn>
              </a:cxnLst>
              <a:rect l="l" t="t" r="r" b="b"/>
              <a:pathLst>
                <a:path w="856640" h="1664607">
                  <a:moveTo>
                    <a:pt x="0" y="0"/>
                  </a:moveTo>
                  <a:lnTo>
                    <a:pt x="0" y="1664608"/>
                  </a:lnTo>
                  <a:lnTo>
                    <a:pt x="856641" y="832304"/>
                  </a:lnTo>
                  <a:lnTo>
                    <a:pt x="0" y="0"/>
                  </a:lnTo>
                </a:path>
              </a:pathLst>
            </a:custGeom>
            <a:solidFill>
              <a:srgbClr val="438838"/>
            </a:solidFill>
            <a:ln w="48661" cap="flat">
              <a:noFill/>
              <a:prstDash val="solid"/>
              <a:miter/>
            </a:ln>
          </p:spPr>
          <p:txBody>
            <a:bodyPr rtlCol="0" anchor="ctr"/>
            <a:lstStyle/>
            <a:p>
              <a:endParaRPr lang="ja-JP" altLang="en-US"/>
            </a:p>
          </p:txBody>
        </p:sp>
        <p:sp>
          <p:nvSpPr>
            <p:cNvPr id="609" name="フリーフォーム: 図形 608">
              <a:extLst>
                <a:ext uri="{FF2B5EF4-FFF2-40B4-BE49-F238E27FC236}">
                  <a16:creationId xmlns:a16="http://schemas.microsoft.com/office/drawing/2014/main" id="{D3C36EA9-76E1-4B00-8C82-6D2744833D9B}"/>
                </a:ext>
              </a:extLst>
            </p:cNvPr>
            <p:cNvSpPr/>
            <p:nvPr/>
          </p:nvSpPr>
          <p:spPr>
            <a:xfrm>
              <a:off x="21696739" y="-1328765"/>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610" name="フリーフォーム: 図形 609">
              <a:extLst>
                <a:ext uri="{FF2B5EF4-FFF2-40B4-BE49-F238E27FC236}">
                  <a16:creationId xmlns:a16="http://schemas.microsoft.com/office/drawing/2014/main" id="{6FC8E6A9-B693-4525-9062-21F44FA9897E}"/>
                </a:ext>
              </a:extLst>
            </p:cNvPr>
            <p:cNvSpPr/>
            <p:nvPr/>
          </p:nvSpPr>
          <p:spPr>
            <a:xfrm>
              <a:off x="22553379" y="-1328765"/>
              <a:ext cx="856640" cy="1664607"/>
            </a:xfrm>
            <a:custGeom>
              <a:avLst/>
              <a:gdLst>
                <a:gd name="connsiteX0" fmla="*/ 856641 w 856640"/>
                <a:gd name="connsiteY0" fmla="*/ 0 h 1664607"/>
                <a:gd name="connsiteX1" fmla="*/ 856641 w 856640"/>
                <a:gd name="connsiteY1" fmla="*/ 0 h 1664607"/>
                <a:gd name="connsiteX2" fmla="*/ 0 w 856640"/>
                <a:gd name="connsiteY2" fmla="*/ 832304 h 1664607"/>
                <a:gd name="connsiteX3" fmla="*/ 856641 w 856640"/>
                <a:gd name="connsiteY3" fmla="*/ 1664608 h 1664607"/>
                <a:gd name="connsiteX4" fmla="*/ 856641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1" y="0"/>
                  </a:moveTo>
                  <a:lnTo>
                    <a:pt x="856641" y="0"/>
                  </a:lnTo>
                  <a:lnTo>
                    <a:pt x="0" y="832304"/>
                  </a:lnTo>
                  <a:lnTo>
                    <a:pt x="856641" y="1664608"/>
                  </a:lnTo>
                  <a:lnTo>
                    <a:pt x="856641" y="0"/>
                  </a:lnTo>
                </a:path>
              </a:pathLst>
            </a:custGeom>
            <a:solidFill>
              <a:srgbClr val="408D38"/>
            </a:solidFill>
            <a:ln w="48661" cap="flat">
              <a:noFill/>
              <a:prstDash val="solid"/>
              <a:miter/>
            </a:ln>
          </p:spPr>
          <p:txBody>
            <a:bodyPr rtlCol="0" anchor="ctr"/>
            <a:lstStyle/>
            <a:p>
              <a:endParaRPr lang="ja-JP" altLang="en-US"/>
            </a:p>
          </p:txBody>
        </p:sp>
        <p:sp>
          <p:nvSpPr>
            <p:cNvPr id="611" name="フリーフォーム: 図形 610">
              <a:extLst>
                <a:ext uri="{FF2B5EF4-FFF2-40B4-BE49-F238E27FC236}">
                  <a16:creationId xmlns:a16="http://schemas.microsoft.com/office/drawing/2014/main" id="{B0E8D303-C2BC-4081-BBD6-29C5979CC210}"/>
                </a:ext>
              </a:extLst>
            </p:cNvPr>
            <p:cNvSpPr/>
            <p:nvPr/>
          </p:nvSpPr>
          <p:spPr>
            <a:xfrm>
              <a:off x="21696739" y="-496461"/>
              <a:ext cx="1713281" cy="832303"/>
            </a:xfrm>
            <a:custGeom>
              <a:avLst/>
              <a:gdLst>
                <a:gd name="connsiteX0" fmla="*/ 856641 w 1713281"/>
                <a:gd name="connsiteY0" fmla="*/ 0 h 832303"/>
                <a:gd name="connsiteX1" fmla="*/ 856641 w 1713281"/>
                <a:gd name="connsiteY1" fmla="*/ 0 h 832303"/>
                <a:gd name="connsiteX2" fmla="*/ 0 w 1713281"/>
                <a:gd name="connsiteY2" fmla="*/ 832304 h 832303"/>
                <a:gd name="connsiteX3" fmla="*/ 1713281 w 1713281"/>
                <a:gd name="connsiteY3" fmla="*/ 832304 h 832303"/>
                <a:gd name="connsiteX4" fmla="*/ 856641 w 1713281"/>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3">
                  <a:moveTo>
                    <a:pt x="856641" y="0"/>
                  </a:moveTo>
                  <a:lnTo>
                    <a:pt x="856641" y="0"/>
                  </a:lnTo>
                  <a:lnTo>
                    <a:pt x="0" y="832304"/>
                  </a:lnTo>
                  <a:lnTo>
                    <a:pt x="1713281" y="832304"/>
                  </a:lnTo>
                  <a:lnTo>
                    <a:pt x="856641" y="0"/>
                  </a:lnTo>
                </a:path>
              </a:pathLst>
            </a:custGeom>
            <a:solidFill>
              <a:srgbClr val="3B9338"/>
            </a:solidFill>
            <a:ln w="48661" cap="flat">
              <a:noFill/>
              <a:prstDash val="solid"/>
              <a:miter/>
            </a:ln>
          </p:spPr>
          <p:txBody>
            <a:bodyPr rtlCol="0" anchor="ctr"/>
            <a:lstStyle/>
            <a:p>
              <a:endParaRPr lang="ja-JP" altLang="en-US"/>
            </a:p>
          </p:txBody>
        </p:sp>
        <p:sp>
          <p:nvSpPr>
            <p:cNvPr id="612" name="フリーフォーム: 図形 611">
              <a:extLst>
                <a:ext uri="{FF2B5EF4-FFF2-40B4-BE49-F238E27FC236}">
                  <a16:creationId xmlns:a16="http://schemas.microsoft.com/office/drawing/2014/main" id="{38BFDA64-83BC-469D-8D10-4946AE6D5CF2}"/>
                </a:ext>
              </a:extLst>
            </p:cNvPr>
            <p:cNvSpPr/>
            <p:nvPr/>
          </p:nvSpPr>
          <p:spPr>
            <a:xfrm>
              <a:off x="23410020" y="-1328765"/>
              <a:ext cx="1718147" cy="832304"/>
            </a:xfrm>
            <a:custGeom>
              <a:avLst/>
              <a:gdLst>
                <a:gd name="connsiteX0" fmla="*/ 1718148 w 1718147"/>
                <a:gd name="connsiteY0" fmla="*/ 0 h 832304"/>
                <a:gd name="connsiteX1" fmla="*/ 0 w 1718147"/>
                <a:gd name="connsiteY1" fmla="*/ 0 h 832304"/>
                <a:gd name="connsiteX2" fmla="*/ 861508 w 1718147"/>
                <a:gd name="connsiteY2" fmla="*/ 832304 h 832304"/>
                <a:gd name="connsiteX3" fmla="*/ 1718148 w 1718147"/>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7" h="832304">
                  <a:moveTo>
                    <a:pt x="1718148" y="0"/>
                  </a:moveTo>
                  <a:lnTo>
                    <a:pt x="0" y="0"/>
                  </a:lnTo>
                  <a:lnTo>
                    <a:pt x="861508" y="832304"/>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613" name="フリーフォーム: 図形 612">
              <a:extLst>
                <a:ext uri="{FF2B5EF4-FFF2-40B4-BE49-F238E27FC236}">
                  <a16:creationId xmlns:a16="http://schemas.microsoft.com/office/drawing/2014/main" id="{69BB1472-CE35-4AD2-ADB1-F25900BB426E}"/>
                </a:ext>
              </a:extLst>
            </p:cNvPr>
            <p:cNvSpPr/>
            <p:nvPr/>
          </p:nvSpPr>
          <p:spPr>
            <a:xfrm>
              <a:off x="24271528" y="-1328765"/>
              <a:ext cx="856639" cy="1664607"/>
            </a:xfrm>
            <a:custGeom>
              <a:avLst/>
              <a:gdLst>
                <a:gd name="connsiteX0" fmla="*/ 856639 w 856639"/>
                <a:gd name="connsiteY0" fmla="*/ 0 h 1664607"/>
                <a:gd name="connsiteX1" fmla="*/ 856639 w 856639"/>
                <a:gd name="connsiteY1" fmla="*/ 0 h 1664607"/>
                <a:gd name="connsiteX2" fmla="*/ 0 w 856639"/>
                <a:gd name="connsiteY2" fmla="*/ 832304 h 1664607"/>
                <a:gd name="connsiteX3" fmla="*/ 856639 w 856639"/>
                <a:gd name="connsiteY3" fmla="*/ 1664608 h 1664607"/>
                <a:gd name="connsiteX4" fmla="*/ 856639 w 856639"/>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64607">
                  <a:moveTo>
                    <a:pt x="856639" y="0"/>
                  </a:moveTo>
                  <a:lnTo>
                    <a:pt x="856639" y="0"/>
                  </a:lnTo>
                  <a:lnTo>
                    <a:pt x="0" y="832304"/>
                  </a:lnTo>
                  <a:lnTo>
                    <a:pt x="856639" y="1664608"/>
                  </a:lnTo>
                  <a:lnTo>
                    <a:pt x="856639" y="0"/>
                  </a:lnTo>
                </a:path>
              </a:pathLst>
            </a:custGeom>
            <a:solidFill>
              <a:srgbClr val="3D9138"/>
            </a:solidFill>
            <a:ln w="48661" cap="flat">
              <a:noFill/>
              <a:prstDash val="solid"/>
              <a:miter/>
            </a:ln>
          </p:spPr>
          <p:txBody>
            <a:bodyPr rtlCol="0" anchor="ctr"/>
            <a:lstStyle/>
            <a:p>
              <a:endParaRPr lang="ja-JP" altLang="en-US"/>
            </a:p>
          </p:txBody>
        </p:sp>
        <p:sp>
          <p:nvSpPr>
            <p:cNvPr id="614" name="フリーフォーム: 図形 613">
              <a:extLst>
                <a:ext uri="{FF2B5EF4-FFF2-40B4-BE49-F238E27FC236}">
                  <a16:creationId xmlns:a16="http://schemas.microsoft.com/office/drawing/2014/main" id="{A444A3B8-A450-42A7-8CB9-BFDFF6F1D06A}"/>
                </a:ext>
              </a:extLst>
            </p:cNvPr>
            <p:cNvSpPr/>
            <p:nvPr/>
          </p:nvSpPr>
          <p:spPr>
            <a:xfrm>
              <a:off x="23410020" y="-496461"/>
              <a:ext cx="1718147" cy="832303"/>
            </a:xfrm>
            <a:custGeom>
              <a:avLst/>
              <a:gdLst>
                <a:gd name="connsiteX0" fmla="*/ 861508 w 1718147"/>
                <a:gd name="connsiteY0" fmla="*/ 0 h 832303"/>
                <a:gd name="connsiteX1" fmla="*/ 861508 w 1718147"/>
                <a:gd name="connsiteY1" fmla="*/ 0 h 832303"/>
                <a:gd name="connsiteX2" fmla="*/ 0 w 1718147"/>
                <a:gd name="connsiteY2" fmla="*/ 832304 h 832303"/>
                <a:gd name="connsiteX3" fmla="*/ 1718148 w 1718147"/>
                <a:gd name="connsiteY3" fmla="*/ 832304 h 832303"/>
                <a:gd name="connsiteX4" fmla="*/ 861508 w 1718147"/>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32303">
                  <a:moveTo>
                    <a:pt x="861508" y="0"/>
                  </a:moveTo>
                  <a:lnTo>
                    <a:pt x="861508" y="0"/>
                  </a:lnTo>
                  <a:lnTo>
                    <a:pt x="0" y="832304"/>
                  </a:lnTo>
                  <a:lnTo>
                    <a:pt x="1718148" y="832304"/>
                  </a:lnTo>
                  <a:lnTo>
                    <a:pt x="861508" y="0"/>
                  </a:lnTo>
                </a:path>
              </a:pathLst>
            </a:custGeom>
            <a:solidFill>
              <a:srgbClr val="438838"/>
            </a:solidFill>
            <a:ln w="48661" cap="flat">
              <a:noFill/>
              <a:prstDash val="solid"/>
              <a:miter/>
            </a:ln>
          </p:spPr>
          <p:txBody>
            <a:bodyPr rtlCol="0" anchor="ctr"/>
            <a:lstStyle/>
            <a:p>
              <a:endParaRPr lang="ja-JP" altLang="en-US"/>
            </a:p>
          </p:txBody>
        </p:sp>
        <p:sp>
          <p:nvSpPr>
            <p:cNvPr id="615" name="フリーフォーム: 図形 614">
              <a:extLst>
                <a:ext uri="{FF2B5EF4-FFF2-40B4-BE49-F238E27FC236}">
                  <a16:creationId xmlns:a16="http://schemas.microsoft.com/office/drawing/2014/main" id="{903378FC-A8A6-4376-B0CE-42F5FF19DC50}"/>
                </a:ext>
              </a:extLst>
            </p:cNvPr>
            <p:cNvSpPr/>
            <p:nvPr/>
          </p:nvSpPr>
          <p:spPr>
            <a:xfrm>
              <a:off x="23410020" y="-1328765"/>
              <a:ext cx="861508" cy="1664607"/>
            </a:xfrm>
            <a:custGeom>
              <a:avLst/>
              <a:gdLst>
                <a:gd name="connsiteX0" fmla="*/ 0 w 861508"/>
                <a:gd name="connsiteY0" fmla="*/ 0 h 1664607"/>
                <a:gd name="connsiteX1" fmla="*/ 0 w 861508"/>
                <a:gd name="connsiteY1" fmla="*/ 0 h 1664607"/>
                <a:gd name="connsiteX2" fmla="*/ 0 w 861508"/>
                <a:gd name="connsiteY2" fmla="*/ 1664608 h 1664607"/>
                <a:gd name="connsiteX3" fmla="*/ 861508 w 861508"/>
                <a:gd name="connsiteY3" fmla="*/ 832304 h 1664607"/>
                <a:gd name="connsiteX4" fmla="*/ 0 w 861508"/>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8" h="1664607">
                  <a:moveTo>
                    <a:pt x="0" y="0"/>
                  </a:moveTo>
                  <a:lnTo>
                    <a:pt x="0" y="0"/>
                  </a:lnTo>
                  <a:lnTo>
                    <a:pt x="0" y="1664608"/>
                  </a:lnTo>
                  <a:lnTo>
                    <a:pt x="861508"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616" name="フリーフォーム: 図形 615">
              <a:extLst>
                <a:ext uri="{FF2B5EF4-FFF2-40B4-BE49-F238E27FC236}">
                  <a16:creationId xmlns:a16="http://schemas.microsoft.com/office/drawing/2014/main" id="{B449E3E4-46F3-490A-A502-74497CBC392A}"/>
                </a:ext>
              </a:extLst>
            </p:cNvPr>
            <p:cNvSpPr/>
            <p:nvPr/>
          </p:nvSpPr>
          <p:spPr>
            <a:xfrm>
              <a:off x="24271528" y="335842"/>
              <a:ext cx="856639" cy="1659741"/>
            </a:xfrm>
            <a:custGeom>
              <a:avLst/>
              <a:gdLst>
                <a:gd name="connsiteX0" fmla="*/ 856639 w 856639"/>
                <a:gd name="connsiteY0" fmla="*/ 0 h 1659741"/>
                <a:gd name="connsiteX1" fmla="*/ 856639 w 856639"/>
                <a:gd name="connsiteY1" fmla="*/ 0 h 1659741"/>
                <a:gd name="connsiteX2" fmla="*/ 0 w 856639"/>
                <a:gd name="connsiteY2" fmla="*/ 827437 h 1659741"/>
                <a:gd name="connsiteX3" fmla="*/ 856639 w 856639"/>
                <a:gd name="connsiteY3" fmla="*/ 1659741 h 1659741"/>
                <a:gd name="connsiteX4" fmla="*/ 856639 w 856639"/>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1">
                  <a:moveTo>
                    <a:pt x="856639" y="0"/>
                  </a:moveTo>
                  <a:lnTo>
                    <a:pt x="856639" y="0"/>
                  </a:lnTo>
                  <a:lnTo>
                    <a:pt x="0" y="827437"/>
                  </a:lnTo>
                  <a:lnTo>
                    <a:pt x="856639" y="1659741"/>
                  </a:lnTo>
                  <a:lnTo>
                    <a:pt x="856639" y="0"/>
                  </a:lnTo>
                </a:path>
              </a:pathLst>
            </a:custGeom>
            <a:solidFill>
              <a:srgbClr val="3E9038"/>
            </a:solidFill>
            <a:ln w="48661" cap="flat">
              <a:noFill/>
              <a:prstDash val="solid"/>
              <a:miter/>
            </a:ln>
          </p:spPr>
          <p:txBody>
            <a:bodyPr rtlCol="0" anchor="ctr"/>
            <a:lstStyle/>
            <a:p>
              <a:endParaRPr lang="ja-JP" altLang="en-US"/>
            </a:p>
          </p:txBody>
        </p:sp>
        <p:sp>
          <p:nvSpPr>
            <p:cNvPr id="617" name="フリーフォーム: 図形 616">
              <a:extLst>
                <a:ext uri="{FF2B5EF4-FFF2-40B4-BE49-F238E27FC236}">
                  <a16:creationId xmlns:a16="http://schemas.microsoft.com/office/drawing/2014/main" id="{6C57DCCC-5BD2-402D-A661-4E8A948D5059}"/>
                </a:ext>
              </a:extLst>
            </p:cNvPr>
            <p:cNvSpPr/>
            <p:nvPr/>
          </p:nvSpPr>
          <p:spPr>
            <a:xfrm>
              <a:off x="23410020" y="1163278"/>
              <a:ext cx="1718147" cy="832304"/>
            </a:xfrm>
            <a:custGeom>
              <a:avLst/>
              <a:gdLst>
                <a:gd name="connsiteX0" fmla="*/ 861508 w 1718147"/>
                <a:gd name="connsiteY0" fmla="*/ 0 h 832304"/>
                <a:gd name="connsiteX1" fmla="*/ 0 w 1718147"/>
                <a:gd name="connsiteY1" fmla="*/ 832304 h 832304"/>
                <a:gd name="connsiteX2" fmla="*/ 1718148 w 1718147"/>
                <a:gd name="connsiteY2" fmla="*/ 832304 h 832304"/>
                <a:gd name="connsiteX3" fmla="*/ 861508 w 1718147"/>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7" h="832304">
                  <a:moveTo>
                    <a:pt x="861508" y="0"/>
                  </a:moveTo>
                  <a:lnTo>
                    <a:pt x="0" y="832304"/>
                  </a:lnTo>
                  <a:lnTo>
                    <a:pt x="1718148" y="832304"/>
                  </a:lnTo>
                  <a:lnTo>
                    <a:pt x="861508" y="0"/>
                  </a:lnTo>
                </a:path>
              </a:pathLst>
            </a:custGeom>
            <a:solidFill>
              <a:srgbClr val="408D38"/>
            </a:solidFill>
            <a:ln w="48661" cap="flat">
              <a:noFill/>
              <a:prstDash val="solid"/>
              <a:miter/>
            </a:ln>
          </p:spPr>
          <p:txBody>
            <a:bodyPr rtlCol="0" anchor="ctr"/>
            <a:lstStyle/>
            <a:p>
              <a:endParaRPr lang="ja-JP" altLang="en-US"/>
            </a:p>
          </p:txBody>
        </p:sp>
        <p:sp>
          <p:nvSpPr>
            <p:cNvPr id="618" name="フリーフォーム: 図形 617">
              <a:extLst>
                <a:ext uri="{FF2B5EF4-FFF2-40B4-BE49-F238E27FC236}">
                  <a16:creationId xmlns:a16="http://schemas.microsoft.com/office/drawing/2014/main" id="{BAAFBB33-1201-4A50-9CA5-EEF404395E49}"/>
                </a:ext>
              </a:extLst>
            </p:cNvPr>
            <p:cNvSpPr/>
            <p:nvPr/>
          </p:nvSpPr>
          <p:spPr>
            <a:xfrm>
              <a:off x="23410020" y="335842"/>
              <a:ext cx="861508" cy="1659741"/>
            </a:xfrm>
            <a:custGeom>
              <a:avLst/>
              <a:gdLst>
                <a:gd name="connsiteX0" fmla="*/ 0 w 861508"/>
                <a:gd name="connsiteY0" fmla="*/ 0 h 1659741"/>
                <a:gd name="connsiteX1" fmla="*/ 0 w 861508"/>
                <a:gd name="connsiteY1" fmla="*/ 1659741 h 1659741"/>
                <a:gd name="connsiteX2" fmla="*/ 861508 w 861508"/>
                <a:gd name="connsiteY2" fmla="*/ 827437 h 1659741"/>
                <a:gd name="connsiteX3" fmla="*/ 0 w 861508"/>
                <a:gd name="connsiteY3" fmla="*/ 0 h 1659741"/>
              </a:gdLst>
              <a:ahLst/>
              <a:cxnLst>
                <a:cxn ang="0">
                  <a:pos x="connsiteX0" y="connsiteY0"/>
                </a:cxn>
                <a:cxn ang="0">
                  <a:pos x="connsiteX1" y="connsiteY1"/>
                </a:cxn>
                <a:cxn ang="0">
                  <a:pos x="connsiteX2" y="connsiteY2"/>
                </a:cxn>
                <a:cxn ang="0">
                  <a:pos x="connsiteX3" y="connsiteY3"/>
                </a:cxn>
              </a:cxnLst>
              <a:rect l="l" t="t" r="r" b="b"/>
              <a:pathLst>
                <a:path w="861508" h="1659741">
                  <a:moveTo>
                    <a:pt x="0" y="0"/>
                  </a:moveTo>
                  <a:lnTo>
                    <a:pt x="0" y="1659741"/>
                  </a:lnTo>
                  <a:lnTo>
                    <a:pt x="861508"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619" name="フリーフォーム: 図形 618">
              <a:extLst>
                <a:ext uri="{FF2B5EF4-FFF2-40B4-BE49-F238E27FC236}">
                  <a16:creationId xmlns:a16="http://schemas.microsoft.com/office/drawing/2014/main" id="{42659C83-A4C1-4262-8DFE-69BFD7000B15}"/>
                </a:ext>
              </a:extLst>
            </p:cNvPr>
            <p:cNvSpPr/>
            <p:nvPr/>
          </p:nvSpPr>
          <p:spPr>
            <a:xfrm>
              <a:off x="23410020" y="335842"/>
              <a:ext cx="1718147" cy="832304"/>
            </a:xfrm>
            <a:custGeom>
              <a:avLst/>
              <a:gdLst>
                <a:gd name="connsiteX0" fmla="*/ 1718148 w 1718147"/>
                <a:gd name="connsiteY0" fmla="*/ 0 h 832304"/>
                <a:gd name="connsiteX1" fmla="*/ 0 w 1718147"/>
                <a:gd name="connsiteY1" fmla="*/ 0 h 832304"/>
                <a:gd name="connsiteX2" fmla="*/ 856641 w 1718147"/>
                <a:gd name="connsiteY2" fmla="*/ 832304 h 832304"/>
                <a:gd name="connsiteX3" fmla="*/ 1718148 w 1718147"/>
                <a:gd name="connsiteY3" fmla="*/ 0 h 832304"/>
                <a:gd name="connsiteX4" fmla="*/ 1718148 w 1718147"/>
                <a:gd name="connsiteY4" fmla="*/ 0 h 832304"/>
                <a:gd name="connsiteX5" fmla="*/ 1718148 w 1718147"/>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7" h="832304">
                  <a:moveTo>
                    <a:pt x="1718148" y="0"/>
                  </a:moveTo>
                  <a:lnTo>
                    <a:pt x="0" y="0"/>
                  </a:lnTo>
                  <a:lnTo>
                    <a:pt x="856641" y="832304"/>
                  </a:lnTo>
                  <a:lnTo>
                    <a:pt x="1718148" y="0"/>
                  </a:lnTo>
                  <a:moveTo>
                    <a:pt x="1718148" y="0"/>
                  </a:moveTo>
                  <a:lnTo>
                    <a:pt x="1718148" y="0"/>
                  </a:lnTo>
                </a:path>
              </a:pathLst>
            </a:custGeom>
            <a:solidFill>
              <a:srgbClr val="3D9138"/>
            </a:solidFill>
            <a:ln w="48661" cap="flat">
              <a:noFill/>
              <a:prstDash val="solid"/>
              <a:miter/>
            </a:ln>
          </p:spPr>
          <p:txBody>
            <a:bodyPr rtlCol="0" anchor="ctr"/>
            <a:lstStyle/>
            <a:p>
              <a:endParaRPr lang="ja-JP" altLang="en-US"/>
            </a:p>
          </p:txBody>
        </p:sp>
        <p:sp>
          <p:nvSpPr>
            <p:cNvPr id="620" name="フリーフォーム: 図形 619">
              <a:extLst>
                <a:ext uri="{FF2B5EF4-FFF2-40B4-BE49-F238E27FC236}">
                  <a16:creationId xmlns:a16="http://schemas.microsoft.com/office/drawing/2014/main" id="{709DFB3E-F3C2-4FCF-8B87-9405B0DEBB29}"/>
                </a:ext>
              </a:extLst>
            </p:cNvPr>
            <p:cNvSpPr/>
            <p:nvPr/>
          </p:nvSpPr>
          <p:spPr>
            <a:xfrm>
              <a:off x="21696739" y="1163278"/>
              <a:ext cx="1713281" cy="832304"/>
            </a:xfrm>
            <a:custGeom>
              <a:avLst/>
              <a:gdLst>
                <a:gd name="connsiteX0" fmla="*/ 856641 w 1713281"/>
                <a:gd name="connsiteY0" fmla="*/ 0 h 832304"/>
                <a:gd name="connsiteX1" fmla="*/ 0 w 1713281"/>
                <a:gd name="connsiteY1" fmla="*/ 832304 h 832304"/>
                <a:gd name="connsiteX2" fmla="*/ 1713281 w 1713281"/>
                <a:gd name="connsiteY2" fmla="*/ 832304 h 832304"/>
                <a:gd name="connsiteX3" fmla="*/ 85664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856641" y="0"/>
                  </a:moveTo>
                  <a:lnTo>
                    <a:pt x="0" y="832304"/>
                  </a:lnTo>
                  <a:lnTo>
                    <a:pt x="1713281" y="832304"/>
                  </a:lnTo>
                  <a:lnTo>
                    <a:pt x="856641" y="0"/>
                  </a:lnTo>
                </a:path>
              </a:pathLst>
            </a:custGeom>
            <a:solidFill>
              <a:srgbClr val="408D38"/>
            </a:solidFill>
            <a:ln w="48661" cap="flat">
              <a:noFill/>
              <a:prstDash val="solid"/>
              <a:miter/>
            </a:ln>
          </p:spPr>
          <p:txBody>
            <a:bodyPr rtlCol="0" anchor="ctr"/>
            <a:lstStyle/>
            <a:p>
              <a:endParaRPr lang="ja-JP" altLang="en-US"/>
            </a:p>
          </p:txBody>
        </p:sp>
        <p:sp>
          <p:nvSpPr>
            <p:cNvPr id="621" name="フリーフォーム: 図形 620">
              <a:extLst>
                <a:ext uri="{FF2B5EF4-FFF2-40B4-BE49-F238E27FC236}">
                  <a16:creationId xmlns:a16="http://schemas.microsoft.com/office/drawing/2014/main" id="{2752C6B5-7491-4493-A121-A9B78985E14D}"/>
                </a:ext>
              </a:extLst>
            </p:cNvPr>
            <p:cNvSpPr/>
            <p:nvPr/>
          </p:nvSpPr>
          <p:spPr>
            <a:xfrm>
              <a:off x="21696739" y="335842"/>
              <a:ext cx="856640" cy="1659741"/>
            </a:xfrm>
            <a:custGeom>
              <a:avLst/>
              <a:gdLst>
                <a:gd name="connsiteX0" fmla="*/ 0 w 856640"/>
                <a:gd name="connsiteY0" fmla="*/ 0 h 1659741"/>
                <a:gd name="connsiteX1" fmla="*/ 0 w 856640"/>
                <a:gd name="connsiteY1" fmla="*/ 1659741 h 1659741"/>
                <a:gd name="connsiteX2" fmla="*/ 856641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622" name="フリーフォーム: 図形 621">
              <a:extLst>
                <a:ext uri="{FF2B5EF4-FFF2-40B4-BE49-F238E27FC236}">
                  <a16:creationId xmlns:a16="http://schemas.microsoft.com/office/drawing/2014/main" id="{15B8C361-7AE8-4170-87A0-F1BB795E37CD}"/>
                </a:ext>
              </a:extLst>
            </p:cNvPr>
            <p:cNvSpPr/>
            <p:nvPr/>
          </p:nvSpPr>
          <p:spPr>
            <a:xfrm>
              <a:off x="21696739" y="335842"/>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623" name="フリーフォーム: 図形 622">
              <a:extLst>
                <a:ext uri="{FF2B5EF4-FFF2-40B4-BE49-F238E27FC236}">
                  <a16:creationId xmlns:a16="http://schemas.microsoft.com/office/drawing/2014/main" id="{9080F192-A8E5-43E5-8249-5FE441B8BE77}"/>
                </a:ext>
              </a:extLst>
            </p:cNvPr>
            <p:cNvSpPr/>
            <p:nvPr/>
          </p:nvSpPr>
          <p:spPr>
            <a:xfrm>
              <a:off x="22553379" y="335842"/>
              <a:ext cx="856640" cy="1659741"/>
            </a:xfrm>
            <a:custGeom>
              <a:avLst/>
              <a:gdLst>
                <a:gd name="connsiteX0" fmla="*/ 856641 w 856640"/>
                <a:gd name="connsiteY0" fmla="*/ 0 h 1659741"/>
                <a:gd name="connsiteX1" fmla="*/ 856641 w 856640"/>
                <a:gd name="connsiteY1" fmla="*/ 0 h 1659741"/>
                <a:gd name="connsiteX2" fmla="*/ 0 w 856640"/>
                <a:gd name="connsiteY2" fmla="*/ 827437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27437"/>
                  </a:lnTo>
                  <a:lnTo>
                    <a:pt x="856641" y="1659741"/>
                  </a:lnTo>
                  <a:lnTo>
                    <a:pt x="856641" y="0"/>
                  </a:lnTo>
                </a:path>
              </a:pathLst>
            </a:custGeom>
            <a:solidFill>
              <a:srgbClr val="3F8E38"/>
            </a:solidFill>
            <a:ln w="48661" cap="flat">
              <a:noFill/>
              <a:prstDash val="solid"/>
              <a:miter/>
            </a:ln>
          </p:spPr>
          <p:txBody>
            <a:bodyPr rtlCol="0" anchor="ctr"/>
            <a:lstStyle/>
            <a:p>
              <a:endParaRPr lang="ja-JP" altLang="en-US"/>
            </a:p>
          </p:txBody>
        </p:sp>
        <p:sp>
          <p:nvSpPr>
            <p:cNvPr id="624" name="フリーフォーム: 図形 623">
              <a:extLst>
                <a:ext uri="{FF2B5EF4-FFF2-40B4-BE49-F238E27FC236}">
                  <a16:creationId xmlns:a16="http://schemas.microsoft.com/office/drawing/2014/main" id="{C8DF551E-B65D-498E-B2AB-8D66A6643E5C}"/>
                </a:ext>
              </a:extLst>
            </p:cNvPr>
            <p:cNvSpPr/>
            <p:nvPr/>
          </p:nvSpPr>
          <p:spPr>
            <a:xfrm>
              <a:off x="27698090" y="335842"/>
              <a:ext cx="856640" cy="1659741"/>
            </a:xfrm>
            <a:custGeom>
              <a:avLst/>
              <a:gdLst>
                <a:gd name="connsiteX0" fmla="*/ 856641 w 856640"/>
                <a:gd name="connsiteY0" fmla="*/ 0 h 1659741"/>
                <a:gd name="connsiteX1" fmla="*/ 0 w 856640"/>
                <a:gd name="connsiteY1" fmla="*/ 827437 h 1659741"/>
                <a:gd name="connsiteX2" fmla="*/ 856641 w 856640"/>
                <a:gd name="connsiteY2" fmla="*/ 1659741 h 1659741"/>
                <a:gd name="connsiteX3" fmla="*/ 856641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856641" y="0"/>
                  </a:moveTo>
                  <a:lnTo>
                    <a:pt x="0" y="827437"/>
                  </a:lnTo>
                  <a:lnTo>
                    <a:pt x="856641" y="1659741"/>
                  </a:lnTo>
                  <a:lnTo>
                    <a:pt x="856641" y="0"/>
                  </a:lnTo>
                </a:path>
              </a:pathLst>
            </a:custGeom>
            <a:solidFill>
              <a:srgbClr val="408D38"/>
            </a:solidFill>
            <a:ln w="48661" cap="flat">
              <a:noFill/>
              <a:prstDash val="solid"/>
              <a:miter/>
            </a:ln>
          </p:spPr>
          <p:txBody>
            <a:bodyPr rtlCol="0" anchor="ctr"/>
            <a:lstStyle/>
            <a:p>
              <a:endParaRPr lang="ja-JP" altLang="en-US"/>
            </a:p>
          </p:txBody>
        </p:sp>
        <p:sp>
          <p:nvSpPr>
            <p:cNvPr id="625" name="フリーフォーム: 図形 624">
              <a:extLst>
                <a:ext uri="{FF2B5EF4-FFF2-40B4-BE49-F238E27FC236}">
                  <a16:creationId xmlns:a16="http://schemas.microsoft.com/office/drawing/2014/main" id="{F9B1847E-AF10-4F6A-9672-F9509AC35CF5}"/>
                </a:ext>
              </a:extLst>
            </p:cNvPr>
            <p:cNvSpPr/>
            <p:nvPr/>
          </p:nvSpPr>
          <p:spPr>
            <a:xfrm>
              <a:off x="26841449" y="1163278"/>
              <a:ext cx="1713281" cy="832304"/>
            </a:xfrm>
            <a:custGeom>
              <a:avLst/>
              <a:gdLst>
                <a:gd name="connsiteX0" fmla="*/ 856641 w 1713281"/>
                <a:gd name="connsiteY0" fmla="*/ 0 h 832304"/>
                <a:gd name="connsiteX1" fmla="*/ 0 w 1713281"/>
                <a:gd name="connsiteY1" fmla="*/ 832304 h 832304"/>
                <a:gd name="connsiteX2" fmla="*/ 1713281 w 1713281"/>
                <a:gd name="connsiteY2" fmla="*/ 832304 h 832304"/>
                <a:gd name="connsiteX3" fmla="*/ 85664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856641" y="0"/>
                  </a:moveTo>
                  <a:lnTo>
                    <a:pt x="0" y="832304"/>
                  </a:lnTo>
                  <a:lnTo>
                    <a:pt x="1713281" y="832304"/>
                  </a:lnTo>
                  <a:lnTo>
                    <a:pt x="856641" y="0"/>
                  </a:lnTo>
                </a:path>
              </a:pathLst>
            </a:custGeom>
            <a:solidFill>
              <a:srgbClr val="359939"/>
            </a:solidFill>
            <a:ln w="48661" cap="flat">
              <a:noFill/>
              <a:prstDash val="solid"/>
              <a:miter/>
            </a:ln>
          </p:spPr>
          <p:txBody>
            <a:bodyPr rtlCol="0" anchor="ctr"/>
            <a:lstStyle/>
            <a:p>
              <a:endParaRPr lang="ja-JP" altLang="en-US"/>
            </a:p>
          </p:txBody>
        </p:sp>
        <p:sp>
          <p:nvSpPr>
            <p:cNvPr id="626" name="フリーフォーム: 図形 625">
              <a:extLst>
                <a:ext uri="{FF2B5EF4-FFF2-40B4-BE49-F238E27FC236}">
                  <a16:creationId xmlns:a16="http://schemas.microsoft.com/office/drawing/2014/main" id="{1EFD7E18-123B-4716-A598-9426C101C900}"/>
                </a:ext>
              </a:extLst>
            </p:cNvPr>
            <p:cNvSpPr/>
            <p:nvPr/>
          </p:nvSpPr>
          <p:spPr>
            <a:xfrm>
              <a:off x="26841449" y="335842"/>
              <a:ext cx="856640" cy="1659741"/>
            </a:xfrm>
            <a:custGeom>
              <a:avLst/>
              <a:gdLst>
                <a:gd name="connsiteX0" fmla="*/ 0 w 856640"/>
                <a:gd name="connsiteY0" fmla="*/ 0 h 1659741"/>
                <a:gd name="connsiteX1" fmla="*/ 0 w 856640"/>
                <a:gd name="connsiteY1" fmla="*/ 1659741 h 1659741"/>
                <a:gd name="connsiteX2" fmla="*/ 856641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627" name="フリーフォーム: 図形 626">
              <a:extLst>
                <a:ext uri="{FF2B5EF4-FFF2-40B4-BE49-F238E27FC236}">
                  <a16:creationId xmlns:a16="http://schemas.microsoft.com/office/drawing/2014/main" id="{2A50ECB0-0D77-48E4-80DF-784817D0041F}"/>
                </a:ext>
              </a:extLst>
            </p:cNvPr>
            <p:cNvSpPr/>
            <p:nvPr/>
          </p:nvSpPr>
          <p:spPr>
            <a:xfrm>
              <a:off x="26841449" y="335842"/>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628" name="フリーフォーム: 図形 627">
              <a:extLst>
                <a:ext uri="{FF2B5EF4-FFF2-40B4-BE49-F238E27FC236}">
                  <a16:creationId xmlns:a16="http://schemas.microsoft.com/office/drawing/2014/main" id="{F4909B23-BE52-48C2-B429-E7B8491E1795}"/>
                </a:ext>
              </a:extLst>
            </p:cNvPr>
            <p:cNvSpPr/>
            <p:nvPr/>
          </p:nvSpPr>
          <p:spPr>
            <a:xfrm>
              <a:off x="25128168" y="1163278"/>
              <a:ext cx="1713281" cy="832304"/>
            </a:xfrm>
            <a:custGeom>
              <a:avLst/>
              <a:gdLst>
                <a:gd name="connsiteX0" fmla="*/ 856641 w 1713281"/>
                <a:gd name="connsiteY0" fmla="*/ 0 h 832304"/>
                <a:gd name="connsiteX1" fmla="*/ 0 w 1713281"/>
                <a:gd name="connsiteY1" fmla="*/ 832304 h 832304"/>
                <a:gd name="connsiteX2" fmla="*/ 1713281 w 1713281"/>
                <a:gd name="connsiteY2" fmla="*/ 832304 h 832304"/>
                <a:gd name="connsiteX3" fmla="*/ 85664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856641" y="0"/>
                  </a:moveTo>
                  <a:lnTo>
                    <a:pt x="0" y="832304"/>
                  </a:lnTo>
                  <a:lnTo>
                    <a:pt x="1713281" y="832304"/>
                  </a:lnTo>
                  <a:lnTo>
                    <a:pt x="856641" y="0"/>
                  </a:lnTo>
                </a:path>
              </a:pathLst>
            </a:custGeom>
            <a:solidFill>
              <a:srgbClr val="408D38"/>
            </a:solidFill>
            <a:ln w="48661" cap="flat">
              <a:noFill/>
              <a:prstDash val="solid"/>
              <a:miter/>
            </a:ln>
          </p:spPr>
          <p:txBody>
            <a:bodyPr rtlCol="0" anchor="ctr"/>
            <a:lstStyle/>
            <a:p>
              <a:endParaRPr lang="ja-JP" altLang="en-US"/>
            </a:p>
          </p:txBody>
        </p:sp>
        <p:sp>
          <p:nvSpPr>
            <p:cNvPr id="629" name="フリーフォーム: 図形 628">
              <a:extLst>
                <a:ext uri="{FF2B5EF4-FFF2-40B4-BE49-F238E27FC236}">
                  <a16:creationId xmlns:a16="http://schemas.microsoft.com/office/drawing/2014/main" id="{02CF35E2-7419-457D-A508-3385A7C4C44C}"/>
                </a:ext>
              </a:extLst>
            </p:cNvPr>
            <p:cNvSpPr/>
            <p:nvPr/>
          </p:nvSpPr>
          <p:spPr>
            <a:xfrm>
              <a:off x="25128168" y="335842"/>
              <a:ext cx="856640" cy="1659741"/>
            </a:xfrm>
            <a:custGeom>
              <a:avLst/>
              <a:gdLst>
                <a:gd name="connsiteX0" fmla="*/ 0 w 856640"/>
                <a:gd name="connsiteY0" fmla="*/ 0 h 1659741"/>
                <a:gd name="connsiteX1" fmla="*/ 0 w 856640"/>
                <a:gd name="connsiteY1" fmla="*/ 1659741 h 1659741"/>
                <a:gd name="connsiteX2" fmla="*/ 856641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630" name="フリーフォーム: 図形 629">
              <a:extLst>
                <a:ext uri="{FF2B5EF4-FFF2-40B4-BE49-F238E27FC236}">
                  <a16:creationId xmlns:a16="http://schemas.microsoft.com/office/drawing/2014/main" id="{877BD24D-88B2-4850-9F49-5F4E61037EF2}"/>
                </a:ext>
              </a:extLst>
            </p:cNvPr>
            <p:cNvSpPr/>
            <p:nvPr/>
          </p:nvSpPr>
          <p:spPr>
            <a:xfrm>
              <a:off x="25128168" y="335842"/>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631" name="フリーフォーム: 図形 630">
              <a:extLst>
                <a:ext uri="{FF2B5EF4-FFF2-40B4-BE49-F238E27FC236}">
                  <a16:creationId xmlns:a16="http://schemas.microsoft.com/office/drawing/2014/main" id="{88B30DB0-17B5-4A84-BC80-C3D7D385CF9A}"/>
                </a:ext>
              </a:extLst>
            </p:cNvPr>
            <p:cNvSpPr/>
            <p:nvPr/>
          </p:nvSpPr>
          <p:spPr>
            <a:xfrm>
              <a:off x="25984808" y="335842"/>
              <a:ext cx="856640" cy="1659741"/>
            </a:xfrm>
            <a:custGeom>
              <a:avLst/>
              <a:gdLst>
                <a:gd name="connsiteX0" fmla="*/ 856641 w 856640"/>
                <a:gd name="connsiteY0" fmla="*/ 0 h 1659741"/>
                <a:gd name="connsiteX1" fmla="*/ 856641 w 856640"/>
                <a:gd name="connsiteY1" fmla="*/ 0 h 1659741"/>
                <a:gd name="connsiteX2" fmla="*/ 0 w 856640"/>
                <a:gd name="connsiteY2" fmla="*/ 827437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27437"/>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632" name="フリーフォーム: 図形 631">
              <a:extLst>
                <a:ext uri="{FF2B5EF4-FFF2-40B4-BE49-F238E27FC236}">
                  <a16:creationId xmlns:a16="http://schemas.microsoft.com/office/drawing/2014/main" id="{77FFC034-BB7E-4CF3-A34C-BB90023E8CB2}"/>
                </a:ext>
              </a:extLst>
            </p:cNvPr>
            <p:cNvSpPr/>
            <p:nvPr/>
          </p:nvSpPr>
          <p:spPr>
            <a:xfrm>
              <a:off x="25128168" y="-1328765"/>
              <a:ext cx="856640" cy="1664607"/>
            </a:xfrm>
            <a:custGeom>
              <a:avLst/>
              <a:gdLst>
                <a:gd name="connsiteX0" fmla="*/ 0 w 856640"/>
                <a:gd name="connsiteY0" fmla="*/ 0 h 1664607"/>
                <a:gd name="connsiteX1" fmla="*/ 0 w 856640"/>
                <a:gd name="connsiteY1" fmla="*/ 1664608 h 1664607"/>
                <a:gd name="connsiteX2" fmla="*/ 856641 w 856640"/>
                <a:gd name="connsiteY2" fmla="*/ 832304 h 1664607"/>
                <a:gd name="connsiteX3" fmla="*/ 0 w 856640"/>
                <a:gd name="connsiteY3" fmla="*/ 0 h 1664607"/>
              </a:gdLst>
              <a:ahLst/>
              <a:cxnLst>
                <a:cxn ang="0">
                  <a:pos x="connsiteX0" y="connsiteY0"/>
                </a:cxn>
                <a:cxn ang="0">
                  <a:pos x="connsiteX1" y="connsiteY1"/>
                </a:cxn>
                <a:cxn ang="0">
                  <a:pos x="connsiteX2" y="connsiteY2"/>
                </a:cxn>
                <a:cxn ang="0">
                  <a:pos x="connsiteX3" y="connsiteY3"/>
                </a:cxn>
              </a:cxnLst>
              <a:rect l="l" t="t" r="r" b="b"/>
              <a:pathLst>
                <a:path w="856640" h="1664607">
                  <a:moveTo>
                    <a:pt x="0" y="0"/>
                  </a:moveTo>
                  <a:lnTo>
                    <a:pt x="0" y="1664608"/>
                  </a:lnTo>
                  <a:lnTo>
                    <a:pt x="856641" y="832304"/>
                  </a:lnTo>
                  <a:lnTo>
                    <a:pt x="0" y="0"/>
                  </a:lnTo>
                </a:path>
              </a:pathLst>
            </a:custGeom>
            <a:solidFill>
              <a:srgbClr val="3E9038"/>
            </a:solidFill>
            <a:ln w="48661" cap="flat">
              <a:noFill/>
              <a:prstDash val="solid"/>
              <a:miter/>
            </a:ln>
          </p:spPr>
          <p:txBody>
            <a:bodyPr rtlCol="0" anchor="ctr"/>
            <a:lstStyle/>
            <a:p>
              <a:endParaRPr lang="ja-JP" altLang="en-US"/>
            </a:p>
          </p:txBody>
        </p:sp>
        <p:sp>
          <p:nvSpPr>
            <p:cNvPr id="633" name="フリーフォーム: 図形 632">
              <a:extLst>
                <a:ext uri="{FF2B5EF4-FFF2-40B4-BE49-F238E27FC236}">
                  <a16:creationId xmlns:a16="http://schemas.microsoft.com/office/drawing/2014/main" id="{597F2174-4D2D-4766-BCBA-3246E801ABCE}"/>
                </a:ext>
              </a:extLst>
            </p:cNvPr>
            <p:cNvSpPr/>
            <p:nvPr/>
          </p:nvSpPr>
          <p:spPr>
            <a:xfrm>
              <a:off x="25128168" y="-1328765"/>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634" name="フリーフォーム: 図形 633">
              <a:extLst>
                <a:ext uri="{FF2B5EF4-FFF2-40B4-BE49-F238E27FC236}">
                  <a16:creationId xmlns:a16="http://schemas.microsoft.com/office/drawing/2014/main" id="{67670D84-C3C3-42CD-B2AD-3130A1B15789}"/>
                </a:ext>
              </a:extLst>
            </p:cNvPr>
            <p:cNvSpPr/>
            <p:nvPr/>
          </p:nvSpPr>
          <p:spPr>
            <a:xfrm>
              <a:off x="25984808" y="-1328765"/>
              <a:ext cx="856640" cy="1664607"/>
            </a:xfrm>
            <a:custGeom>
              <a:avLst/>
              <a:gdLst>
                <a:gd name="connsiteX0" fmla="*/ 856641 w 856640"/>
                <a:gd name="connsiteY0" fmla="*/ 0 h 1664607"/>
                <a:gd name="connsiteX1" fmla="*/ 856641 w 856640"/>
                <a:gd name="connsiteY1" fmla="*/ 0 h 1664607"/>
                <a:gd name="connsiteX2" fmla="*/ 0 w 856640"/>
                <a:gd name="connsiteY2" fmla="*/ 832304 h 1664607"/>
                <a:gd name="connsiteX3" fmla="*/ 856641 w 856640"/>
                <a:gd name="connsiteY3" fmla="*/ 1664608 h 1664607"/>
                <a:gd name="connsiteX4" fmla="*/ 856641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1" y="0"/>
                  </a:moveTo>
                  <a:lnTo>
                    <a:pt x="856641" y="0"/>
                  </a:lnTo>
                  <a:lnTo>
                    <a:pt x="0" y="832304"/>
                  </a:lnTo>
                  <a:lnTo>
                    <a:pt x="856641" y="1664608"/>
                  </a:lnTo>
                  <a:lnTo>
                    <a:pt x="856641" y="0"/>
                  </a:lnTo>
                </a:path>
              </a:pathLst>
            </a:custGeom>
            <a:solidFill>
              <a:srgbClr val="3D9138"/>
            </a:solidFill>
            <a:ln w="48661" cap="flat">
              <a:noFill/>
              <a:prstDash val="solid"/>
              <a:miter/>
            </a:ln>
          </p:spPr>
          <p:txBody>
            <a:bodyPr rtlCol="0" anchor="ctr"/>
            <a:lstStyle/>
            <a:p>
              <a:endParaRPr lang="ja-JP" altLang="en-US"/>
            </a:p>
          </p:txBody>
        </p:sp>
        <p:sp>
          <p:nvSpPr>
            <p:cNvPr id="635" name="フリーフォーム: 図形 634">
              <a:extLst>
                <a:ext uri="{FF2B5EF4-FFF2-40B4-BE49-F238E27FC236}">
                  <a16:creationId xmlns:a16="http://schemas.microsoft.com/office/drawing/2014/main" id="{DE97EA77-7F10-4546-BF2E-01C4C3971F60}"/>
                </a:ext>
              </a:extLst>
            </p:cNvPr>
            <p:cNvSpPr/>
            <p:nvPr/>
          </p:nvSpPr>
          <p:spPr>
            <a:xfrm>
              <a:off x="25128168" y="-496461"/>
              <a:ext cx="1713281" cy="832303"/>
            </a:xfrm>
            <a:custGeom>
              <a:avLst/>
              <a:gdLst>
                <a:gd name="connsiteX0" fmla="*/ 856641 w 1713281"/>
                <a:gd name="connsiteY0" fmla="*/ 0 h 832303"/>
                <a:gd name="connsiteX1" fmla="*/ 856641 w 1713281"/>
                <a:gd name="connsiteY1" fmla="*/ 0 h 832303"/>
                <a:gd name="connsiteX2" fmla="*/ 0 w 1713281"/>
                <a:gd name="connsiteY2" fmla="*/ 832304 h 832303"/>
                <a:gd name="connsiteX3" fmla="*/ 1713281 w 1713281"/>
                <a:gd name="connsiteY3" fmla="*/ 832304 h 832303"/>
                <a:gd name="connsiteX4" fmla="*/ 856641 w 1713281"/>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3">
                  <a:moveTo>
                    <a:pt x="856641" y="0"/>
                  </a:moveTo>
                  <a:lnTo>
                    <a:pt x="856641" y="0"/>
                  </a:lnTo>
                  <a:lnTo>
                    <a:pt x="0" y="832304"/>
                  </a:lnTo>
                  <a:lnTo>
                    <a:pt x="1713281" y="832304"/>
                  </a:lnTo>
                  <a:lnTo>
                    <a:pt x="856641" y="0"/>
                  </a:lnTo>
                </a:path>
              </a:pathLst>
            </a:custGeom>
            <a:solidFill>
              <a:srgbClr val="408D38"/>
            </a:solidFill>
            <a:ln w="48661" cap="flat">
              <a:noFill/>
              <a:prstDash val="solid"/>
              <a:miter/>
            </a:ln>
          </p:spPr>
          <p:txBody>
            <a:bodyPr rtlCol="0" anchor="ctr"/>
            <a:lstStyle/>
            <a:p>
              <a:endParaRPr lang="ja-JP" altLang="en-US"/>
            </a:p>
          </p:txBody>
        </p:sp>
        <p:sp>
          <p:nvSpPr>
            <p:cNvPr id="636" name="フリーフォーム: 図形 635">
              <a:extLst>
                <a:ext uri="{FF2B5EF4-FFF2-40B4-BE49-F238E27FC236}">
                  <a16:creationId xmlns:a16="http://schemas.microsoft.com/office/drawing/2014/main" id="{1A31DED2-DDAD-4866-ABBA-7003561C25A3}"/>
                </a:ext>
              </a:extLst>
            </p:cNvPr>
            <p:cNvSpPr/>
            <p:nvPr/>
          </p:nvSpPr>
          <p:spPr>
            <a:xfrm>
              <a:off x="26841449" y="-1328765"/>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637" name="フリーフォーム: 図形 636">
              <a:extLst>
                <a:ext uri="{FF2B5EF4-FFF2-40B4-BE49-F238E27FC236}">
                  <a16:creationId xmlns:a16="http://schemas.microsoft.com/office/drawing/2014/main" id="{DD0AA439-A014-4C19-85E0-38229AD58B48}"/>
                </a:ext>
              </a:extLst>
            </p:cNvPr>
            <p:cNvSpPr/>
            <p:nvPr/>
          </p:nvSpPr>
          <p:spPr>
            <a:xfrm>
              <a:off x="27698090" y="-1328765"/>
              <a:ext cx="856640" cy="1664607"/>
            </a:xfrm>
            <a:custGeom>
              <a:avLst/>
              <a:gdLst>
                <a:gd name="connsiteX0" fmla="*/ 856641 w 856640"/>
                <a:gd name="connsiteY0" fmla="*/ 0 h 1664607"/>
                <a:gd name="connsiteX1" fmla="*/ 856641 w 856640"/>
                <a:gd name="connsiteY1" fmla="*/ 0 h 1664607"/>
                <a:gd name="connsiteX2" fmla="*/ 0 w 856640"/>
                <a:gd name="connsiteY2" fmla="*/ 832304 h 1664607"/>
                <a:gd name="connsiteX3" fmla="*/ 856641 w 856640"/>
                <a:gd name="connsiteY3" fmla="*/ 1664608 h 1664607"/>
                <a:gd name="connsiteX4" fmla="*/ 856641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1" y="0"/>
                  </a:moveTo>
                  <a:lnTo>
                    <a:pt x="856641" y="0"/>
                  </a:lnTo>
                  <a:lnTo>
                    <a:pt x="0" y="832304"/>
                  </a:lnTo>
                  <a:lnTo>
                    <a:pt x="856641" y="1664608"/>
                  </a:lnTo>
                  <a:lnTo>
                    <a:pt x="856641" y="0"/>
                  </a:lnTo>
                </a:path>
              </a:pathLst>
            </a:custGeom>
            <a:solidFill>
              <a:srgbClr val="3B9338"/>
            </a:solidFill>
            <a:ln w="48661" cap="flat">
              <a:noFill/>
              <a:prstDash val="solid"/>
              <a:miter/>
            </a:ln>
          </p:spPr>
          <p:txBody>
            <a:bodyPr rtlCol="0" anchor="ctr"/>
            <a:lstStyle/>
            <a:p>
              <a:endParaRPr lang="ja-JP" altLang="en-US"/>
            </a:p>
          </p:txBody>
        </p:sp>
        <p:sp>
          <p:nvSpPr>
            <p:cNvPr id="638" name="フリーフォーム: 図形 637">
              <a:extLst>
                <a:ext uri="{FF2B5EF4-FFF2-40B4-BE49-F238E27FC236}">
                  <a16:creationId xmlns:a16="http://schemas.microsoft.com/office/drawing/2014/main" id="{F94EAA51-FC2D-4FBD-9C28-F1258CB4BC14}"/>
                </a:ext>
              </a:extLst>
            </p:cNvPr>
            <p:cNvSpPr/>
            <p:nvPr/>
          </p:nvSpPr>
          <p:spPr>
            <a:xfrm>
              <a:off x="26841449" y="-496461"/>
              <a:ext cx="1713281" cy="832303"/>
            </a:xfrm>
            <a:custGeom>
              <a:avLst/>
              <a:gdLst>
                <a:gd name="connsiteX0" fmla="*/ 856641 w 1713281"/>
                <a:gd name="connsiteY0" fmla="*/ 0 h 832303"/>
                <a:gd name="connsiteX1" fmla="*/ 856641 w 1713281"/>
                <a:gd name="connsiteY1" fmla="*/ 0 h 832303"/>
                <a:gd name="connsiteX2" fmla="*/ 0 w 1713281"/>
                <a:gd name="connsiteY2" fmla="*/ 832304 h 832303"/>
                <a:gd name="connsiteX3" fmla="*/ 1713281 w 1713281"/>
                <a:gd name="connsiteY3" fmla="*/ 832304 h 832303"/>
                <a:gd name="connsiteX4" fmla="*/ 856641 w 1713281"/>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3">
                  <a:moveTo>
                    <a:pt x="856641" y="0"/>
                  </a:moveTo>
                  <a:lnTo>
                    <a:pt x="856641" y="0"/>
                  </a:lnTo>
                  <a:lnTo>
                    <a:pt x="0" y="832304"/>
                  </a:lnTo>
                  <a:lnTo>
                    <a:pt x="1713281" y="832304"/>
                  </a:lnTo>
                  <a:lnTo>
                    <a:pt x="856641" y="0"/>
                  </a:lnTo>
                </a:path>
              </a:pathLst>
            </a:custGeom>
            <a:solidFill>
              <a:srgbClr val="3E9038"/>
            </a:solidFill>
            <a:ln w="48661" cap="flat">
              <a:noFill/>
              <a:prstDash val="solid"/>
              <a:miter/>
            </a:ln>
          </p:spPr>
          <p:txBody>
            <a:bodyPr rtlCol="0" anchor="ctr"/>
            <a:lstStyle/>
            <a:p>
              <a:endParaRPr lang="ja-JP" altLang="en-US"/>
            </a:p>
          </p:txBody>
        </p:sp>
        <p:sp>
          <p:nvSpPr>
            <p:cNvPr id="639" name="フリーフォーム: 図形 638">
              <a:extLst>
                <a:ext uri="{FF2B5EF4-FFF2-40B4-BE49-F238E27FC236}">
                  <a16:creationId xmlns:a16="http://schemas.microsoft.com/office/drawing/2014/main" id="{A5E2DC4A-2702-48DA-B1D0-DB94B292E284}"/>
                </a:ext>
              </a:extLst>
            </p:cNvPr>
            <p:cNvSpPr/>
            <p:nvPr/>
          </p:nvSpPr>
          <p:spPr>
            <a:xfrm>
              <a:off x="26841449" y="-1328765"/>
              <a:ext cx="856640" cy="1664607"/>
            </a:xfrm>
            <a:custGeom>
              <a:avLst/>
              <a:gdLst>
                <a:gd name="connsiteX0" fmla="*/ 0 w 856640"/>
                <a:gd name="connsiteY0" fmla="*/ 0 h 1664607"/>
                <a:gd name="connsiteX1" fmla="*/ 0 w 856640"/>
                <a:gd name="connsiteY1" fmla="*/ 0 h 1664607"/>
                <a:gd name="connsiteX2" fmla="*/ 0 w 856640"/>
                <a:gd name="connsiteY2" fmla="*/ 1664608 h 1664607"/>
                <a:gd name="connsiteX3" fmla="*/ 856641 w 856640"/>
                <a:gd name="connsiteY3" fmla="*/ 832304 h 1664607"/>
                <a:gd name="connsiteX4" fmla="*/ 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0" y="0"/>
                  </a:moveTo>
                  <a:lnTo>
                    <a:pt x="0" y="0"/>
                  </a:lnTo>
                  <a:lnTo>
                    <a:pt x="0" y="1664608"/>
                  </a:lnTo>
                  <a:lnTo>
                    <a:pt x="856641" y="832304"/>
                  </a:lnTo>
                  <a:lnTo>
                    <a:pt x="0" y="0"/>
                  </a:lnTo>
                </a:path>
              </a:pathLst>
            </a:custGeom>
            <a:solidFill>
              <a:srgbClr val="438838"/>
            </a:solidFill>
            <a:ln w="48661" cap="flat">
              <a:noFill/>
              <a:prstDash val="solid"/>
              <a:miter/>
            </a:ln>
          </p:spPr>
          <p:txBody>
            <a:bodyPr rtlCol="0" anchor="ctr"/>
            <a:lstStyle/>
            <a:p>
              <a:endParaRPr lang="ja-JP" altLang="en-US"/>
            </a:p>
          </p:txBody>
        </p:sp>
        <p:sp>
          <p:nvSpPr>
            <p:cNvPr id="640" name="フリーフォーム: 図形 639">
              <a:extLst>
                <a:ext uri="{FF2B5EF4-FFF2-40B4-BE49-F238E27FC236}">
                  <a16:creationId xmlns:a16="http://schemas.microsoft.com/office/drawing/2014/main" id="{58ECD437-4A2C-4738-8A0D-899887FB24A7}"/>
                </a:ext>
              </a:extLst>
            </p:cNvPr>
            <p:cNvSpPr/>
            <p:nvPr/>
          </p:nvSpPr>
          <p:spPr>
            <a:xfrm>
              <a:off x="27698090" y="-2988506"/>
              <a:ext cx="856640" cy="1659740"/>
            </a:xfrm>
            <a:custGeom>
              <a:avLst/>
              <a:gdLst>
                <a:gd name="connsiteX0" fmla="*/ 856641 w 856640"/>
                <a:gd name="connsiteY0" fmla="*/ 0 h 1659740"/>
                <a:gd name="connsiteX1" fmla="*/ 0 w 856640"/>
                <a:gd name="connsiteY1" fmla="*/ 832304 h 1659740"/>
                <a:gd name="connsiteX2" fmla="*/ 856641 w 856640"/>
                <a:gd name="connsiteY2" fmla="*/ 1659741 h 1659740"/>
                <a:gd name="connsiteX3" fmla="*/ 856641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856641" y="0"/>
                  </a:moveTo>
                  <a:lnTo>
                    <a:pt x="0" y="832304"/>
                  </a:lnTo>
                  <a:lnTo>
                    <a:pt x="856641" y="1659741"/>
                  </a:lnTo>
                  <a:lnTo>
                    <a:pt x="856641" y="0"/>
                  </a:lnTo>
                </a:path>
              </a:pathLst>
            </a:custGeom>
            <a:solidFill>
              <a:srgbClr val="438838"/>
            </a:solidFill>
            <a:ln w="48661" cap="flat">
              <a:noFill/>
              <a:prstDash val="solid"/>
              <a:miter/>
            </a:ln>
          </p:spPr>
          <p:txBody>
            <a:bodyPr rtlCol="0" anchor="ctr"/>
            <a:lstStyle/>
            <a:p>
              <a:endParaRPr lang="ja-JP" altLang="en-US"/>
            </a:p>
          </p:txBody>
        </p:sp>
        <p:sp>
          <p:nvSpPr>
            <p:cNvPr id="641" name="フリーフォーム: 図形 640">
              <a:extLst>
                <a:ext uri="{FF2B5EF4-FFF2-40B4-BE49-F238E27FC236}">
                  <a16:creationId xmlns:a16="http://schemas.microsoft.com/office/drawing/2014/main" id="{27876A69-AB2A-46BB-BF2A-BE0A6E49234C}"/>
                </a:ext>
              </a:extLst>
            </p:cNvPr>
            <p:cNvSpPr/>
            <p:nvPr/>
          </p:nvSpPr>
          <p:spPr>
            <a:xfrm>
              <a:off x="26841449" y="-2156202"/>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642" name="フリーフォーム: 図形 641">
              <a:extLst>
                <a:ext uri="{FF2B5EF4-FFF2-40B4-BE49-F238E27FC236}">
                  <a16:creationId xmlns:a16="http://schemas.microsoft.com/office/drawing/2014/main" id="{5BFE2D7A-C5F7-450C-8BF5-21811159223C}"/>
                </a:ext>
              </a:extLst>
            </p:cNvPr>
            <p:cNvSpPr/>
            <p:nvPr/>
          </p:nvSpPr>
          <p:spPr>
            <a:xfrm>
              <a:off x="26841449" y="-2988506"/>
              <a:ext cx="856640" cy="1659740"/>
            </a:xfrm>
            <a:custGeom>
              <a:avLst/>
              <a:gdLst>
                <a:gd name="connsiteX0" fmla="*/ 0 w 856640"/>
                <a:gd name="connsiteY0" fmla="*/ 0 h 1659740"/>
                <a:gd name="connsiteX1" fmla="*/ 0 w 856640"/>
                <a:gd name="connsiteY1" fmla="*/ 1659741 h 1659740"/>
                <a:gd name="connsiteX2" fmla="*/ 856641 w 856640"/>
                <a:gd name="connsiteY2" fmla="*/ 832304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643" name="フリーフォーム: 図形 642">
              <a:extLst>
                <a:ext uri="{FF2B5EF4-FFF2-40B4-BE49-F238E27FC236}">
                  <a16:creationId xmlns:a16="http://schemas.microsoft.com/office/drawing/2014/main" id="{A3B29394-33F7-449E-A288-D0E4511A3420}"/>
                </a:ext>
              </a:extLst>
            </p:cNvPr>
            <p:cNvSpPr/>
            <p:nvPr/>
          </p:nvSpPr>
          <p:spPr>
            <a:xfrm>
              <a:off x="26841449" y="-2988506"/>
              <a:ext cx="1713281" cy="832303"/>
            </a:xfrm>
            <a:custGeom>
              <a:avLst/>
              <a:gdLst>
                <a:gd name="connsiteX0" fmla="*/ 1713281 w 1713281"/>
                <a:gd name="connsiteY0" fmla="*/ 0 h 832303"/>
                <a:gd name="connsiteX1" fmla="*/ 0 w 1713281"/>
                <a:gd name="connsiteY1" fmla="*/ 0 h 832303"/>
                <a:gd name="connsiteX2" fmla="*/ 856641 w 1713281"/>
                <a:gd name="connsiteY2" fmla="*/ 832304 h 832303"/>
                <a:gd name="connsiteX3" fmla="*/ 1713281 w 1713281"/>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1" h="832303">
                  <a:moveTo>
                    <a:pt x="1713281" y="0"/>
                  </a:moveTo>
                  <a:lnTo>
                    <a:pt x="0" y="0"/>
                  </a:lnTo>
                  <a:lnTo>
                    <a:pt x="856641" y="832304"/>
                  </a:lnTo>
                  <a:lnTo>
                    <a:pt x="1713281" y="0"/>
                  </a:lnTo>
                </a:path>
              </a:pathLst>
            </a:custGeom>
            <a:solidFill>
              <a:srgbClr val="3B9338"/>
            </a:solidFill>
            <a:ln w="48661" cap="flat">
              <a:noFill/>
              <a:prstDash val="solid"/>
              <a:miter/>
            </a:ln>
          </p:spPr>
          <p:txBody>
            <a:bodyPr rtlCol="0" anchor="ctr"/>
            <a:lstStyle/>
            <a:p>
              <a:endParaRPr lang="ja-JP" altLang="en-US"/>
            </a:p>
          </p:txBody>
        </p:sp>
        <p:sp>
          <p:nvSpPr>
            <p:cNvPr id="644" name="フリーフォーム: 図形 643">
              <a:extLst>
                <a:ext uri="{FF2B5EF4-FFF2-40B4-BE49-F238E27FC236}">
                  <a16:creationId xmlns:a16="http://schemas.microsoft.com/office/drawing/2014/main" id="{381B7E10-174E-48C8-AEE8-6A743DE8501F}"/>
                </a:ext>
              </a:extLst>
            </p:cNvPr>
            <p:cNvSpPr/>
            <p:nvPr/>
          </p:nvSpPr>
          <p:spPr>
            <a:xfrm>
              <a:off x="25128168" y="-2156202"/>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408D38"/>
            </a:solidFill>
            <a:ln w="48661" cap="flat">
              <a:noFill/>
              <a:prstDash val="solid"/>
              <a:miter/>
            </a:ln>
          </p:spPr>
          <p:txBody>
            <a:bodyPr rtlCol="0" anchor="ctr"/>
            <a:lstStyle/>
            <a:p>
              <a:endParaRPr lang="ja-JP" altLang="en-US"/>
            </a:p>
          </p:txBody>
        </p:sp>
        <p:sp>
          <p:nvSpPr>
            <p:cNvPr id="645" name="フリーフォーム: 図形 644">
              <a:extLst>
                <a:ext uri="{FF2B5EF4-FFF2-40B4-BE49-F238E27FC236}">
                  <a16:creationId xmlns:a16="http://schemas.microsoft.com/office/drawing/2014/main" id="{7C6F47E6-7481-4C87-85A3-2D2649A9F22C}"/>
                </a:ext>
              </a:extLst>
            </p:cNvPr>
            <p:cNvSpPr/>
            <p:nvPr/>
          </p:nvSpPr>
          <p:spPr>
            <a:xfrm>
              <a:off x="25128168" y="-2988506"/>
              <a:ext cx="856640" cy="1659740"/>
            </a:xfrm>
            <a:custGeom>
              <a:avLst/>
              <a:gdLst>
                <a:gd name="connsiteX0" fmla="*/ 0 w 856640"/>
                <a:gd name="connsiteY0" fmla="*/ 0 h 1659740"/>
                <a:gd name="connsiteX1" fmla="*/ 0 w 856640"/>
                <a:gd name="connsiteY1" fmla="*/ 1659741 h 1659740"/>
                <a:gd name="connsiteX2" fmla="*/ 856641 w 856640"/>
                <a:gd name="connsiteY2" fmla="*/ 832304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1"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646" name="フリーフォーム: 図形 645">
              <a:extLst>
                <a:ext uri="{FF2B5EF4-FFF2-40B4-BE49-F238E27FC236}">
                  <a16:creationId xmlns:a16="http://schemas.microsoft.com/office/drawing/2014/main" id="{80F52A0A-9C1D-4CBB-8643-334497D0F7BD}"/>
                </a:ext>
              </a:extLst>
            </p:cNvPr>
            <p:cNvSpPr/>
            <p:nvPr/>
          </p:nvSpPr>
          <p:spPr>
            <a:xfrm>
              <a:off x="25128168" y="-2988506"/>
              <a:ext cx="1713281" cy="832303"/>
            </a:xfrm>
            <a:custGeom>
              <a:avLst/>
              <a:gdLst>
                <a:gd name="connsiteX0" fmla="*/ 1713281 w 1713281"/>
                <a:gd name="connsiteY0" fmla="*/ 0 h 832303"/>
                <a:gd name="connsiteX1" fmla="*/ 0 w 1713281"/>
                <a:gd name="connsiteY1" fmla="*/ 0 h 832303"/>
                <a:gd name="connsiteX2" fmla="*/ 856641 w 1713281"/>
                <a:gd name="connsiteY2" fmla="*/ 832304 h 832303"/>
                <a:gd name="connsiteX3" fmla="*/ 1713281 w 1713281"/>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1" h="832303">
                  <a:moveTo>
                    <a:pt x="1713281" y="0"/>
                  </a:moveTo>
                  <a:lnTo>
                    <a:pt x="0" y="0"/>
                  </a:lnTo>
                  <a:lnTo>
                    <a:pt x="856641" y="832304"/>
                  </a:lnTo>
                  <a:lnTo>
                    <a:pt x="1713281" y="0"/>
                  </a:lnTo>
                </a:path>
              </a:pathLst>
            </a:custGeom>
            <a:solidFill>
              <a:srgbClr val="438838"/>
            </a:solidFill>
            <a:ln w="48661" cap="flat">
              <a:noFill/>
              <a:prstDash val="solid"/>
              <a:miter/>
            </a:ln>
          </p:spPr>
          <p:txBody>
            <a:bodyPr rtlCol="0" anchor="ctr"/>
            <a:lstStyle/>
            <a:p>
              <a:endParaRPr lang="ja-JP" altLang="en-US"/>
            </a:p>
          </p:txBody>
        </p:sp>
        <p:sp>
          <p:nvSpPr>
            <p:cNvPr id="647" name="フリーフォーム: 図形 646">
              <a:extLst>
                <a:ext uri="{FF2B5EF4-FFF2-40B4-BE49-F238E27FC236}">
                  <a16:creationId xmlns:a16="http://schemas.microsoft.com/office/drawing/2014/main" id="{86747AF4-80FD-49DC-96BB-3847107B6641}"/>
                </a:ext>
              </a:extLst>
            </p:cNvPr>
            <p:cNvSpPr/>
            <p:nvPr/>
          </p:nvSpPr>
          <p:spPr>
            <a:xfrm>
              <a:off x="25984808" y="-2988506"/>
              <a:ext cx="856640" cy="1659740"/>
            </a:xfrm>
            <a:custGeom>
              <a:avLst/>
              <a:gdLst>
                <a:gd name="connsiteX0" fmla="*/ 856641 w 856640"/>
                <a:gd name="connsiteY0" fmla="*/ 0 h 1659740"/>
                <a:gd name="connsiteX1" fmla="*/ 856641 w 856640"/>
                <a:gd name="connsiteY1" fmla="*/ 0 h 1659740"/>
                <a:gd name="connsiteX2" fmla="*/ 0 w 856640"/>
                <a:gd name="connsiteY2" fmla="*/ 832304 h 1659740"/>
                <a:gd name="connsiteX3" fmla="*/ 856641 w 856640"/>
                <a:gd name="connsiteY3" fmla="*/ 1659741 h 1659740"/>
                <a:gd name="connsiteX4" fmla="*/ 856641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1" y="0"/>
                  </a:moveTo>
                  <a:lnTo>
                    <a:pt x="856641" y="0"/>
                  </a:lnTo>
                  <a:lnTo>
                    <a:pt x="0" y="832304"/>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648" name="フリーフォーム: 図形 647">
              <a:extLst>
                <a:ext uri="{FF2B5EF4-FFF2-40B4-BE49-F238E27FC236}">
                  <a16:creationId xmlns:a16="http://schemas.microsoft.com/office/drawing/2014/main" id="{BFE6766B-F5F0-4F0F-8D53-5B16E26E8DFC}"/>
                </a:ext>
              </a:extLst>
            </p:cNvPr>
            <p:cNvSpPr/>
            <p:nvPr/>
          </p:nvSpPr>
          <p:spPr>
            <a:xfrm>
              <a:off x="25128168" y="-4648247"/>
              <a:ext cx="856640" cy="1659740"/>
            </a:xfrm>
            <a:custGeom>
              <a:avLst/>
              <a:gdLst>
                <a:gd name="connsiteX0" fmla="*/ 0 w 856640"/>
                <a:gd name="connsiteY0" fmla="*/ 0 h 1659740"/>
                <a:gd name="connsiteX1" fmla="*/ 0 w 856640"/>
                <a:gd name="connsiteY1" fmla="*/ 1659741 h 1659740"/>
                <a:gd name="connsiteX2" fmla="*/ 856641 w 856640"/>
                <a:gd name="connsiteY2" fmla="*/ 827437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1" y="827437"/>
                  </a:lnTo>
                  <a:lnTo>
                    <a:pt x="0" y="0"/>
                  </a:lnTo>
                </a:path>
              </a:pathLst>
            </a:custGeom>
            <a:solidFill>
              <a:srgbClr val="3E9038"/>
            </a:solidFill>
            <a:ln w="48661" cap="flat">
              <a:noFill/>
              <a:prstDash val="solid"/>
              <a:miter/>
            </a:ln>
          </p:spPr>
          <p:txBody>
            <a:bodyPr rtlCol="0" anchor="ctr"/>
            <a:lstStyle/>
            <a:p>
              <a:endParaRPr lang="ja-JP" altLang="en-US"/>
            </a:p>
          </p:txBody>
        </p:sp>
        <p:sp>
          <p:nvSpPr>
            <p:cNvPr id="649" name="フリーフォーム: 図形 648">
              <a:extLst>
                <a:ext uri="{FF2B5EF4-FFF2-40B4-BE49-F238E27FC236}">
                  <a16:creationId xmlns:a16="http://schemas.microsoft.com/office/drawing/2014/main" id="{BE87A4D4-7C2B-4E95-BDC1-A44DA9F09309}"/>
                </a:ext>
              </a:extLst>
            </p:cNvPr>
            <p:cNvSpPr/>
            <p:nvPr/>
          </p:nvSpPr>
          <p:spPr>
            <a:xfrm>
              <a:off x="25128168" y="-4648247"/>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650" name="フリーフォーム: 図形 649">
              <a:extLst>
                <a:ext uri="{FF2B5EF4-FFF2-40B4-BE49-F238E27FC236}">
                  <a16:creationId xmlns:a16="http://schemas.microsoft.com/office/drawing/2014/main" id="{C85937AD-29C7-4750-AF31-ED30F68863DE}"/>
                </a:ext>
              </a:extLst>
            </p:cNvPr>
            <p:cNvSpPr/>
            <p:nvPr/>
          </p:nvSpPr>
          <p:spPr>
            <a:xfrm>
              <a:off x="25984808" y="-4648247"/>
              <a:ext cx="856640" cy="1659740"/>
            </a:xfrm>
            <a:custGeom>
              <a:avLst/>
              <a:gdLst>
                <a:gd name="connsiteX0" fmla="*/ 856641 w 856640"/>
                <a:gd name="connsiteY0" fmla="*/ 0 h 1659740"/>
                <a:gd name="connsiteX1" fmla="*/ 856641 w 856640"/>
                <a:gd name="connsiteY1" fmla="*/ 0 h 1659740"/>
                <a:gd name="connsiteX2" fmla="*/ 0 w 856640"/>
                <a:gd name="connsiteY2" fmla="*/ 827437 h 1659740"/>
                <a:gd name="connsiteX3" fmla="*/ 856641 w 856640"/>
                <a:gd name="connsiteY3" fmla="*/ 1659741 h 1659740"/>
                <a:gd name="connsiteX4" fmla="*/ 856641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1" y="0"/>
                  </a:moveTo>
                  <a:lnTo>
                    <a:pt x="856641" y="0"/>
                  </a:lnTo>
                  <a:lnTo>
                    <a:pt x="0" y="827437"/>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651" name="フリーフォーム: 図形 650">
              <a:extLst>
                <a:ext uri="{FF2B5EF4-FFF2-40B4-BE49-F238E27FC236}">
                  <a16:creationId xmlns:a16="http://schemas.microsoft.com/office/drawing/2014/main" id="{4CABFBCB-E323-41AB-9AF1-B29E9FCBA9A4}"/>
                </a:ext>
              </a:extLst>
            </p:cNvPr>
            <p:cNvSpPr/>
            <p:nvPr/>
          </p:nvSpPr>
          <p:spPr>
            <a:xfrm>
              <a:off x="25128168" y="-3820810"/>
              <a:ext cx="1713281" cy="832303"/>
            </a:xfrm>
            <a:custGeom>
              <a:avLst/>
              <a:gdLst>
                <a:gd name="connsiteX0" fmla="*/ 856641 w 1713281"/>
                <a:gd name="connsiteY0" fmla="*/ 0 h 832303"/>
                <a:gd name="connsiteX1" fmla="*/ 856641 w 1713281"/>
                <a:gd name="connsiteY1" fmla="*/ 0 h 832303"/>
                <a:gd name="connsiteX2" fmla="*/ 0 w 1713281"/>
                <a:gd name="connsiteY2" fmla="*/ 832304 h 832303"/>
                <a:gd name="connsiteX3" fmla="*/ 1713281 w 1713281"/>
                <a:gd name="connsiteY3" fmla="*/ 832304 h 832303"/>
                <a:gd name="connsiteX4" fmla="*/ 856641 w 1713281"/>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3">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652" name="フリーフォーム: 図形 651">
              <a:extLst>
                <a:ext uri="{FF2B5EF4-FFF2-40B4-BE49-F238E27FC236}">
                  <a16:creationId xmlns:a16="http://schemas.microsoft.com/office/drawing/2014/main" id="{562EA629-5209-4883-A678-15E3C8DF702E}"/>
                </a:ext>
              </a:extLst>
            </p:cNvPr>
            <p:cNvSpPr/>
            <p:nvPr/>
          </p:nvSpPr>
          <p:spPr>
            <a:xfrm>
              <a:off x="26841449" y="-4648247"/>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653" name="フリーフォーム: 図形 652">
              <a:extLst>
                <a:ext uri="{FF2B5EF4-FFF2-40B4-BE49-F238E27FC236}">
                  <a16:creationId xmlns:a16="http://schemas.microsoft.com/office/drawing/2014/main" id="{020D749B-2CA2-4E0D-A285-49F871CC96A1}"/>
                </a:ext>
              </a:extLst>
            </p:cNvPr>
            <p:cNvSpPr/>
            <p:nvPr/>
          </p:nvSpPr>
          <p:spPr>
            <a:xfrm>
              <a:off x="27698090" y="-4648247"/>
              <a:ext cx="856640" cy="1659740"/>
            </a:xfrm>
            <a:custGeom>
              <a:avLst/>
              <a:gdLst>
                <a:gd name="connsiteX0" fmla="*/ 856641 w 856640"/>
                <a:gd name="connsiteY0" fmla="*/ 0 h 1659740"/>
                <a:gd name="connsiteX1" fmla="*/ 856641 w 856640"/>
                <a:gd name="connsiteY1" fmla="*/ 0 h 1659740"/>
                <a:gd name="connsiteX2" fmla="*/ 0 w 856640"/>
                <a:gd name="connsiteY2" fmla="*/ 827437 h 1659740"/>
                <a:gd name="connsiteX3" fmla="*/ 856641 w 856640"/>
                <a:gd name="connsiteY3" fmla="*/ 1659741 h 1659740"/>
                <a:gd name="connsiteX4" fmla="*/ 856641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1" y="0"/>
                  </a:moveTo>
                  <a:lnTo>
                    <a:pt x="856641" y="0"/>
                  </a:lnTo>
                  <a:lnTo>
                    <a:pt x="0" y="827437"/>
                  </a:lnTo>
                  <a:lnTo>
                    <a:pt x="856641" y="1659741"/>
                  </a:lnTo>
                  <a:lnTo>
                    <a:pt x="856641" y="0"/>
                  </a:lnTo>
                </a:path>
              </a:pathLst>
            </a:custGeom>
            <a:solidFill>
              <a:srgbClr val="359939"/>
            </a:solidFill>
            <a:ln w="48661" cap="flat">
              <a:noFill/>
              <a:prstDash val="solid"/>
              <a:miter/>
            </a:ln>
          </p:spPr>
          <p:txBody>
            <a:bodyPr rtlCol="0" anchor="ctr"/>
            <a:lstStyle/>
            <a:p>
              <a:endParaRPr lang="ja-JP" altLang="en-US"/>
            </a:p>
          </p:txBody>
        </p:sp>
        <p:sp>
          <p:nvSpPr>
            <p:cNvPr id="654" name="フリーフォーム: 図形 653">
              <a:extLst>
                <a:ext uri="{FF2B5EF4-FFF2-40B4-BE49-F238E27FC236}">
                  <a16:creationId xmlns:a16="http://schemas.microsoft.com/office/drawing/2014/main" id="{D56531F7-0562-492C-9580-0C1B1DD2CED1}"/>
                </a:ext>
              </a:extLst>
            </p:cNvPr>
            <p:cNvSpPr/>
            <p:nvPr/>
          </p:nvSpPr>
          <p:spPr>
            <a:xfrm>
              <a:off x="26841449" y="-3820810"/>
              <a:ext cx="1713281" cy="832303"/>
            </a:xfrm>
            <a:custGeom>
              <a:avLst/>
              <a:gdLst>
                <a:gd name="connsiteX0" fmla="*/ 856641 w 1713281"/>
                <a:gd name="connsiteY0" fmla="*/ 0 h 832303"/>
                <a:gd name="connsiteX1" fmla="*/ 856641 w 1713281"/>
                <a:gd name="connsiteY1" fmla="*/ 0 h 832303"/>
                <a:gd name="connsiteX2" fmla="*/ 0 w 1713281"/>
                <a:gd name="connsiteY2" fmla="*/ 832304 h 832303"/>
                <a:gd name="connsiteX3" fmla="*/ 1713281 w 1713281"/>
                <a:gd name="connsiteY3" fmla="*/ 832304 h 832303"/>
                <a:gd name="connsiteX4" fmla="*/ 856641 w 1713281"/>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3">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655" name="フリーフォーム: 図形 654">
              <a:extLst>
                <a:ext uri="{FF2B5EF4-FFF2-40B4-BE49-F238E27FC236}">
                  <a16:creationId xmlns:a16="http://schemas.microsoft.com/office/drawing/2014/main" id="{1EA190F5-F75D-4BF8-999C-B216337589BE}"/>
                </a:ext>
              </a:extLst>
            </p:cNvPr>
            <p:cNvSpPr/>
            <p:nvPr/>
          </p:nvSpPr>
          <p:spPr>
            <a:xfrm>
              <a:off x="26841449" y="-4648247"/>
              <a:ext cx="856640" cy="1659740"/>
            </a:xfrm>
            <a:custGeom>
              <a:avLst/>
              <a:gdLst>
                <a:gd name="connsiteX0" fmla="*/ 0 w 856640"/>
                <a:gd name="connsiteY0" fmla="*/ 0 h 1659740"/>
                <a:gd name="connsiteX1" fmla="*/ 0 w 856640"/>
                <a:gd name="connsiteY1" fmla="*/ 0 h 1659740"/>
                <a:gd name="connsiteX2" fmla="*/ 0 w 856640"/>
                <a:gd name="connsiteY2" fmla="*/ 1659741 h 1659740"/>
                <a:gd name="connsiteX3" fmla="*/ 856641 w 856640"/>
                <a:gd name="connsiteY3" fmla="*/ 827437 h 1659740"/>
                <a:gd name="connsiteX4" fmla="*/ 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0" y="0"/>
                  </a:moveTo>
                  <a:lnTo>
                    <a:pt x="0" y="0"/>
                  </a:lnTo>
                  <a:lnTo>
                    <a:pt x="0" y="1659741"/>
                  </a:lnTo>
                  <a:lnTo>
                    <a:pt x="856641" y="827437"/>
                  </a:lnTo>
                  <a:lnTo>
                    <a:pt x="0" y="0"/>
                  </a:lnTo>
                </a:path>
              </a:pathLst>
            </a:custGeom>
            <a:solidFill>
              <a:srgbClr val="3F8E38"/>
            </a:solidFill>
            <a:ln w="48661" cap="flat">
              <a:noFill/>
              <a:prstDash val="solid"/>
              <a:miter/>
            </a:ln>
          </p:spPr>
          <p:txBody>
            <a:bodyPr rtlCol="0" anchor="ctr"/>
            <a:lstStyle/>
            <a:p>
              <a:endParaRPr lang="ja-JP" altLang="en-US"/>
            </a:p>
          </p:txBody>
        </p:sp>
        <p:sp>
          <p:nvSpPr>
            <p:cNvPr id="656" name="フリーフォーム: 図形 655">
              <a:extLst>
                <a:ext uri="{FF2B5EF4-FFF2-40B4-BE49-F238E27FC236}">
                  <a16:creationId xmlns:a16="http://schemas.microsoft.com/office/drawing/2014/main" id="{C2783BE3-4609-4DA4-9560-C155849247AE}"/>
                </a:ext>
              </a:extLst>
            </p:cNvPr>
            <p:cNvSpPr/>
            <p:nvPr/>
          </p:nvSpPr>
          <p:spPr>
            <a:xfrm>
              <a:off x="14838749" y="-5480551"/>
              <a:ext cx="1713281" cy="832303"/>
            </a:xfrm>
            <a:custGeom>
              <a:avLst/>
              <a:gdLst>
                <a:gd name="connsiteX0" fmla="*/ 856641 w 1713281"/>
                <a:gd name="connsiteY0" fmla="*/ 0 h 832303"/>
                <a:gd name="connsiteX1" fmla="*/ 0 w 1713281"/>
                <a:gd name="connsiteY1" fmla="*/ 832304 h 832303"/>
                <a:gd name="connsiteX2" fmla="*/ 1713281 w 1713281"/>
                <a:gd name="connsiteY2" fmla="*/ 832304 h 832303"/>
                <a:gd name="connsiteX3" fmla="*/ 856641 w 1713281"/>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1" h="832303">
                  <a:moveTo>
                    <a:pt x="856641" y="0"/>
                  </a:moveTo>
                  <a:lnTo>
                    <a:pt x="0" y="832304"/>
                  </a:lnTo>
                  <a:lnTo>
                    <a:pt x="1713281" y="832304"/>
                  </a:lnTo>
                  <a:lnTo>
                    <a:pt x="856641" y="0"/>
                  </a:lnTo>
                </a:path>
              </a:pathLst>
            </a:custGeom>
            <a:solidFill>
              <a:srgbClr val="408D38"/>
            </a:solidFill>
            <a:ln w="48661" cap="flat">
              <a:noFill/>
              <a:prstDash val="solid"/>
              <a:miter/>
            </a:ln>
          </p:spPr>
          <p:txBody>
            <a:bodyPr rtlCol="0" anchor="ctr"/>
            <a:lstStyle/>
            <a:p>
              <a:endParaRPr lang="ja-JP" altLang="en-US"/>
            </a:p>
          </p:txBody>
        </p:sp>
        <p:sp>
          <p:nvSpPr>
            <p:cNvPr id="657" name="フリーフォーム: 図形 656">
              <a:extLst>
                <a:ext uri="{FF2B5EF4-FFF2-40B4-BE49-F238E27FC236}">
                  <a16:creationId xmlns:a16="http://schemas.microsoft.com/office/drawing/2014/main" id="{14060C18-DCAD-47DB-8DB6-6FF27BD98108}"/>
                </a:ext>
              </a:extLst>
            </p:cNvPr>
            <p:cNvSpPr/>
            <p:nvPr/>
          </p:nvSpPr>
          <p:spPr>
            <a:xfrm>
              <a:off x="14838749" y="-6307987"/>
              <a:ext cx="856640" cy="1659740"/>
            </a:xfrm>
            <a:custGeom>
              <a:avLst/>
              <a:gdLst>
                <a:gd name="connsiteX0" fmla="*/ 0 w 856640"/>
                <a:gd name="connsiteY0" fmla="*/ 0 h 1659740"/>
                <a:gd name="connsiteX1" fmla="*/ 0 w 856640"/>
                <a:gd name="connsiteY1" fmla="*/ 1659741 h 1659740"/>
                <a:gd name="connsiteX2" fmla="*/ 856641 w 856640"/>
                <a:gd name="connsiteY2" fmla="*/ 827437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1"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658" name="フリーフォーム: 図形 657">
              <a:extLst>
                <a:ext uri="{FF2B5EF4-FFF2-40B4-BE49-F238E27FC236}">
                  <a16:creationId xmlns:a16="http://schemas.microsoft.com/office/drawing/2014/main" id="{13278A20-0788-4EDC-8941-86453AF09BBF}"/>
                </a:ext>
              </a:extLst>
            </p:cNvPr>
            <p:cNvSpPr/>
            <p:nvPr/>
          </p:nvSpPr>
          <p:spPr>
            <a:xfrm>
              <a:off x="14838749" y="-6307987"/>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659" name="フリーフォーム: 図形 658">
              <a:extLst>
                <a:ext uri="{FF2B5EF4-FFF2-40B4-BE49-F238E27FC236}">
                  <a16:creationId xmlns:a16="http://schemas.microsoft.com/office/drawing/2014/main" id="{BF63278E-2944-4DA5-B401-E2373C0DA974}"/>
                </a:ext>
              </a:extLst>
            </p:cNvPr>
            <p:cNvSpPr/>
            <p:nvPr/>
          </p:nvSpPr>
          <p:spPr>
            <a:xfrm>
              <a:off x="15695389" y="-6307987"/>
              <a:ext cx="856640" cy="1659740"/>
            </a:xfrm>
            <a:custGeom>
              <a:avLst/>
              <a:gdLst>
                <a:gd name="connsiteX0" fmla="*/ 856641 w 856640"/>
                <a:gd name="connsiteY0" fmla="*/ 0 h 1659740"/>
                <a:gd name="connsiteX1" fmla="*/ 856641 w 856640"/>
                <a:gd name="connsiteY1" fmla="*/ 0 h 1659740"/>
                <a:gd name="connsiteX2" fmla="*/ 0 w 856640"/>
                <a:gd name="connsiteY2" fmla="*/ 827437 h 1659740"/>
                <a:gd name="connsiteX3" fmla="*/ 856641 w 856640"/>
                <a:gd name="connsiteY3" fmla="*/ 1659741 h 1659740"/>
                <a:gd name="connsiteX4" fmla="*/ 856641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1" y="0"/>
                  </a:moveTo>
                  <a:lnTo>
                    <a:pt x="856641" y="0"/>
                  </a:lnTo>
                  <a:lnTo>
                    <a:pt x="0" y="827437"/>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660" name="フリーフォーム: 図形 659">
              <a:extLst>
                <a:ext uri="{FF2B5EF4-FFF2-40B4-BE49-F238E27FC236}">
                  <a16:creationId xmlns:a16="http://schemas.microsoft.com/office/drawing/2014/main" id="{B5BD7410-4028-4547-B301-9E7716E0F41C}"/>
                </a:ext>
              </a:extLst>
            </p:cNvPr>
            <p:cNvSpPr/>
            <p:nvPr/>
          </p:nvSpPr>
          <p:spPr>
            <a:xfrm>
              <a:off x="14838749" y="-7972596"/>
              <a:ext cx="856640" cy="1664608"/>
            </a:xfrm>
            <a:custGeom>
              <a:avLst/>
              <a:gdLst>
                <a:gd name="connsiteX0" fmla="*/ 0 w 856640"/>
                <a:gd name="connsiteY0" fmla="*/ 0 h 1664608"/>
                <a:gd name="connsiteX1" fmla="*/ 0 w 856640"/>
                <a:gd name="connsiteY1" fmla="*/ 1664608 h 1664608"/>
                <a:gd name="connsiteX2" fmla="*/ 856641 w 856640"/>
                <a:gd name="connsiteY2" fmla="*/ 832304 h 1664608"/>
                <a:gd name="connsiteX3" fmla="*/ 0 w 856640"/>
                <a:gd name="connsiteY3" fmla="*/ 0 h 1664608"/>
              </a:gdLst>
              <a:ahLst/>
              <a:cxnLst>
                <a:cxn ang="0">
                  <a:pos x="connsiteX0" y="connsiteY0"/>
                </a:cxn>
                <a:cxn ang="0">
                  <a:pos x="connsiteX1" y="connsiteY1"/>
                </a:cxn>
                <a:cxn ang="0">
                  <a:pos x="connsiteX2" y="connsiteY2"/>
                </a:cxn>
                <a:cxn ang="0">
                  <a:pos x="connsiteX3" y="connsiteY3"/>
                </a:cxn>
              </a:cxnLst>
              <a:rect l="l" t="t" r="r" b="b"/>
              <a:pathLst>
                <a:path w="856640" h="1664608">
                  <a:moveTo>
                    <a:pt x="0" y="0"/>
                  </a:moveTo>
                  <a:lnTo>
                    <a:pt x="0" y="1664608"/>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661" name="フリーフォーム: 図形 660">
              <a:extLst>
                <a:ext uri="{FF2B5EF4-FFF2-40B4-BE49-F238E27FC236}">
                  <a16:creationId xmlns:a16="http://schemas.microsoft.com/office/drawing/2014/main" id="{FD3BA47E-3EAA-48B4-9F36-BBDD6ADB3167}"/>
                </a:ext>
              </a:extLst>
            </p:cNvPr>
            <p:cNvSpPr/>
            <p:nvPr/>
          </p:nvSpPr>
          <p:spPr>
            <a:xfrm>
              <a:off x="14838749" y="-7972596"/>
              <a:ext cx="1713281" cy="832303"/>
            </a:xfrm>
            <a:custGeom>
              <a:avLst/>
              <a:gdLst>
                <a:gd name="connsiteX0" fmla="*/ 1713281 w 1713281"/>
                <a:gd name="connsiteY0" fmla="*/ 0 h 832303"/>
                <a:gd name="connsiteX1" fmla="*/ 0 w 1713281"/>
                <a:gd name="connsiteY1" fmla="*/ 0 h 832303"/>
                <a:gd name="connsiteX2" fmla="*/ 856641 w 1713281"/>
                <a:gd name="connsiteY2" fmla="*/ 832304 h 832303"/>
                <a:gd name="connsiteX3" fmla="*/ 1713281 w 1713281"/>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1" h="832303">
                  <a:moveTo>
                    <a:pt x="1713281" y="0"/>
                  </a:moveTo>
                  <a:lnTo>
                    <a:pt x="0" y="0"/>
                  </a:lnTo>
                  <a:lnTo>
                    <a:pt x="856641" y="832304"/>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662" name="フリーフォーム: 図形 661">
              <a:extLst>
                <a:ext uri="{FF2B5EF4-FFF2-40B4-BE49-F238E27FC236}">
                  <a16:creationId xmlns:a16="http://schemas.microsoft.com/office/drawing/2014/main" id="{3C0B4500-0DB3-4B2B-9EC9-89C0C66F03BC}"/>
                </a:ext>
              </a:extLst>
            </p:cNvPr>
            <p:cNvSpPr/>
            <p:nvPr/>
          </p:nvSpPr>
          <p:spPr>
            <a:xfrm>
              <a:off x="15695389" y="-7972596"/>
              <a:ext cx="856640" cy="1664608"/>
            </a:xfrm>
            <a:custGeom>
              <a:avLst/>
              <a:gdLst>
                <a:gd name="connsiteX0" fmla="*/ 856641 w 856640"/>
                <a:gd name="connsiteY0" fmla="*/ 0 h 1664608"/>
                <a:gd name="connsiteX1" fmla="*/ 856641 w 856640"/>
                <a:gd name="connsiteY1" fmla="*/ 0 h 1664608"/>
                <a:gd name="connsiteX2" fmla="*/ 0 w 856640"/>
                <a:gd name="connsiteY2" fmla="*/ 832304 h 1664608"/>
                <a:gd name="connsiteX3" fmla="*/ 856641 w 856640"/>
                <a:gd name="connsiteY3" fmla="*/ 1664608 h 1664608"/>
                <a:gd name="connsiteX4" fmla="*/ 856641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856641" y="0"/>
                  </a:moveTo>
                  <a:lnTo>
                    <a:pt x="856641" y="0"/>
                  </a:lnTo>
                  <a:lnTo>
                    <a:pt x="0" y="832304"/>
                  </a:lnTo>
                  <a:lnTo>
                    <a:pt x="856641" y="1664608"/>
                  </a:lnTo>
                  <a:lnTo>
                    <a:pt x="856641" y="0"/>
                  </a:lnTo>
                </a:path>
              </a:pathLst>
            </a:custGeom>
            <a:solidFill>
              <a:srgbClr val="3D9138"/>
            </a:solidFill>
            <a:ln w="48661" cap="flat">
              <a:noFill/>
              <a:prstDash val="solid"/>
              <a:miter/>
            </a:ln>
          </p:spPr>
          <p:txBody>
            <a:bodyPr rtlCol="0" anchor="ctr"/>
            <a:lstStyle/>
            <a:p>
              <a:endParaRPr lang="ja-JP" altLang="en-US"/>
            </a:p>
          </p:txBody>
        </p:sp>
        <p:sp>
          <p:nvSpPr>
            <p:cNvPr id="663" name="フリーフォーム: 図形 662">
              <a:extLst>
                <a:ext uri="{FF2B5EF4-FFF2-40B4-BE49-F238E27FC236}">
                  <a16:creationId xmlns:a16="http://schemas.microsoft.com/office/drawing/2014/main" id="{B3CFF16D-EF9E-4839-A80D-0EF4AAB325AB}"/>
                </a:ext>
              </a:extLst>
            </p:cNvPr>
            <p:cNvSpPr/>
            <p:nvPr/>
          </p:nvSpPr>
          <p:spPr>
            <a:xfrm>
              <a:off x="14838749" y="-7140292"/>
              <a:ext cx="1713281" cy="832304"/>
            </a:xfrm>
            <a:custGeom>
              <a:avLst/>
              <a:gdLst>
                <a:gd name="connsiteX0" fmla="*/ 856641 w 1713281"/>
                <a:gd name="connsiteY0" fmla="*/ 0 h 832304"/>
                <a:gd name="connsiteX1" fmla="*/ 856641 w 1713281"/>
                <a:gd name="connsiteY1" fmla="*/ 0 h 832304"/>
                <a:gd name="connsiteX2" fmla="*/ 0 w 1713281"/>
                <a:gd name="connsiteY2" fmla="*/ 832304 h 832304"/>
                <a:gd name="connsiteX3" fmla="*/ 1713281 w 1713281"/>
                <a:gd name="connsiteY3" fmla="*/ 832304 h 832304"/>
                <a:gd name="connsiteX4" fmla="*/ 856641 w 1713281"/>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4">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664" name="フリーフォーム: 図形 663">
              <a:extLst>
                <a:ext uri="{FF2B5EF4-FFF2-40B4-BE49-F238E27FC236}">
                  <a16:creationId xmlns:a16="http://schemas.microsoft.com/office/drawing/2014/main" id="{2FB3ECCD-A9E9-4DAE-8236-55D082562C38}"/>
                </a:ext>
              </a:extLst>
            </p:cNvPr>
            <p:cNvSpPr/>
            <p:nvPr/>
          </p:nvSpPr>
          <p:spPr>
            <a:xfrm>
              <a:off x="16552030" y="-7972596"/>
              <a:ext cx="1718147" cy="832303"/>
            </a:xfrm>
            <a:custGeom>
              <a:avLst/>
              <a:gdLst>
                <a:gd name="connsiteX0" fmla="*/ 1718148 w 1718147"/>
                <a:gd name="connsiteY0" fmla="*/ 0 h 832303"/>
                <a:gd name="connsiteX1" fmla="*/ 0 w 1718147"/>
                <a:gd name="connsiteY1" fmla="*/ 0 h 832303"/>
                <a:gd name="connsiteX2" fmla="*/ 856640 w 1718147"/>
                <a:gd name="connsiteY2" fmla="*/ 832304 h 832303"/>
                <a:gd name="connsiteX3" fmla="*/ 1718148 w 1718147"/>
                <a:gd name="connsiteY3" fmla="*/ 0 h 832303"/>
              </a:gdLst>
              <a:ahLst/>
              <a:cxnLst>
                <a:cxn ang="0">
                  <a:pos x="connsiteX0" y="connsiteY0"/>
                </a:cxn>
                <a:cxn ang="0">
                  <a:pos x="connsiteX1" y="connsiteY1"/>
                </a:cxn>
                <a:cxn ang="0">
                  <a:pos x="connsiteX2" y="connsiteY2"/>
                </a:cxn>
                <a:cxn ang="0">
                  <a:pos x="connsiteX3" y="connsiteY3"/>
                </a:cxn>
              </a:cxnLst>
              <a:rect l="l" t="t" r="r" b="b"/>
              <a:pathLst>
                <a:path w="1718147" h="832303">
                  <a:moveTo>
                    <a:pt x="1718148" y="0"/>
                  </a:moveTo>
                  <a:lnTo>
                    <a:pt x="0" y="0"/>
                  </a:lnTo>
                  <a:lnTo>
                    <a:pt x="856640" y="832304"/>
                  </a:lnTo>
                  <a:lnTo>
                    <a:pt x="1718148" y="0"/>
                  </a:lnTo>
                </a:path>
              </a:pathLst>
            </a:custGeom>
            <a:solidFill>
              <a:srgbClr val="3E9038"/>
            </a:solidFill>
            <a:ln w="48661" cap="flat">
              <a:noFill/>
              <a:prstDash val="solid"/>
              <a:miter/>
            </a:ln>
          </p:spPr>
          <p:txBody>
            <a:bodyPr rtlCol="0" anchor="ctr"/>
            <a:lstStyle/>
            <a:p>
              <a:endParaRPr lang="ja-JP" altLang="en-US"/>
            </a:p>
          </p:txBody>
        </p:sp>
        <p:sp>
          <p:nvSpPr>
            <p:cNvPr id="665" name="フリーフォーム: 図形 664">
              <a:extLst>
                <a:ext uri="{FF2B5EF4-FFF2-40B4-BE49-F238E27FC236}">
                  <a16:creationId xmlns:a16="http://schemas.microsoft.com/office/drawing/2014/main" id="{C3DAFB0E-736B-4165-9AF8-6D5FCDEFB1A6}"/>
                </a:ext>
              </a:extLst>
            </p:cNvPr>
            <p:cNvSpPr/>
            <p:nvPr/>
          </p:nvSpPr>
          <p:spPr>
            <a:xfrm>
              <a:off x="17408670" y="-7972596"/>
              <a:ext cx="861507" cy="1664608"/>
            </a:xfrm>
            <a:custGeom>
              <a:avLst/>
              <a:gdLst>
                <a:gd name="connsiteX0" fmla="*/ 861508 w 861507"/>
                <a:gd name="connsiteY0" fmla="*/ 0 h 1664608"/>
                <a:gd name="connsiteX1" fmla="*/ 861508 w 861507"/>
                <a:gd name="connsiteY1" fmla="*/ 0 h 1664608"/>
                <a:gd name="connsiteX2" fmla="*/ 0 w 861507"/>
                <a:gd name="connsiteY2" fmla="*/ 832304 h 1664608"/>
                <a:gd name="connsiteX3" fmla="*/ 861508 w 861507"/>
                <a:gd name="connsiteY3" fmla="*/ 1664608 h 1664608"/>
                <a:gd name="connsiteX4" fmla="*/ 861508 w 861507"/>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64608">
                  <a:moveTo>
                    <a:pt x="861508" y="0"/>
                  </a:moveTo>
                  <a:lnTo>
                    <a:pt x="861508" y="0"/>
                  </a:lnTo>
                  <a:lnTo>
                    <a:pt x="0" y="832304"/>
                  </a:lnTo>
                  <a:lnTo>
                    <a:pt x="861508" y="1664608"/>
                  </a:lnTo>
                  <a:lnTo>
                    <a:pt x="861508" y="0"/>
                  </a:lnTo>
                </a:path>
              </a:pathLst>
            </a:custGeom>
            <a:solidFill>
              <a:srgbClr val="359939"/>
            </a:solidFill>
            <a:ln w="48661" cap="flat">
              <a:noFill/>
              <a:prstDash val="solid"/>
              <a:miter/>
            </a:ln>
          </p:spPr>
          <p:txBody>
            <a:bodyPr rtlCol="0" anchor="ctr"/>
            <a:lstStyle/>
            <a:p>
              <a:endParaRPr lang="ja-JP" altLang="en-US"/>
            </a:p>
          </p:txBody>
        </p:sp>
        <p:sp>
          <p:nvSpPr>
            <p:cNvPr id="666" name="フリーフォーム: 図形 665">
              <a:extLst>
                <a:ext uri="{FF2B5EF4-FFF2-40B4-BE49-F238E27FC236}">
                  <a16:creationId xmlns:a16="http://schemas.microsoft.com/office/drawing/2014/main" id="{B8525E1A-BFFD-468F-B281-227E17F2574C}"/>
                </a:ext>
              </a:extLst>
            </p:cNvPr>
            <p:cNvSpPr/>
            <p:nvPr/>
          </p:nvSpPr>
          <p:spPr>
            <a:xfrm>
              <a:off x="16552030" y="-7140292"/>
              <a:ext cx="1718147" cy="832304"/>
            </a:xfrm>
            <a:custGeom>
              <a:avLst/>
              <a:gdLst>
                <a:gd name="connsiteX0" fmla="*/ 856640 w 1718147"/>
                <a:gd name="connsiteY0" fmla="*/ 0 h 832304"/>
                <a:gd name="connsiteX1" fmla="*/ 856640 w 1718147"/>
                <a:gd name="connsiteY1" fmla="*/ 0 h 832304"/>
                <a:gd name="connsiteX2" fmla="*/ 0 w 1718147"/>
                <a:gd name="connsiteY2" fmla="*/ 832304 h 832304"/>
                <a:gd name="connsiteX3" fmla="*/ 1718148 w 1718147"/>
                <a:gd name="connsiteY3" fmla="*/ 832304 h 832304"/>
                <a:gd name="connsiteX4" fmla="*/ 856640 w 1718147"/>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32304">
                  <a:moveTo>
                    <a:pt x="856640" y="0"/>
                  </a:moveTo>
                  <a:lnTo>
                    <a:pt x="856640" y="0"/>
                  </a:lnTo>
                  <a:lnTo>
                    <a:pt x="0" y="832304"/>
                  </a:lnTo>
                  <a:lnTo>
                    <a:pt x="1718148" y="832304"/>
                  </a:lnTo>
                  <a:lnTo>
                    <a:pt x="856640" y="0"/>
                  </a:lnTo>
                </a:path>
              </a:pathLst>
            </a:custGeom>
            <a:solidFill>
              <a:srgbClr val="3D9138"/>
            </a:solidFill>
            <a:ln w="48661" cap="flat">
              <a:noFill/>
              <a:prstDash val="solid"/>
              <a:miter/>
            </a:ln>
          </p:spPr>
          <p:txBody>
            <a:bodyPr rtlCol="0" anchor="ctr"/>
            <a:lstStyle/>
            <a:p>
              <a:endParaRPr lang="ja-JP" altLang="en-US"/>
            </a:p>
          </p:txBody>
        </p:sp>
        <p:sp>
          <p:nvSpPr>
            <p:cNvPr id="667" name="フリーフォーム: 図形 666">
              <a:extLst>
                <a:ext uri="{FF2B5EF4-FFF2-40B4-BE49-F238E27FC236}">
                  <a16:creationId xmlns:a16="http://schemas.microsoft.com/office/drawing/2014/main" id="{FA991EB8-673E-4819-96A7-13793B70F04B}"/>
                </a:ext>
              </a:extLst>
            </p:cNvPr>
            <p:cNvSpPr/>
            <p:nvPr/>
          </p:nvSpPr>
          <p:spPr>
            <a:xfrm>
              <a:off x="16552030" y="-7972596"/>
              <a:ext cx="856639" cy="1664608"/>
            </a:xfrm>
            <a:custGeom>
              <a:avLst/>
              <a:gdLst>
                <a:gd name="connsiteX0" fmla="*/ 0 w 856639"/>
                <a:gd name="connsiteY0" fmla="*/ 0 h 1664608"/>
                <a:gd name="connsiteX1" fmla="*/ 0 w 856639"/>
                <a:gd name="connsiteY1" fmla="*/ 0 h 1664608"/>
                <a:gd name="connsiteX2" fmla="*/ 0 w 856639"/>
                <a:gd name="connsiteY2" fmla="*/ 1664608 h 1664608"/>
                <a:gd name="connsiteX3" fmla="*/ 856640 w 856639"/>
                <a:gd name="connsiteY3" fmla="*/ 832304 h 1664608"/>
                <a:gd name="connsiteX4" fmla="*/ 0 w 856639"/>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64608">
                  <a:moveTo>
                    <a:pt x="0" y="0"/>
                  </a:moveTo>
                  <a:lnTo>
                    <a:pt x="0" y="0"/>
                  </a:lnTo>
                  <a:lnTo>
                    <a:pt x="0" y="1664608"/>
                  </a:lnTo>
                  <a:lnTo>
                    <a:pt x="856640"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668" name="フリーフォーム: 図形 667">
              <a:extLst>
                <a:ext uri="{FF2B5EF4-FFF2-40B4-BE49-F238E27FC236}">
                  <a16:creationId xmlns:a16="http://schemas.microsoft.com/office/drawing/2014/main" id="{FC056BA1-69C2-4F21-A7FF-3093F5235E1A}"/>
                </a:ext>
              </a:extLst>
            </p:cNvPr>
            <p:cNvSpPr/>
            <p:nvPr/>
          </p:nvSpPr>
          <p:spPr>
            <a:xfrm>
              <a:off x="17408670" y="-6307987"/>
              <a:ext cx="861507" cy="1659740"/>
            </a:xfrm>
            <a:custGeom>
              <a:avLst/>
              <a:gdLst>
                <a:gd name="connsiteX0" fmla="*/ 861508 w 861507"/>
                <a:gd name="connsiteY0" fmla="*/ 0 h 1659740"/>
                <a:gd name="connsiteX1" fmla="*/ 861508 w 861507"/>
                <a:gd name="connsiteY1" fmla="*/ 0 h 1659740"/>
                <a:gd name="connsiteX2" fmla="*/ 0 w 861507"/>
                <a:gd name="connsiteY2" fmla="*/ 827437 h 1659740"/>
                <a:gd name="connsiteX3" fmla="*/ 861508 w 861507"/>
                <a:gd name="connsiteY3" fmla="*/ 1659741 h 1659740"/>
                <a:gd name="connsiteX4" fmla="*/ 861508 w 861507"/>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59740">
                  <a:moveTo>
                    <a:pt x="861508" y="0"/>
                  </a:moveTo>
                  <a:lnTo>
                    <a:pt x="861508" y="0"/>
                  </a:lnTo>
                  <a:lnTo>
                    <a:pt x="0" y="827437"/>
                  </a:lnTo>
                  <a:lnTo>
                    <a:pt x="861508" y="1659741"/>
                  </a:lnTo>
                  <a:lnTo>
                    <a:pt x="861508" y="0"/>
                  </a:lnTo>
                </a:path>
              </a:pathLst>
            </a:custGeom>
            <a:solidFill>
              <a:srgbClr val="408D38"/>
            </a:solidFill>
            <a:ln w="48661" cap="flat">
              <a:noFill/>
              <a:prstDash val="solid"/>
              <a:miter/>
            </a:ln>
          </p:spPr>
          <p:txBody>
            <a:bodyPr rtlCol="0" anchor="ctr"/>
            <a:lstStyle/>
            <a:p>
              <a:endParaRPr lang="ja-JP" altLang="en-US"/>
            </a:p>
          </p:txBody>
        </p:sp>
        <p:sp>
          <p:nvSpPr>
            <p:cNvPr id="669" name="フリーフォーム: 図形 668">
              <a:extLst>
                <a:ext uri="{FF2B5EF4-FFF2-40B4-BE49-F238E27FC236}">
                  <a16:creationId xmlns:a16="http://schemas.microsoft.com/office/drawing/2014/main" id="{7F9DCF21-8C43-44D8-B738-C123FAB39826}"/>
                </a:ext>
              </a:extLst>
            </p:cNvPr>
            <p:cNvSpPr/>
            <p:nvPr/>
          </p:nvSpPr>
          <p:spPr>
            <a:xfrm>
              <a:off x="16552030" y="-5480551"/>
              <a:ext cx="1718147" cy="832303"/>
            </a:xfrm>
            <a:custGeom>
              <a:avLst/>
              <a:gdLst>
                <a:gd name="connsiteX0" fmla="*/ 856640 w 1718147"/>
                <a:gd name="connsiteY0" fmla="*/ 0 h 832303"/>
                <a:gd name="connsiteX1" fmla="*/ 0 w 1718147"/>
                <a:gd name="connsiteY1" fmla="*/ 832304 h 832303"/>
                <a:gd name="connsiteX2" fmla="*/ 1718148 w 1718147"/>
                <a:gd name="connsiteY2" fmla="*/ 832304 h 832303"/>
                <a:gd name="connsiteX3" fmla="*/ 856640 w 1718147"/>
                <a:gd name="connsiteY3" fmla="*/ 0 h 832303"/>
              </a:gdLst>
              <a:ahLst/>
              <a:cxnLst>
                <a:cxn ang="0">
                  <a:pos x="connsiteX0" y="connsiteY0"/>
                </a:cxn>
                <a:cxn ang="0">
                  <a:pos x="connsiteX1" y="connsiteY1"/>
                </a:cxn>
                <a:cxn ang="0">
                  <a:pos x="connsiteX2" y="connsiteY2"/>
                </a:cxn>
                <a:cxn ang="0">
                  <a:pos x="connsiteX3" y="connsiteY3"/>
                </a:cxn>
              </a:cxnLst>
              <a:rect l="l" t="t" r="r" b="b"/>
              <a:pathLst>
                <a:path w="1718147" h="832303">
                  <a:moveTo>
                    <a:pt x="856640" y="0"/>
                  </a:moveTo>
                  <a:lnTo>
                    <a:pt x="0" y="832304"/>
                  </a:lnTo>
                  <a:lnTo>
                    <a:pt x="1718148" y="832304"/>
                  </a:lnTo>
                  <a:lnTo>
                    <a:pt x="856640" y="0"/>
                  </a:lnTo>
                </a:path>
              </a:pathLst>
            </a:custGeom>
            <a:solidFill>
              <a:srgbClr val="3B9338"/>
            </a:solidFill>
            <a:ln w="48661" cap="flat">
              <a:noFill/>
              <a:prstDash val="solid"/>
              <a:miter/>
            </a:ln>
          </p:spPr>
          <p:txBody>
            <a:bodyPr rtlCol="0" anchor="ctr"/>
            <a:lstStyle/>
            <a:p>
              <a:endParaRPr lang="ja-JP" altLang="en-US"/>
            </a:p>
          </p:txBody>
        </p:sp>
        <p:sp>
          <p:nvSpPr>
            <p:cNvPr id="670" name="フリーフォーム: 図形 669">
              <a:extLst>
                <a:ext uri="{FF2B5EF4-FFF2-40B4-BE49-F238E27FC236}">
                  <a16:creationId xmlns:a16="http://schemas.microsoft.com/office/drawing/2014/main" id="{49A2C711-DEDD-4590-908D-352D2DA9380E}"/>
                </a:ext>
              </a:extLst>
            </p:cNvPr>
            <p:cNvSpPr/>
            <p:nvPr/>
          </p:nvSpPr>
          <p:spPr>
            <a:xfrm>
              <a:off x="16552030" y="-6307987"/>
              <a:ext cx="856639" cy="1659740"/>
            </a:xfrm>
            <a:custGeom>
              <a:avLst/>
              <a:gdLst>
                <a:gd name="connsiteX0" fmla="*/ 0 w 856639"/>
                <a:gd name="connsiteY0" fmla="*/ 0 h 1659740"/>
                <a:gd name="connsiteX1" fmla="*/ 0 w 856639"/>
                <a:gd name="connsiteY1" fmla="*/ 0 h 1659740"/>
                <a:gd name="connsiteX2" fmla="*/ 0 w 856639"/>
                <a:gd name="connsiteY2" fmla="*/ 1659741 h 1659740"/>
                <a:gd name="connsiteX3" fmla="*/ 856640 w 856639"/>
                <a:gd name="connsiteY3" fmla="*/ 827437 h 1659740"/>
                <a:gd name="connsiteX4" fmla="*/ 0 w 856639"/>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0">
                  <a:moveTo>
                    <a:pt x="0" y="0"/>
                  </a:moveTo>
                  <a:lnTo>
                    <a:pt x="0" y="0"/>
                  </a:lnTo>
                  <a:lnTo>
                    <a:pt x="0" y="1659741"/>
                  </a:lnTo>
                  <a:lnTo>
                    <a:pt x="856640" y="827437"/>
                  </a:lnTo>
                  <a:lnTo>
                    <a:pt x="0" y="0"/>
                  </a:lnTo>
                </a:path>
              </a:pathLst>
            </a:custGeom>
            <a:solidFill>
              <a:srgbClr val="3E9038"/>
            </a:solidFill>
            <a:ln w="48661" cap="flat">
              <a:noFill/>
              <a:prstDash val="solid"/>
              <a:miter/>
            </a:ln>
          </p:spPr>
          <p:txBody>
            <a:bodyPr rtlCol="0" anchor="ctr"/>
            <a:lstStyle/>
            <a:p>
              <a:endParaRPr lang="ja-JP" altLang="en-US"/>
            </a:p>
          </p:txBody>
        </p:sp>
        <p:sp>
          <p:nvSpPr>
            <p:cNvPr id="671" name="フリーフォーム: 図形 670">
              <a:extLst>
                <a:ext uri="{FF2B5EF4-FFF2-40B4-BE49-F238E27FC236}">
                  <a16:creationId xmlns:a16="http://schemas.microsoft.com/office/drawing/2014/main" id="{9BAD4EFA-5E14-488C-A566-708655E6D7AD}"/>
                </a:ext>
              </a:extLst>
            </p:cNvPr>
            <p:cNvSpPr/>
            <p:nvPr/>
          </p:nvSpPr>
          <p:spPr>
            <a:xfrm>
              <a:off x="16556897" y="-6307987"/>
              <a:ext cx="1713280" cy="832303"/>
            </a:xfrm>
            <a:custGeom>
              <a:avLst/>
              <a:gdLst>
                <a:gd name="connsiteX0" fmla="*/ 1713281 w 1713280"/>
                <a:gd name="connsiteY0" fmla="*/ 0 h 832303"/>
                <a:gd name="connsiteX1" fmla="*/ 0 w 1713280"/>
                <a:gd name="connsiteY1" fmla="*/ 0 h 832303"/>
                <a:gd name="connsiteX2" fmla="*/ 856641 w 1713280"/>
                <a:gd name="connsiteY2" fmla="*/ 832304 h 832303"/>
                <a:gd name="connsiteX3" fmla="*/ 1713281 w 1713280"/>
                <a:gd name="connsiteY3" fmla="*/ 0 h 832303"/>
                <a:gd name="connsiteX4" fmla="*/ 1713281 w 1713280"/>
                <a:gd name="connsiteY4" fmla="*/ 0 h 832303"/>
                <a:gd name="connsiteX5" fmla="*/ 1713281 w 1713280"/>
                <a:gd name="connsiteY5" fmla="*/ 0 h 83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0" h="832303">
                  <a:moveTo>
                    <a:pt x="1713281" y="0"/>
                  </a:moveTo>
                  <a:lnTo>
                    <a:pt x="0" y="0"/>
                  </a:lnTo>
                  <a:lnTo>
                    <a:pt x="856641" y="832304"/>
                  </a:lnTo>
                  <a:lnTo>
                    <a:pt x="1713281" y="0"/>
                  </a:lnTo>
                  <a:moveTo>
                    <a:pt x="1713281" y="0"/>
                  </a:moveTo>
                  <a:lnTo>
                    <a:pt x="1713281" y="0"/>
                  </a:lnTo>
                </a:path>
              </a:pathLst>
            </a:custGeom>
            <a:solidFill>
              <a:srgbClr val="438838"/>
            </a:solidFill>
            <a:ln w="48661" cap="flat">
              <a:noFill/>
              <a:prstDash val="solid"/>
              <a:miter/>
            </a:ln>
          </p:spPr>
          <p:txBody>
            <a:bodyPr rtlCol="0" anchor="ctr"/>
            <a:lstStyle/>
            <a:p>
              <a:endParaRPr lang="ja-JP" altLang="en-US"/>
            </a:p>
          </p:txBody>
        </p:sp>
        <p:sp>
          <p:nvSpPr>
            <p:cNvPr id="672" name="フリーフォーム: 図形 671">
              <a:extLst>
                <a:ext uri="{FF2B5EF4-FFF2-40B4-BE49-F238E27FC236}">
                  <a16:creationId xmlns:a16="http://schemas.microsoft.com/office/drawing/2014/main" id="{411C6838-9C17-4662-897B-54F9A0B0AB81}"/>
                </a:ext>
              </a:extLst>
            </p:cNvPr>
            <p:cNvSpPr/>
            <p:nvPr/>
          </p:nvSpPr>
          <p:spPr>
            <a:xfrm>
              <a:off x="18270177" y="-5480551"/>
              <a:ext cx="1713281" cy="832303"/>
            </a:xfrm>
            <a:custGeom>
              <a:avLst/>
              <a:gdLst>
                <a:gd name="connsiteX0" fmla="*/ 856641 w 1713281"/>
                <a:gd name="connsiteY0" fmla="*/ 0 h 832303"/>
                <a:gd name="connsiteX1" fmla="*/ 0 w 1713281"/>
                <a:gd name="connsiteY1" fmla="*/ 832304 h 832303"/>
                <a:gd name="connsiteX2" fmla="*/ 1713281 w 1713281"/>
                <a:gd name="connsiteY2" fmla="*/ 832304 h 832303"/>
                <a:gd name="connsiteX3" fmla="*/ 856641 w 1713281"/>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1" h="832303">
                  <a:moveTo>
                    <a:pt x="856641" y="0"/>
                  </a:moveTo>
                  <a:lnTo>
                    <a:pt x="0" y="832304"/>
                  </a:lnTo>
                  <a:lnTo>
                    <a:pt x="1713281" y="832304"/>
                  </a:lnTo>
                  <a:lnTo>
                    <a:pt x="856641" y="0"/>
                  </a:lnTo>
                </a:path>
              </a:pathLst>
            </a:custGeom>
            <a:solidFill>
              <a:srgbClr val="438838"/>
            </a:solidFill>
            <a:ln w="48661" cap="flat">
              <a:noFill/>
              <a:prstDash val="solid"/>
              <a:miter/>
            </a:ln>
          </p:spPr>
          <p:txBody>
            <a:bodyPr rtlCol="0" anchor="ctr"/>
            <a:lstStyle/>
            <a:p>
              <a:endParaRPr lang="ja-JP" altLang="en-US"/>
            </a:p>
          </p:txBody>
        </p:sp>
        <p:sp>
          <p:nvSpPr>
            <p:cNvPr id="673" name="フリーフォーム: 図形 672">
              <a:extLst>
                <a:ext uri="{FF2B5EF4-FFF2-40B4-BE49-F238E27FC236}">
                  <a16:creationId xmlns:a16="http://schemas.microsoft.com/office/drawing/2014/main" id="{E16FBBDF-8FDC-405C-AA51-F0E4A2EE96D4}"/>
                </a:ext>
              </a:extLst>
            </p:cNvPr>
            <p:cNvSpPr/>
            <p:nvPr/>
          </p:nvSpPr>
          <p:spPr>
            <a:xfrm>
              <a:off x="18270177" y="-6307987"/>
              <a:ext cx="856640" cy="1659740"/>
            </a:xfrm>
            <a:custGeom>
              <a:avLst/>
              <a:gdLst>
                <a:gd name="connsiteX0" fmla="*/ 0 w 856640"/>
                <a:gd name="connsiteY0" fmla="*/ 0 h 1659740"/>
                <a:gd name="connsiteX1" fmla="*/ 0 w 856640"/>
                <a:gd name="connsiteY1" fmla="*/ 1659741 h 1659740"/>
                <a:gd name="connsiteX2" fmla="*/ 856641 w 856640"/>
                <a:gd name="connsiteY2" fmla="*/ 827437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674" name="フリーフォーム: 図形 673">
              <a:extLst>
                <a:ext uri="{FF2B5EF4-FFF2-40B4-BE49-F238E27FC236}">
                  <a16:creationId xmlns:a16="http://schemas.microsoft.com/office/drawing/2014/main" id="{0B85A1E4-3848-496C-84F0-ED1348F6C7EF}"/>
                </a:ext>
              </a:extLst>
            </p:cNvPr>
            <p:cNvSpPr/>
            <p:nvPr/>
          </p:nvSpPr>
          <p:spPr>
            <a:xfrm>
              <a:off x="18270177" y="-6307987"/>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675" name="フリーフォーム: 図形 674">
              <a:extLst>
                <a:ext uri="{FF2B5EF4-FFF2-40B4-BE49-F238E27FC236}">
                  <a16:creationId xmlns:a16="http://schemas.microsoft.com/office/drawing/2014/main" id="{E30E135B-FFD1-4CE6-B15A-8DB976A3A84B}"/>
                </a:ext>
              </a:extLst>
            </p:cNvPr>
            <p:cNvSpPr/>
            <p:nvPr/>
          </p:nvSpPr>
          <p:spPr>
            <a:xfrm>
              <a:off x="19126818" y="-6307987"/>
              <a:ext cx="856640" cy="1659740"/>
            </a:xfrm>
            <a:custGeom>
              <a:avLst/>
              <a:gdLst>
                <a:gd name="connsiteX0" fmla="*/ 856641 w 856640"/>
                <a:gd name="connsiteY0" fmla="*/ 0 h 1659740"/>
                <a:gd name="connsiteX1" fmla="*/ 856641 w 856640"/>
                <a:gd name="connsiteY1" fmla="*/ 0 h 1659740"/>
                <a:gd name="connsiteX2" fmla="*/ 0 w 856640"/>
                <a:gd name="connsiteY2" fmla="*/ 827437 h 1659740"/>
                <a:gd name="connsiteX3" fmla="*/ 856641 w 856640"/>
                <a:gd name="connsiteY3" fmla="*/ 1659741 h 1659740"/>
                <a:gd name="connsiteX4" fmla="*/ 856641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1" y="0"/>
                  </a:moveTo>
                  <a:lnTo>
                    <a:pt x="856641" y="0"/>
                  </a:lnTo>
                  <a:lnTo>
                    <a:pt x="0" y="827437"/>
                  </a:lnTo>
                  <a:lnTo>
                    <a:pt x="856641" y="1659741"/>
                  </a:lnTo>
                  <a:lnTo>
                    <a:pt x="856641" y="0"/>
                  </a:lnTo>
                </a:path>
              </a:pathLst>
            </a:custGeom>
            <a:solidFill>
              <a:srgbClr val="3B9338"/>
            </a:solidFill>
            <a:ln w="48661" cap="flat">
              <a:noFill/>
              <a:prstDash val="solid"/>
              <a:miter/>
            </a:ln>
          </p:spPr>
          <p:txBody>
            <a:bodyPr rtlCol="0" anchor="ctr"/>
            <a:lstStyle/>
            <a:p>
              <a:endParaRPr lang="ja-JP" altLang="en-US"/>
            </a:p>
          </p:txBody>
        </p:sp>
        <p:sp>
          <p:nvSpPr>
            <p:cNvPr id="676" name="フリーフォーム: 図形 675">
              <a:extLst>
                <a:ext uri="{FF2B5EF4-FFF2-40B4-BE49-F238E27FC236}">
                  <a16:creationId xmlns:a16="http://schemas.microsoft.com/office/drawing/2014/main" id="{96939213-0694-4AC0-9307-76E6CB25C53C}"/>
                </a:ext>
              </a:extLst>
            </p:cNvPr>
            <p:cNvSpPr/>
            <p:nvPr/>
          </p:nvSpPr>
          <p:spPr>
            <a:xfrm>
              <a:off x="18270177" y="-7972596"/>
              <a:ext cx="856640" cy="1664608"/>
            </a:xfrm>
            <a:custGeom>
              <a:avLst/>
              <a:gdLst>
                <a:gd name="connsiteX0" fmla="*/ 0 w 856640"/>
                <a:gd name="connsiteY0" fmla="*/ 0 h 1664608"/>
                <a:gd name="connsiteX1" fmla="*/ 0 w 856640"/>
                <a:gd name="connsiteY1" fmla="*/ 1664608 h 1664608"/>
                <a:gd name="connsiteX2" fmla="*/ 856641 w 856640"/>
                <a:gd name="connsiteY2" fmla="*/ 832304 h 1664608"/>
                <a:gd name="connsiteX3" fmla="*/ 0 w 856640"/>
                <a:gd name="connsiteY3" fmla="*/ 0 h 1664608"/>
              </a:gdLst>
              <a:ahLst/>
              <a:cxnLst>
                <a:cxn ang="0">
                  <a:pos x="connsiteX0" y="connsiteY0"/>
                </a:cxn>
                <a:cxn ang="0">
                  <a:pos x="connsiteX1" y="connsiteY1"/>
                </a:cxn>
                <a:cxn ang="0">
                  <a:pos x="connsiteX2" y="connsiteY2"/>
                </a:cxn>
                <a:cxn ang="0">
                  <a:pos x="connsiteX3" y="connsiteY3"/>
                </a:cxn>
              </a:cxnLst>
              <a:rect l="l" t="t" r="r" b="b"/>
              <a:pathLst>
                <a:path w="856640" h="1664608">
                  <a:moveTo>
                    <a:pt x="0" y="0"/>
                  </a:moveTo>
                  <a:lnTo>
                    <a:pt x="0" y="1664608"/>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677" name="フリーフォーム: 図形 676">
              <a:extLst>
                <a:ext uri="{FF2B5EF4-FFF2-40B4-BE49-F238E27FC236}">
                  <a16:creationId xmlns:a16="http://schemas.microsoft.com/office/drawing/2014/main" id="{7D258C62-5473-49B0-8CFC-E70560C005AD}"/>
                </a:ext>
              </a:extLst>
            </p:cNvPr>
            <p:cNvSpPr/>
            <p:nvPr/>
          </p:nvSpPr>
          <p:spPr>
            <a:xfrm>
              <a:off x="18270177" y="-7972596"/>
              <a:ext cx="1713281" cy="832303"/>
            </a:xfrm>
            <a:custGeom>
              <a:avLst/>
              <a:gdLst>
                <a:gd name="connsiteX0" fmla="*/ 1713281 w 1713281"/>
                <a:gd name="connsiteY0" fmla="*/ 0 h 832303"/>
                <a:gd name="connsiteX1" fmla="*/ 0 w 1713281"/>
                <a:gd name="connsiteY1" fmla="*/ 0 h 832303"/>
                <a:gd name="connsiteX2" fmla="*/ 856641 w 1713281"/>
                <a:gd name="connsiteY2" fmla="*/ 832304 h 832303"/>
                <a:gd name="connsiteX3" fmla="*/ 1713281 w 1713281"/>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1" h="832303">
                  <a:moveTo>
                    <a:pt x="1713281" y="0"/>
                  </a:moveTo>
                  <a:lnTo>
                    <a:pt x="0" y="0"/>
                  </a:lnTo>
                  <a:lnTo>
                    <a:pt x="856641"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678" name="フリーフォーム: 図形 677">
              <a:extLst>
                <a:ext uri="{FF2B5EF4-FFF2-40B4-BE49-F238E27FC236}">
                  <a16:creationId xmlns:a16="http://schemas.microsoft.com/office/drawing/2014/main" id="{B7EAFEF5-D7D4-40C8-9B5D-71C9E8BB4FC6}"/>
                </a:ext>
              </a:extLst>
            </p:cNvPr>
            <p:cNvSpPr/>
            <p:nvPr/>
          </p:nvSpPr>
          <p:spPr>
            <a:xfrm>
              <a:off x="19126818" y="-7972596"/>
              <a:ext cx="856640" cy="1664608"/>
            </a:xfrm>
            <a:custGeom>
              <a:avLst/>
              <a:gdLst>
                <a:gd name="connsiteX0" fmla="*/ 856641 w 856640"/>
                <a:gd name="connsiteY0" fmla="*/ 0 h 1664608"/>
                <a:gd name="connsiteX1" fmla="*/ 856641 w 856640"/>
                <a:gd name="connsiteY1" fmla="*/ 0 h 1664608"/>
                <a:gd name="connsiteX2" fmla="*/ 0 w 856640"/>
                <a:gd name="connsiteY2" fmla="*/ 832304 h 1664608"/>
                <a:gd name="connsiteX3" fmla="*/ 856641 w 856640"/>
                <a:gd name="connsiteY3" fmla="*/ 1664608 h 1664608"/>
                <a:gd name="connsiteX4" fmla="*/ 856641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856641" y="0"/>
                  </a:moveTo>
                  <a:lnTo>
                    <a:pt x="856641" y="0"/>
                  </a:lnTo>
                  <a:lnTo>
                    <a:pt x="0" y="832304"/>
                  </a:lnTo>
                  <a:lnTo>
                    <a:pt x="856641" y="1664608"/>
                  </a:lnTo>
                  <a:lnTo>
                    <a:pt x="856641" y="0"/>
                  </a:lnTo>
                </a:path>
              </a:pathLst>
            </a:custGeom>
            <a:solidFill>
              <a:srgbClr val="438838"/>
            </a:solidFill>
            <a:ln w="48661" cap="flat">
              <a:noFill/>
              <a:prstDash val="solid"/>
              <a:miter/>
            </a:ln>
          </p:spPr>
          <p:txBody>
            <a:bodyPr rtlCol="0" anchor="ctr"/>
            <a:lstStyle/>
            <a:p>
              <a:endParaRPr lang="ja-JP" altLang="en-US"/>
            </a:p>
          </p:txBody>
        </p:sp>
        <p:sp>
          <p:nvSpPr>
            <p:cNvPr id="679" name="フリーフォーム: 図形 678">
              <a:extLst>
                <a:ext uri="{FF2B5EF4-FFF2-40B4-BE49-F238E27FC236}">
                  <a16:creationId xmlns:a16="http://schemas.microsoft.com/office/drawing/2014/main" id="{CCB376E8-2A0E-48EB-AAC2-A7B6A9A447A7}"/>
                </a:ext>
              </a:extLst>
            </p:cNvPr>
            <p:cNvSpPr/>
            <p:nvPr/>
          </p:nvSpPr>
          <p:spPr>
            <a:xfrm>
              <a:off x="18270177" y="-7140292"/>
              <a:ext cx="1713281" cy="832304"/>
            </a:xfrm>
            <a:custGeom>
              <a:avLst/>
              <a:gdLst>
                <a:gd name="connsiteX0" fmla="*/ 856641 w 1713281"/>
                <a:gd name="connsiteY0" fmla="*/ 0 h 832304"/>
                <a:gd name="connsiteX1" fmla="*/ 856641 w 1713281"/>
                <a:gd name="connsiteY1" fmla="*/ 0 h 832304"/>
                <a:gd name="connsiteX2" fmla="*/ 0 w 1713281"/>
                <a:gd name="connsiteY2" fmla="*/ 832304 h 832304"/>
                <a:gd name="connsiteX3" fmla="*/ 1713281 w 1713281"/>
                <a:gd name="connsiteY3" fmla="*/ 832304 h 832304"/>
                <a:gd name="connsiteX4" fmla="*/ 856641 w 1713281"/>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4">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680" name="フリーフォーム: 図形 679">
              <a:extLst>
                <a:ext uri="{FF2B5EF4-FFF2-40B4-BE49-F238E27FC236}">
                  <a16:creationId xmlns:a16="http://schemas.microsoft.com/office/drawing/2014/main" id="{56C57E8B-C37E-44D1-9690-CD3D9F686D24}"/>
                </a:ext>
              </a:extLst>
            </p:cNvPr>
            <p:cNvSpPr/>
            <p:nvPr/>
          </p:nvSpPr>
          <p:spPr>
            <a:xfrm>
              <a:off x="19983459" y="-7972596"/>
              <a:ext cx="1713279" cy="832303"/>
            </a:xfrm>
            <a:custGeom>
              <a:avLst/>
              <a:gdLst>
                <a:gd name="connsiteX0" fmla="*/ 1713280 w 1713279"/>
                <a:gd name="connsiteY0" fmla="*/ 0 h 832303"/>
                <a:gd name="connsiteX1" fmla="*/ 0 w 1713279"/>
                <a:gd name="connsiteY1" fmla="*/ 0 h 832303"/>
                <a:gd name="connsiteX2" fmla="*/ 856641 w 1713279"/>
                <a:gd name="connsiteY2" fmla="*/ 832304 h 832303"/>
                <a:gd name="connsiteX3" fmla="*/ 1713280 w 1713279"/>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79" h="832303">
                  <a:moveTo>
                    <a:pt x="1713280" y="0"/>
                  </a:moveTo>
                  <a:lnTo>
                    <a:pt x="0" y="0"/>
                  </a:lnTo>
                  <a:lnTo>
                    <a:pt x="856641" y="832304"/>
                  </a:lnTo>
                  <a:lnTo>
                    <a:pt x="1713280" y="0"/>
                  </a:lnTo>
                </a:path>
              </a:pathLst>
            </a:custGeom>
            <a:solidFill>
              <a:srgbClr val="3E9038"/>
            </a:solidFill>
            <a:ln w="48661" cap="flat">
              <a:noFill/>
              <a:prstDash val="solid"/>
              <a:miter/>
            </a:ln>
          </p:spPr>
          <p:txBody>
            <a:bodyPr rtlCol="0" anchor="ctr"/>
            <a:lstStyle/>
            <a:p>
              <a:endParaRPr lang="ja-JP" altLang="en-US"/>
            </a:p>
          </p:txBody>
        </p:sp>
        <p:sp>
          <p:nvSpPr>
            <p:cNvPr id="681" name="フリーフォーム: 図形 680">
              <a:extLst>
                <a:ext uri="{FF2B5EF4-FFF2-40B4-BE49-F238E27FC236}">
                  <a16:creationId xmlns:a16="http://schemas.microsoft.com/office/drawing/2014/main" id="{14889316-ED1A-457E-A26C-EAF7F8DED06B}"/>
                </a:ext>
              </a:extLst>
            </p:cNvPr>
            <p:cNvSpPr/>
            <p:nvPr/>
          </p:nvSpPr>
          <p:spPr>
            <a:xfrm>
              <a:off x="20840099" y="-7972596"/>
              <a:ext cx="856639" cy="1664608"/>
            </a:xfrm>
            <a:custGeom>
              <a:avLst/>
              <a:gdLst>
                <a:gd name="connsiteX0" fmla="*/ 856639 w 856639"/>
                <a:gd name="connsiteY0" fmla="*/ 0 h 1664608"/>
                <a:gd name="connsiteX1" fmla="*/ 856639 w 856639"/>
                <a:gd name="connsiteY1" fmla="*/ 0 h 1664608"/>
                <a:gd name="connsiteX2" fmla="*/ 0 w 856639"/>
                <a:gd name="connsiteY2" fmla="*/ 832304 h 1664608"/>
                <a:gd name="connsiteX3" fmla="*/ 856639 w 856639"/>
                <a:gd name="connsiteY3" fmla="*/ 1664608 h 1664608"/>
                <a:gd name="connsiteX4" fmla="*/ 856639 w 856639"/>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64608">
                  <a:moveTo>
                    <a:pt x="856639" y="0"/>
                  </a:moveTo>
                  <a:lnTo>
                    <a:pt x="856639" y="0"/>
                  </a:lnTo>
                  <a:lnTo>
                    <a:pt x="0" y="832304"/>
                  </a:lnTo>
                  <a:lnTo>
                    <a:pt x="856639" y="1664608"/>
                  </a:lnTo>
                  <a:lnTo>
                    <a:pt x="856639" y="0"/>
                  </a:lnTo>
                </a:path>
              </a:pathLst>
            </a:custGeom>
            <a:solidFill>
              <a:srgbClr val="408D38"/>
            </a:solidFill>
            <a:ln w="48661" cap="flat">
              <a:noFill/>
              <a:prstDash val="solid"/>
              <a:miter/>
            </a:ln>
          </p:spPr>
          <p:txBody>
            <a:bodyPr rtlCol="0" anchor="ctr"/>
            <a:lstStyle/>
            <a:p>
              <a:endParaRPr lang="ja-JP" altLang="en-US"/>
            </a:p>
          </p:txBody>
        </p:sp>
        <p:sp>
          <p:nvSpPr>
            <p:cNvPr id="682" name="フリーフォーム: 図形 681">
              <a:extLst>
                <a:ext uri="{FF2B5EF4-FFF2-40B4-BE49-F238E27FC236}">
                  <a16:creationId xmlns:a16="http://schemas.microsoft.com/office/drawing/2014/main" id="{337483DD-AA43-4528-B600-4640DEAF5D35}"/>
                </a:ext>
              </a:extLst>
            </p:cNvPr>
            <p:cNvSpPr/>
            <p:nvPr/>
          </p:nvSpPr>
          <p:spPr>
            <a:xfrm>
              <a:off x="19983459" y="-7140292"/>
              <a:ext cx="1713279" cy="832304"/>
            </a:xfrm>
            <a:custGeom>
              <a:avLst/>
              <a:gdLst>
                <a:gd name="connsiteX0" fmla="*/ 856641 w 1713279"/>
                <a:gd name="connsiteY0" fmla="*/ 0 h 832304"/>
                <a:gd name="connsiteX1" fmla="*/ 856641 w 1713279"/>
                <a:gd name="connsiteY1" fmla="*/ 0 h 832304"/>
                <a:gd name="connsiteX2" fmla="*/ 0 w 1713279"/>
                <a:gd name="connsiteY2" fmla="*/ 832304 h 832304"/>
                <a:gd name="connsiteX3" fmla="*/ 1713280 w 1713279"/>
                <a:gd name="connsiteY3" fmla="*/ 832304 h 832304"/>
                <a:gd name="connsiteX4" fmla="*/ 856641 w 1713279"/>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79" h="832304">
                  <a:moveTo>
                    <a:pt x="856641" y="0"/>
                  </a:moveTo>
                  <a:lnTo>
                    <a:pt x="856641" y="0"/>
                  </a:lnTo>
                  <a:lnTo>
                    <a:pt x="0" y="832304"/>
                  </a:lnTo>
                  <a:lnTo>
                    <a:pt x="1713280"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683" name="フリーフォーム: 図形 682">
              <a:extLst>
                <a:ext uri="{FF2B5EF4-FFF2-40B4-BE49-F238E27FC236}">
                  <a16:creationId xmlns:a16="http://schemas.microsoft.com/office/drawing/2014/main" id="{549F5D6A-71AB-450D-A1DA-9F9FE431DF1D}"/>
                </a:ext>
              </a:extLst>
            </p:cNvPr>
            <p:cNvSpPr/>
            <p:nvPr/>
          </p:nvSpPr>
          <p:spPr>
            <a:xfrm>
              <a:off x="19983459" y="-7972596"/>
              <a:ext cx="856640" cy="1664608"/>
            </a:xfrm>
            <a:custGeom>
              <a:avLst/>
              <a:gdLst>
                <a:gd name="connsiteX0" fmla="*/ 0 w 856640"/>
                <a:gd name="connsiteY0" fmla="*/ 0 h 1664608"/>
                <a:gd name="connsiteX1" fmla="*/ 0 w 856640"/>
                <a:gd name="connsiteY1" fmla="*/ 0 h 1664608"/>
                <a:gd name="connsiteX2" fmla="*/ 0 w 856640"/>
                <a:gd name="connsiteY2" fmla="*/ 1664608 h 1664608"/>
                <a:gd name="connsiteX3" fmla="*/ 856641 w 856640"/>
                <a:gd name="connsiteY3" fmla="*/ 832304 h 1664608"/>
                <a:gd name="connsiteX4" fmla="*/ 0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0" y="0"/>
                  </a:moveTo>
                  <a:lnTo>
                    <a:pt x="0" y="0"/>
                  </a:lnTo>
                  <a:lnTo>
                    <a:pt x="0" y="1664608"/>
                  </a:lnTo>
                  <a:lnTo>
                    <a:pt x="856641"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684" name="フリーフォーム: 図形 683">
              <a:extLst>
                <a:ext uri="{FF2B5EF4-FFF2-40B4-BE49-F238E27FC236}">
                  <a16:creationId xmlns:a16="http://schemas.microsoft.com/office/drawing/2014/main" id="{37FC363F-75D6-4F4D-B2EE-ED77F6ACCC41}"/>
                </a:ext>
              </a:extLst>
            </p:cNvPr>
            <p:cNvSpPr/>
            <p:nvPr/>
          </p:nvSpPr>
          <p:spPr>
            <a:xfrm>
              <a:off x="20840099" y="-6307987"/>
              <a:ext cx="856639" cy="1659740"/>
            </a:xfrm>
            <a:custGeom>
              <a:avLst/>
              <a:gdLst>
                <a:gd name="connsiteX0" fmla="*/ 856639 w 856639"/>
                <a:gd name="connsiteY0" fmla="*/ 0 h 1659740"/>
                <a:gd name="connsiteX1" fmla="*/ 856639 w 856639"/>
                <a:gd name="connsiteY1" fmla="*/ 0 h 1659740"/>
                <a:gd name="connsiteX2" fmla="*/ 0 w 856639"/>
                <a:gd name="connsiteY2" fmla="*/ 827437 h 1659740"/>
                <a:gd name="connsiteX3" fmla="*/ 856639 w 856639"/>
                <a:gd name="connsiteY3" fmla="*/ 1659741 h 1659740"/>
                <a:gd name="connsiteX4" fmla="*/ 856639 w 856639"/>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0">
                  <a:moveTo>
                    <a:pt x="856639" y="0"/>
                  </a:moveTo>
                  <a:lnTo>
                    <a:pt x="856639" y="0"/>
                  </a:lnTo>
                  <a:lnTo>
                    <a:pt x="0" y="827437"/>
                  </a:lnTo>
                  <a:lnTo>
                    <a:pt x="856639" y="1659741"/>
                  </a:lnTo>
                  <a:lnTo>
                    <a:pt x="856639" y="0"/>
                  </a:lnTo>
                </a:path>
              </a:pathLst>
            </a:custGeom>
            <a:solidFill>
              <a:srgbClr val="408D38"/>
            </a:solidFill>
            <a:ln w="48661" cap="flat">
              <a:noFill/>
              <a:prstDash val="solid"/>
              <a:miter/>
            </a:ln>
          </p:spPr>
          <p:txBody>
            <a:bodyPr rtlCol="0" anchor="ctr"/>
            <a:lstStyle/>
            <a:p>
              <a:endParaRPr lang="ja-JP" altLang="en-US"/>
            </a:p>
          </p:txBody>
        </p:sp>
        <p:sp>
          <p:nvSpPr>
            <p:cNvPr id="685" name="フリーフォーム: 図形 684">
              <a:extLst>
                <a:ext uri="{FF2B5EF4-FFF2-40B4-BE49-F238E27FC236}">
                  <a16:creationId xmlns:a16="http://schemas.microsoft.com/office/drawing/2014/main" id="{D9292019-A090-4FCF-95AD-1D4F641CD651}"/>
                </a:ext>
              </a:extLst>
            </p:cNvPr>
            <p:cNvSpPr/>
            <p:nvPr/>
          </p:nvSpPr>
          <p:spPr>
            <a:xfrm>
              <a:off x="19983459" y="-5480551"/>
              <a:ext cx="1713279" cy="832303"/>
            </a:xfrm>
            <a:custGeom>
              <a:avLst/>
              <a:gdLst>
                <a:gd name="connsiteX0" fmla="*/ 856641 w 1713279"/>
                <a:gd name="connsiteY0" fmla="*/ 0 h 832303"/>
                <a:gd name="connsiteX1" fmla="*/ 0 w 1713279"/>
                <a:gd name="connsiteY1" fmla="*/ 832304 h 832303"/>
                <a:gd name="connsiteX2" fmla="*/ 1713280 w 1713279"/>
                <a:gd name="connsiteY2" fmla="*/ 832304 h 832303"/>
                <a:gd name="connsiteX3" fmla="*/ 856641 w 1713279"/>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79" h="832303">
                  <a:moveTo>
                    <a:pt x="856641" y="0"/>
                  </a:moveTo>
                  <a:lnTo>
                    <a:pt x="0" y="832304"/>
                  </a:lnTo>
                  <a:lnTo>
                    <a:pt x="1713280" y="832304"/>
                  </a:lnTo>
                  <a:lnTo>
                    <a:pt x="856641" y="0"/>
                  </a:lnTo>
                </a:path>
              </a:pathLst>
            </a:custGeom>
            <a:solidFill>
              <a:srgbClr val="359939"/>
            </a:solidFill>
            <a:ln w="48661" cap="flat">
              <a:noFill/>
              <a:prstDash val="solid"/>
              <a:miter/>
            </a:ln>
          </p:spPr>
          <p:txBody>
            <a:bodyPr rtlCol="0" anchor="ctr"/>
            <a:lstStyle/>
            <a:p>
              <a:endParaRPr lang="ja-JP" altLang="en-US"/>
            </a:p>
          </p:txBody>
        </p:sp>
        <p:sp>
          <p:nvSpPr>
            <p:cNvPr id="686" name="フリーフォーム: 図形 685">
              <a:extLst>
                <a:ext uri="{FF2B5EF4-FFF2-40B4-BE49-F238E27FC236}">
                  <a16:creationId xmlns:a16="http://schemas.microsoft.com/office/drawing/2014/main" id="{4182BAE4-23F8-472F-9B48-A704C7B6FBCA}"/>
                </a:ext>
              </a:extLst>
            </p:cNvPr>
            <p:cNvSpPr/>
            <p:nvPr/>
          </p:nvSpPr>
          <p:spPr>
            <a:xfrm>
              <a:off x="19983459" y="-6307987"/>
              <a:ext cx="856640" cy="1659740"/>
            </a:xfrm>
            <a:custGeom>
              <a:avLst/>
              <a:gdLst>
                <a:gd name="connsiteX0" fmla="*/ 0 w 856640"/>
                <a:gd name="connsiteY0" fmla="*/ 0 h 1659740"/>
                <a:gd name="connsiteX1" fmla="*/ 0 w 856640"/>
                <a:gd name="connsiteY1" fmla="*/ 0 h 1659740"/>
                <a:gd name="connsiteX2" fmla="*/ 0 w 856640"/>
                <a:gd name="connsiteY2" fmla="*/ 1659741 h 1659740"/>
                <a:gd name="connsiteX3" fmla="*/ 856641 w 856640"/>
                <a:gd name="connsiteY3" fmla="*/ 827437 h 1659740"/>
                <a:gd name="connsiteX4" fmla="*/ 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0" y="0"/>
                  </a:moveTo>
                  <a:lnTo>
                    <a:pt x="0" y="0"/>
                  </a:ln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687" name="フリーフォーム: 図形 686">
              <a:extLst>
                <a:ext uri="{FF2B5EF4-FFF2-40B4-BE49-F238E27FC236}">
                  <a16:creationId xmlns:a16="http://schemas.microsoft.com/office/drawing/2014/main" id="{35A86C5E-09DE-4377-BC22-170C22E49B6C}"/>
                </a:ext>
              </a:extLst>
            </p:cNvPr>
            <p:cNvSpPr/>
            <p:nvPr/>
          </p:nvSpPr>
          <p:spPr>
            <a:xfrm>
              <a:off x="19983459" y="-6307987"/>
              <a:ext cx="1713279" cy="832303"/>
            </a:xfrm>
            <a:custGeom>
              <a:avLst/>
              <a:gdLst>
                <a:gd name="connsiteX0" fmla="*/ 1713280 w 1713279"/>
                <a:gd name="connsiteY0" fmla="*/ 0 h 832303"/>
                <a:gd name="connsiteX1" fmla="*/ 0 w 1713279"/>
                <a:gd name="connsiteY1" fmla="*/ 0 h 832303"/>
                <a:gd name="connsiteX2" fmla="*/ 856641 w 1713279"/>
                <a:gd name="connsiteY2" fmla="*/ 832304 h 832303"/>
                <a:gd name="connsiteX3" fmla="*/ 1713280 w 1713279"/>
                <a:gd name="connsiteY3" fmla="*/ 0 h 832303"/>
                <a:gd name="connsiteX4" fmla="*/ 1713280 w 1713279"/>
                <a:gd name="connsiteY4" fmla="*/ 0 h 832303"/>
                <a:gd name="connsiteX5" fmla="*/ 1713280 w 1713279"/>
                <a:gd name="connsiteY5" fmla="*/ 0 h 83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79" h="832303">
                  <a:moveTo>
                    <a:pt x="1713280" y="0"/>
                  </a:moveTo>
                  <a:lnTo>
                    <a:pt x="0" y="0"/>
                  </a:lnTo>
                  <a:lnTo>
                    <a:pt x="856641" y="832304"/>
                  </a:lnTo>
                  <a:lnTo>
                    <a:pt x="1713280" y="0"/>
                  </a:lnTo>
                  <a:moveTo>
                    <a:pt x="1713280" y="0"/>
                  </a:moveTo>
                  <a:lnTo>
                    <a:pt x="1713280" y="0"/>
                  </a:lnTo>
                </a:path>
              </a:pathLst>
            </a:custGeom>
            <a:solidFill>
              <a:srgbClr val="3F8E38"/>
            </a:solidFill>
            <a:ln w="48661" cap="flat">
              <a:noFill/>
              <a:prstDash val="solid"/>
              <a:miter/>
            </a:ln>
          </p:spPr>
          <p:txBody>
            <a:bodyPr rtlCol="0" anchor="ctr"/>
            <a:lstStyle/>
            <a:p>
              <a:endParaRPr lang="ja-JP" altLang="en-US"/>
            </a:p>
          </p:txBody>
        </p:sp>
        <p:sp>
          <p:nvSpPr>
            <p:cNvPr id="688" name="フリーフォーム: 図形 687">
              <a:extLst>
                <a:ext uri="{FF2B5EF4-FFF2-40B4-BE49-F238E27FC236}">
                  <a16:creationId xmlns:a16="http://schemas.microsoft.com/office/drawing/2014/main" id="{3DEADFEA-5DBE-4E15-B507-8939932D8F40}"/>
                </a:ext>
              </a:extLst>
            </p:cNvPr>
            <p:cNvSpPr/>
            <p:nvPr/>
          </p:nvSpPr>
          <p:spPr>
            <a:xfrm>
              <a:off x="20840099" y="335842"/>
              <a:ext cx="856639" cy="1664608"/>
            </a:xfrm>
            <a:custGeom>
              <a:avLst/>
              <a:gdLst>
                <a:gd name="connsiteX0" fmla="*/ 856639 w 856639"/>
                <a:gd name="connsiteY0" fmla="*/ 1659741 h 1664608"/>
                <a:gd name="connsiteX1" fmla="*/ 856639 w 856639"/>
                <a:gd name="connsiteY1" fmla="*/ 1659741 h 1664608"/>
                <a:gd name="connsiteX2" fmla="*/ 856639 w 856639"/>
                <a:gd name="connsiteY2" fmla="*/ 0 h 1664608"/>
                <a:gd name="connsiteX3" fmla="*/ 856639 w 856639"/>
                <a:gd name="connsiteY3" fmla="*/ 0 h 1664608"/>
                <a:gd name="connsiteX4" fmla="*/ 0 w 856639"/>
                <a:gd name="connsiteY4" fmla="*/ 832304 h 1664608"/>
                <a:gd name="connsiteX5" fmla="*/ 856639 w 856639"/>
                <a:gd name="connsiteY5" fmla="*/ 1664609 h 1664608"/>
                <a:gd name="connsiteX6" fmla="*/ 856639 w 856639"/>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8">
                  <a:moveTo>
                    <a:pt x="856639" y="1659741"/>
                  </a:moveTo>
                  <a:lnTo>
                    <a:pt x="856639" y="1659741"/>
                  </a:lnTo>
                  <a:moveTo>
                    <a:pt x="856639" y="0"/>
                  </a:moveTo>
                  <a:lnTo>
                    <a:pt x="856639" y="0"/>
                  </a:lnTo>
                  <a:lnTo>
                    <a:pt x="0" y="832304"/>
                  </a:lnTo>
                  <a:lnTo>
                    <a:pt x="856639" y="1664609"/>
                  </a:lnTo>
                  <a:lnTo>
                    <a:pt x="856639" y="0"/>
                  </a:lnTo>
                </a:path>
              </a:pathLst>
            </a:custGeom>
            <a:solidFill>
              <a:srgbClr val="408D38"/>
            </a:solidFill>
            <a:ln w="48661" cap="flat">
              <a:noFill/>
              <a:prstDash val="solid"/>
              <a:miter/>
            </a:ln>
          </p:spPr>
          <p:txBody>
            <a:bodyPr rtlCol="0" anchor="ctr"/>
            <a:lstStyle/>
            <a:p>
              <a:endParaRPr lang="ja-JP" altLang="en-US"/>
            </a:p>
          </p:txBody>
        </p:sp>
        <p:sp>
          <p:nvSpPr>
            <p:cNvPr id="689" name="フリーフォーム: 図形 688">
              <a:extLst>
                <a:ext uri="{FF2B5EF4-FFF2-40B4-BE49-F238E27FC236}">
                  <a16:creationId xmlns:a16="http://schemas.microsoft.com/office/drawing/2014/main" id="{8A258957-2A02-4B27-BCA8-605FB7556782}"/>
                </a:ext>
              </a:extLst>
            </p:cNvPr>
            <p:cNvSpPr/>
            <p:nvPr/>
          </p:nvSpPr>
          <p:spPr>
            <a:xfrm>
              <a:off x="19983459" y="1163278"/>
              <a:ext cx="1713279" cy="832304"/>
            </a:xfrm>
            <a:custGeom>
              <a:avLst/>
              <a:gdLst>
                <a:gd name="connsiteX0" fmla="*/ 856641 w 1713279"/>
                <a:gd name="connsiteY0" fmla="*/ 0 h 832304"/>
                <a:gd name="connsiteX1" fmla="*/ 0 w 1713279"/>
                <a:gd name="connsiteY1" fmla="*/ 832304 h 832304"/>
                <a:gd name="connsiteX2" fmla="*/ 1713280 w 1713279"/>
                <a:gd name="connsiteY2" fmla="*/ 832304 h 832304"/>
                <a:gd name="connsiteX3" fmla="*/ 856641 w 1713279"/>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79" h="832304">
                  <a:moveTo>
                    <a:pt x="856641" y="0"/>
                  </a:moveTo>
                  <a:lnTo>
                    <a:pt x="0" y="832304"/>
                  </a:lnTo>
                  <a:lnTo>
                    <a:pt x="1713280" y="832304"/>
                  </a:lnTo>
                  <a:lnTo>
                    <a:pt x="856641" y="0"/>
                  </a:lnTo>
                </a:path>
              </a:pathLst>
            </a:custGeom>
            <a:solidFill>
              <a:srgbClr val="359939"/>
            </a:solidFill>
            <a:ln w="48661" cap="flat">
              <a:noFill/>
              <a:prstDash val="solid"/>
              <a:miter/>
            </a:ln>
          </p:spPr>
          <p:txBody>
            <a:bodyPr rtlCol="0" anchor="ctr"/>
            <a:lstStyle/>
            <a:p>
              <a:endParaRPr lang="ja-JP" altLang="en-US"/>
            </a:p>
          </p:txBody>
        </p:sp>
        <p:sp>
          <p:nvSpPr>
            <p:cNvPr id="690" name="フリーフォーム: 図形 689">
              <a:extLst>
                <a:ext uri="{FF2B5EF4-FFF2-40B4-BE49-F238E27FC236}">
                  <a16:creationId xmlns:a16="http://schemas.microsoft.com/office/drawing/2014/main" id="{8212A7B4-8438-4305-8312-91C4B1027B36}"/>
                </a:ext>
              </a:extLst>
            </p:cNvPr>
            <p:cNvSpPr/>
            <p:nvPr/>
          </p:nvSpPr>
          <p:spPr>
            <a:xfrm>
              <a:off x="19983459" y="335842"/>
              <a:ext cx="856640" cy="1659741"/>
            </a:xfrm>
            <a:custGeom>
              <a:avLst/>
              <a:gdLst>
                <a:gd name="connsiteX0" fmla="*/ 0 w 856640"/>
                <a:gd name="connsiteY0" fmla="*/ 0 h 1659741"/>
                <a:gd name="connsiteX1" fmla="*/ 0 w 856640"/>
                <a:gd name="connsiteY1" fmla="*/ 1659741 h 1659741"/>
                <a:gd name="connsiteX2" fmla="*/ 856641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691" name="フリーフォーム: 図形 690">
              <a:extLst>
                <a:ext uri="{FF2B5EF4-FFF2-40B4-BE49-F238E27FC236}">
                  <a16:creationId xmlns:a16="http://schemas.microsoft.com/office/drawing/2014/main" id="{8B4924A9-859C-4316-81C8-9C718927FDA2}"/>
                </a:ext>
              </a:extLst>
            </p:cNvPr>
            <p:cNvSpPr/>
            <p:nvPr/>
          </p:nvSpPr>
          <p:spPr>
            <a:xfrm>
              <a:off x="19983459" y="335842"/>
              <a:ext cx="1713279" cy="832304"/>
            </a:xfrm>
            <a:custGeom>
              <a:avLst/>
              <a:gdLst>
                <a:gd name="connsiteX0" fmla="*/ 1713280 w 1713279"/>
                <a:gd name="connsiteY0" fmla="*/ 0 h 832304"/>
                <a:gd name="connsiteX1" fmla="*/ 0 w 1713279"/>
                <a:gd name="connsiteY1" fmla="*/ 0 h 832304"/>
                <a:gd name="connsiteX2" fmla="*/ 856641 w 1713279"/>
                <a:gd name="connsiteY2" fmla="*/ 832304 h 832304"/>
                <a:gd name="connsiteX3" fmla="*/ 1713280 w 1713279"/>
                <a:gd name="connsiteY3" fmla="*/ 0 h 832304"/>
                <a:gd name="connsiteX4" fmla="*/ 1713280 w 1713279"/>
                <a:gd name="connsiteY4" fmla="*/ 0 h 832304"/>
                <a:gd name="connsiteX5" fmla="*/ 1713280 w 1713279"/>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79" h="832304">
                  <a:moveTo>
                    <a:pt x="1713280" y="0"/>
                  </a:moveTo>
                  <a:lnTo>
                    <a:pt x="0" y="0"/>
                  </a:lnTo>
                  <a:lnTo>
                    <a:pt x="856641" y="832304"/>
                  </a:lnTo>
                  <a:lnTo>
                    <a:pt x="1713280" y="0"/>
                  </a:lnTo>
                  <a:moveTo>
                    <a:pt x="1713280" y="0"/>
                  </a:moveTo>
                  <a:lnTo>
                    <a:pt x="1713280" y="0"/>
                  </a:lnTo>
                </a:path>
              </a:pathLst>
            </a:custGeom>
            <a:solidFill>
              <a:srgbClr val="3D9138"/>
            </a:solidFill>
            <a:ln w="48661" cap="flat">
              <a:noFill/>
              <a:prstDash val="solid"/>
              <a:miter/>
            </a:ln>
          </p:spPr>
          <p:txBody>
            <a:bodyPr rtlCol="0" anchor="ctr"/>
            <a:lstStyle/>
            <a:p>
              <a:endParaRPr lang="ja-JP" altLang="en-US"/>
            </a:p>
          </p:txBody>
        </p:sp>
        <p:sp>
          <p:nvSpPr>
            <p:cNvPr id="692" name="フリーフォーム: 図形 691">
              <a:extLst>
                <a:ext uri="{FF2B5EF4-FFF2-40B4-BE49-F238E27FC236}">
                  <a16:creationId xmlns:a16="http://schemas.microsoft.com/office/drawing/2014/main" id="{5AD4C1F3-26D7-4F20-A2B4-2A07B88A02AF}"/>
                </a:ext>
              </a:extLst>
            </p:cNvPr>
            <p:cNvSpPr/>
            <p:nvPr/>
          </p:nvSpPr>
          <p:spPr>
            <a:xfrm>
              <a:off x="18270177" y="1163278"/>
              <a:ext cx="1713281" cy="832304"/>
            </a:xfrm>
            <a:custGeom>
              <a:avLst/>
              <a:gdLst>
                <a:gd name="connsiteX0" fmla="*/ 856641 w 1713281"/>
                <a:gd name="connsiteY0" fmla="*/ 0 h 832304"/>
                <a:gd name="connsiteX1" fmla="*/ 0 w 1713281"/>
                <a:gd name="connsiteY1" fmla="*/ 832304 h 832304"/>
                <a:gd name="connsiteX2" fmla="*/ 1713281 w 1713281"/>
                <a:gd name="connsiteY2" fmla="*/ 832304 h 832304"/>
                <a:gd name="connsiteX3" fmla="*/ 85664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856641" y="0"/>
                  </a:moveTo>
                  <a:lnTo>
                    <a:pt x="0" y="832304"/>
                  </a:lnTo>
                  <a:lnTo>
                    <a:pt x="1713281" y="832304"/>
                  </a:lnTo>
                  <a:lnTo>
                    <a:pt x="856641" y="0"/>
                  </a:lnTo>
                </a:path>
              </a:pathLst>
            </a:custGeom>
            <a:solidFill>
              <a:srgbClr val="408D38"/>
            </a:solidFill>
            <a:ln w="48661" cap="flat">
              <a:noFill/>
              <a:prstDash val="solid"/>
              <a:miter/>
            </a:ln>
          </p:spPr>
          <p:txBody>
            <a:bodyPr rtlCol="0" anchor="ctr"/>
            <a:lstStyle/>
            <a:p>
              <a:endParaRPr lang="ja-JP" altLang="en-US"/>
            </a:p>
          </p:txBody>
        </p:sp>
        <p:sp>
          <p:nvSpPr>
            <p:cNvPr id="693" name="フリーフォーム: 図形 692">
              <a:extLst>
                <a:ext uri="{FF2B5EF4-FFF2-40B4-BE49-F238E27FC236}">
                  <a16:creationId xmlns:a16="http://schemas.microsoft.com/office/drawing/2014/main" id="{DC49D17D-B93E-428B-B9D9-F205B1C8E7A4}"/>
                </a:ext>
              </a:extLst>
            </p:cNvPr>
            <p:cNvSpPr/>
            <p:nvPr/>
          </p:nvSpPr>
          <p:spPr>
            <a:xfrm>
              <a:off x="18270177" y="335842"/>
              <a:ext cx="856640" cy="1659741"/>
            </a:xfrm>
            <a:custGeom>
              <a:avLst/>
              <a:gdLst>
                <a:gd name="connsiteX0" fmla="*/ 0 w 856640"/>
                <a:gd name="connsiteY0" fmla="*/ 0 h 1659741"/>
                <a:gd name="connsiteX1" fmla="*/ 0 w 856640"/>
                <a:gd name="connsiteY1" fmla="*/ 1659741 h 1659741"/>
                <a:gd name="connsiteX2" fmla="*/ 856641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694" name="フリーフォーム: 図形 693">
              <a:extLst>
                <a:ext uri="{FF2B5EF4-FFF2-40B4-BE49-F238E27FC236}">
                  <a16:creationId xmlns:a16="http://schemas.microsoft.com/office/drawing/2014/main" id="{BA7E7576-6A3B-4A97-A315-D48FA9CA2E1A}"/>
                </a:ext>
              </a:extLst>
            </p:cNvPr>
            <p:cNvSpPr/>
            <p:nvPr/>
          </p:nvSpPr>
          <p:spPr>
            <a:xfrm>
              <a:off x="18270177" y="335842"/>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695" name="フリーフォーム: 図形 694">
              <a:extLst>
                <a:ext uri="{FF2B5EF4-FFF2-40B4-BE49-F238E27FC236}">
                  <a16:creationId xmlns:a16="http://schemas.microsoft.com/office/drawing/2014/main" id="{B9A932B2-5494-4A1E-A55A-F88BF21E5D26}"/>
                </a:ext>
              </a:extLst>
            </p:cNvPr>
            <p:cNvSpPr/>
            <p:nvPr/>
          </p:nvSpPr>
          <p:spPr>
            <a:xfrm>
              <a:off x="19126818" y="335842"/>
              <a:ext cx="856640" cy="1659741"/>
            </a:xfrm>
            <a:custGeom>
              <a:avLst/>
              <a:gdLst>
                <a:gd name="connsiteX0" fmla="*/ 856641 w 856640"/>
                <a:gd name="connsiteY0" fmla="*/ 0 h 1659741"/>
                <a:gd name="connsiteX1" fmla="*/ 856641 w 856640"/>
                <a:gd name="connsiteY1" fmla="*/ 0 h 1659741"/>
                <a:gd name="connsiteX2" fmla="*/ 0 w 856640"/>
                <a:gd name="connsiteY2" fmla="*/ 827437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27437"/>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696" name="フリーフォーム: 図形 695">
              <a:extLst>
                <a:ext uri="{FF2B5EF4-FFF2-40B4-BE49-F238E27FC236}">
                  <a16:creationId xmlns:a16="http://schemas.microsoft.com/office/drawing/2014/main" id="{F1016123-B002-427B-B54A-3BD44A71F89C}"/>
                </a:ext>
              </a:extLst>
            </p:cNvPr>
            <p:cNvSpPr/>
            <p:nvPr/>
          </p:nvSpPr>
          <p:spPr>
            <a:xfrm>
              <a:off x="18270177" y="-1328765"/>
              <a:ext cx="856640" cy="1664607"/>
            </a:xfrm>
            <a:custGeom>
              <a:avLst/>
              <a:gdLst>
                <a:gd name="connsiteX0" fmla="*/ 0 w 856640"/>
                <a:gd name="connsiteY0" fmla="*/ 0 h 1664607"/>
                <a:gd name="connsiteX1" fmla="*/ 0 w 856640"/>
                <a:gd name="connsiteY1" fmla="*/ 1664608 h 1664607"/>
                <a:gd name="connsiteX2" fmla="*/ 856641 w 856640"/>
                <a:gd name="connsiteY2" fmla="*/ 832304 h 1664607"/>
                <a:gd name="connsiteX3" fmla="*/ 0 w 856640"/>
                <a:gd name="connsiteY3" fmla="*/ 0 h 1664607"/>
              </a:gdLst>
              <a:ahLst/>
              <a:cxnLst>
                <a:cxn ang="0">
                  <a:pos x="connsiteX0" y="connsiteY0"/>
                </a:cxn>
                <a:cxn ang="0">
                  <a:pos x="connsiteX1" y="connsiteY1"/>
                </a:cxn>
                <a:cxn ang="0">
                  <a:pos x="connsiteX2" y="connsiteY2"/>
                </a:cxn>
                <a:cxn ang="0">
                  <a:pos x="connsiteX3" y="connsiteY3"/>
                </a:cxn>
              </a:cxnLst>
              <a:rect l="l" t="t" r="r" b="b"/>
              <a:pathLst>
                <a:path w="856640" h="1664607">
                  <a:moveTo>
                    <a:pt x="0" y="0"/>
                  </a:moveTo>
                  <a:lnTo>
                    <a:pt x="0" y="1664608"/>
                  </a:lnTo>
                  <a:lnTo>
                    <a:pt x="856641" y="832304"/>
                  </a:lnTo>
                  <a:lnTo>
                    <a:pt x="0" y="0"/>
                  </a:lnTo>
                </a:path>
              </a:pathLst>
            </a:custGeom>
            <a:solidFill>
              <a:srgbClr val="3E9038"/>
            </a:solidFill>
            <a:ln w="48661" cap="flat">
              <a:noFill/>
              <a:prstDash val="solid"/>
              <a:miter/>
            </a:ln>
          </p:spPr>
          <p:txBody>
            <a:bodyPr rtlCol="0" anchor="ctr"/>
            <a:lstStyle/>
            <a:p>
              <a:endParaRPr lang="ja-JP" altLang="en-US"/>
            </a:p>
          </p:txBody>
        </p:sp>
        <p:sp>
          <p:nvSpPr>
            <p:cNvPr id="697" name="フリーフォーム: 図形 696">
              <a:extLst>
                <a:ext uri="{FF2B5EF4-FFF2-40B4-BE49-F238E27FC236}">
                  <a16:creationId xmlns:a16="http://schemas.microsoft.com/office/drawing/2014/main" id="{4F54DD83-5EE8-41E1-9550-3A4089A06FF1}"/>
                </a:ext>
              </a:extLst>
            </p:cNvPr>
            <p:cNvSpPr/>
            <p:nvPr/>
          </p:nvSpPr>
          <p:spPr>
            <a:xfrm>
              <a:off x="18270177" y="-1328765"/>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698" name="フリーフォーム: 図形 697">
              <a:extLst>
                <a:ext uri="{FF2B5EF4-FFF2-40B4-BE49-F238E27FC236}">
                  <a16:creationId xmlns:a16="http://schemas.microsoft.com/office/drawing/2014/main" id="{D107A7C0-6C04-43BF-9D6D-4C02700FEB79}"/>
                </a:ext>
              </a:extLst>
            </p:cNvPr>
            <p:cNvSpPr/>
            <p:nvPr/>
          </p:nvSpPr>
          <p:spPr>
            <a:xfrm>
              <a:off x="19126818" y="-1328765"/>
              <a:ext cx="856640" cy="1664607"/>
            </a:xfrm>
            <a:custGeom>
              <a:avLst/>
              <a:gdLst>
                <a:gd name="connsiteX0" fmla="*/ 856641 w 856640"/>
                <a:gd name="connsiteY0" fmla="*/ 0 h 1664607"/>
                <a:gd name="connsiteX1" fmla="*/ 856641 w 856640"/>
                <a:gd name="connsiteY1" fmla="*/ 0 h 1664607"/>
                <a:gd name="connsiteX2" fmla="*/ 0 w 856640"/>
                <a:gd name="connsiteY2" fmla="*/ 832304 h 1664607"/>
                <a:gd name="connsiteX3" fmla="*/ 856641 w 856640"/>
                <a:gd name="connsiteY3" fmla="*/ 1664608 h 1664607"/>
                <a:gd name="connsiteX4" fmla="*/ 856641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1" y="0"/>
                  </a:moveTo>
                  <a:lnTo>
                    <a:pt x="856641" y="0"/>
                  </a:lnTo>
                  <a:lnTo>
                    <a:pt x="0" y="832304"/>
                  </a:lnTo>
                  <a:lnTo>
                    <a:pt x="856641" y="1664608"/>
                  </a:lnTo>
                  <a:lnTo>
                    <a:pt x="856641" y="0"/>
                  </a:lnTo>
                </a:path>
              </a:pathLst>
            </a:custGeom>
            <a:solidFill>
              <a:srgbClr val="3D9138"/>
            </a:solidFill>
            <a:ln w="48661" cap="flat">
              <a:noFill/>
              <a:prstDash val="solid"/>
              <a:miter/>
            </a:ln>
          </p:spPr>
          <p:txBody>
            <a:bodyPr rtlCol="0" anchor="ctr"/>
            <a:lstStyle/>
            <a:p>
              <a:endParaRPr lang="ja-JP" altLang="en-US"/>
            </a:p>
          </p:txBody>
        </p:sp>
        <p:sp>
          <p:nvSpPr>
            <p:cNvPr id="699" name="フリーフォーム: 図形 698">
              <a:extLst>
                <a:ext uri="{FF2B5EF4-FFF2-40B4-BE49-F238E27FC236}">
                  <a16:creationId xmlns:a16="http://schemas.microsoft.com/office/drawing/2014/main" id="{2AA0BBF1-616B-48F1-B9EF-F2AC70B243CA}"/>
                </a:ext>
              </a:extLst>
            </p:cNvPr>
            <p:cNvSpPr/>
            <p:nvPr/>
          </p:nvSpPr>
          <p:spPr>
            <a:xfrm>
              <a:off x="18270177" y="-496461"/>
              <a:ext cx="1713281" cy="832303"/>
            </a:xfrm>
            <a:custGeom>
              <a:avLst/>
              <a:gdLst>
                <a:gd name="connsiteX0" fmla="*/ 856641 w 1713281"/>
                <a:gd name="connsiteY0" fmla="*/ 0 h 832303"/>
                <a:gd name="connsiteX1" fmla="*/ 856641 w 1713281"/>
                <a:gd name="connsiteY1" fmla="*/ 0 h 832303"/>
                <a:gd name="connsiteX2" fmla="*/ 0 w 1713281"/>
                <a:gd name="connsiteY2" fmla="*/ 832304 h 832303"/>
                <a:gd name="connsiteX3" fmla="*/ 1713281 w 1713281"/>
                <a:gd name="connsiteY3" fmla="*/ 832304 h 832303"/>
                <a:gd name="connsiteX4" fmla="*/ 856641 w 1713281"/>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3">
                  <a:moveTo>
                    <a:pt x="856641" y="0"/>
                  </a:moveTo>
                  <a:lnTo>
                    <a:pt x="856641" y="0"/>
                  </a:lnTo>
                  <a:lnTo>
                    <a:pt x="0" y="832304"/>
                  </a:lnTo>
                  <a:lnTo>
                    <a:pt x="1713281" y="832304"/>
                  </a:lnTo>
                  <a:lnTo>
                    <a:pt x="856641" y="0"/>
                  </a:lnTo>
                </a:path>
              </a:pathLst>
            </a:custGeom>
            <a:solidFill>
              <a:srgbClr val="408D38"/>
            </a:solidFill>
            <a:ln w="48661" cap="flat">
              <a:noFill/>
              <a:prstDash val="solid"/>
              <a:miter/>
            </a:ln>
          </p:spPr>
          <p:txBody>
            <a:bodyPr rtlCol="0" anchor="ctr"/>
            <a:lstStyle/>
            <a:p>
              <a:endParaRPr lang="ja-JP" altLang="en-US"/>
            </a:p>
          </p:txBody>
        </p:sp>
        <p:sp>
          <p:nvSpPr>
            <p:cNvPr id="700" name="フリーフォーム: 図形 699">
              <a:extLst>
                <a:ext uri="{FF2B5EF4-FFF2-40B4-BE49-F238E27FC236}">
                  <a16:creationId xmlns:a16="http://schemas.microsoft.com/office/drawing/2014/main" id="{9AED8D47-6E16-4B9D-B53A-7FE72E649F53}"/>
                </a:ext>
              </a:extLst>
            </p:cNvPr>
            <p:cNvSpPr/>
            <p:nvPr/>
          </p:nvSpPr>
          <p:spPr>
            <a:xfrm>
              <a:off x="19983459" y="-1328765"/>
              <a:ext cx="1713279" cy="832304"/>
            </a:xfrm>
            <a:custGeom>
              <a:avLst/>
              <a:gdLst>
                <a:gd name="connsiteX0" fmla="*/ 1713280 w 1713279"/>
                <a:gd name="connsiteY0" fmla="*/ 0 h 832304"/>
                <a:gd name="connsiteX1" fmla="*/ 0 w 1713279"/>
                <a:gd name="connsiteY1" fmla="*/ 0 h 832304"/>
                <a:gd name="connsiteX2" fmla="*/ 856641 w 1713279"/>
                <a:gd name="connsiteY2" fmla="*/ 832304 h 832304"/>
                <a:gd name="connsiteX3" fmla="*/ 1713280 w 1713279"/>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79" h="832304">
                  <a:moveTo>
                    <a:pt x="1713280" y="0"/>
                  </a:moveTo>
                  <a:lnTo>
                    <a:pt x="0" y="0"/>
                  </a:lnTo>
                  <a:lnTo>
                    <a:pt x="856641" y="832304"/>
                  </a:lnTo>
                  <a:lnTo>
                    <a:pt x="1713280" y="0"/>
                  </a:lnTo>
                </a:path>
              </a:pathLst>
            </a:custGeom>
            <a:solidFill>
              <a:srgbClr val="408D38"/>
            </a:solidFill>
            <a:ln w="48661" cap="flat">
              <a:noFill/>
              <a:prstDash val="solid"/>
              <a:miter/>
            </a:ln>
          </p:spPr>
          <p:txBody>
            <a:bodyPr rtlCol="0" anchor="ctr"/>
            <a:lstStyle/>
            <a:p>
              <a:endParaRPr lang="ja-JP" altLang="en-US"/>
            </a:p>
          </p:txBody>
        </p:sp>
        <p:sp>
          <p:nvSpPr>
            <p:cNvPr id="701" name="フリーフォーム: 図形 700">
              <a:extLst>
                <a:ext uri="{FF2B5EF4-FFF2-40B4-BE49-F238E27FC236}">
                  <a16:creationId xmlns:a16="http://schemas.microsoft.com/office/drawing/2014/main" id="{A58177FB-00C2-4120-97E4-00E3DD1C6023}"/>
                </a:ext>
              </a:extLst>
            </p:cNvPr>
            <p:cNvSpPr/>
            <p:nvPr/>
          </p:nvSpPr>
          <p:spPr>
            <a:xfrm>
              <a:off x="20840099" y="-1328765"/>
              <a:ext cx="856639" cy="1664607"/>
            </a:xfrm>
            <a:custGeom>
              <a:avLst/>
              <a:gdLst>
                <a:gd name="connsiteX0" fmla="*/ 856639 w 856639"/>
                <a:gd name="connsiteY0" fmla="*/ 1664608 h 1664607"/>
                <a:gd name="connsiteX1" fmla="*/ 856639 w 856639"/>
                <a:gd name="connsiteY1" fmla="*/ 1664608 h 1664607"/>
                <a:gd name="connsiteX2" fmla="*/ 856639 w 856639"/>
                <a:gd name="connsiteY2" fmla="*/ 0 h 1664607"/>
                <a:gd name="connsiteX3" fmla="*/ 856639 w 856639"/>
                <a:gd name="connsiteY3" fmla="*/ 0 h 1664607"/>
                <a:gd name="connsiteX4" fmla="*/ 0 w 856639"/>
                <a:gd name="connsiteY4" fmla="*/ 832304 h 1664607"/>
                <a:gd name="connsiteX5" fmla="*/ 856639 w 856639"/>
                <a:gd name="connsiteY5" fmla="*/ 1664608 h 1664607"/>
                <a:gd name="connsiteX6" fmla="*/ 856639 w 856639"/>
                <a:gd name="connsiteY6" fmla="*/ 0 h 166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7">
                  <a:moveTo>
                    <a:pt x="856639" y="1664608"/>
                  </a:moveTo>
                  <a:lnTo>
                    <a:pt x="856639" y="1664608"/>
                  </a:lnTo>
                  <a:moveTo>
                    <a:pt x="856639" y="0"/>
                  </a:moveTo>
                  <a:lnTo>
                    <a:pt x="856639" y="0"/>
                  </a:lnTo>
                  <a:lnTo>
                    <a:pt x="0" y="832304"/>
                  </a:lnTo>
                  <a:lnTo>
                    <a:pt x="856639" y="1664608"/>
                  </a:lnTo>
                  <a:lnTo>
                    <a:pt x="856639" y="0"/>
                  </a:lnTo>
                </a:path>
              </a:pathLst>
            </a:custGeom>
            <a:solidFill>
              <a:srgbClr val="3B9338"/>
            </a:solidFill>
            <a:ln w="48661" cap="flat">
              <a:noFill/>
              <a:prstDash val="solid"/>
              <a:miter/>
            </a:ln>
          </p:spPr>
          <p:txBody>
            <a:bodyPr rtlCol="0" anchor="ctr"/>
            <a:lstStyle/>
            <a:p>
              <a:endParaRPr lang="ja-JP" altLang="en-US"/>
            </a:p>
          </p:txBody>
        </p:sp>
        <p:sp>
          <p:nvSpPr>
            <p:cNvPr id="702" name="フリーフォーム: 図形 701">
              <a:extLst>
                <a:ext uri="{FF2B5EF4-FFF2-40B4-BE49-F238E27FC236}">
                  <a16:creationId xmlns:a16="http://schemas.microsoft.com/office/drawing/2014/main" id="{E5467EBB-24AD-46DF-B491-DC867C9A5AD1}"/>
                </a:ext>
              </a:extLst>
            </p:cNvPr>
            <p:cNvSpPr/>
            <p:nvPr/>
          </p:nvSpPr>
          <p:spPr>
            <a:xfrm>
              <a:off x="19983459" y="-496461"/>
              <a:ext cx="1713279" cy="832303"/>
            </a:xfrm>
            <a:custGeom>
              <a:avLst/>
              <a:gdLst>
                <a:gd name="connsiteX0" fmla="*/ 856641 w 1713279"/>
                <a:gd name="connsiteY0" fmla="*/ 0 h 832303"/>
                <a:gd name="connsiteX1" fmla="*/ 856641 w 1713279"/>
                <a:gd name="connsiteY1" fmla="*/ 0 h 832303"/>
                <a:gd name="connsiteX2" fmla="*/ 0 w 1713279"/>
                <a:gd name="connsiteY2" fmla="*/ 832304 h 832303"/>
                <a:gd name="connsiteX3" fmla="*/ 1713280 w 1713279"/>
                <a:gd name="connsiteY3" fmla="*/ 832304 h 832303"/>
                <a:gd name="connsiteX4" fmla="*/ 856641 w 1713279"/>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79" h="832303">
                  <a:moveTo>
                    <a:pt x="856641" y="0"/>
                  </a:moveTo>
                  <a:lnTo>
                    <a:pt x="856641" y="0"/>
                  </a:lnTo>
                  <a:lnTo>
                    <a:pt x="0" y="832304"/>
                  </a:lnTo>
                  <a:lnTo>
                    <a:pt x="1713280" y="832304"/>
                  </a:lnTo>
                  <a:lnTo>
                    <a:pt x="856641" y="0"/>
                  </a:lnTo>
                </a:path>
              </a:pathLst>
            </a:custGeom>
            <a:solidFill>
              <a:srgbClr val="3E9038"/>
            </a:solidFill>
            <a:ln w="48661" cap="flat">
              <a:noFill/>
              <a:prstDash val="solid"/>
              <a:miter/>
            </a:ln>
          </p:spPr>
          <p:txBody>
            <a:bodyPr rtlCol="0" anchor="ctr"/>
            <a:lstStyle/>
            <a:p>
              <a:endParaRPr lang="ja-JP" altLang="en-US"/>
            </a:p>
          </p:txBody>
        </p:sp>
        <p:sp>
          <p:nvSpPr>
            <p:cNvPr id="703" name="フリーフォーム: 図形 702">
              <a:extLst>
                <a:ext uri="{FF2B5EF4-FFF2-40B4-BE49-F238E27FC236}">
                  <a16:creationId xmlns:a16="http://schemas.microsoft.com/office/drawing/2014/main" id="{38488C62-88C1-481F-A78A-B34EA9D90EF2}"/>
                </a:ext>
              </a:extLst>
            </p:cNvPr>
            <p:cNvSpPr/>
            <p:nvPr/>
          </p:nvSpPr>
          <p:spPr>
            <a:xfrm>
              <a:off x="19983459" y="-1328765"/>
              <a:ext cx="856640" cy="1664607"/>
            </a:xfrm>
            <a:custGeom>
              <a:avLst/>
              <a:gdLst>
                <a:gd name="connsiteX0" fmla="*/ 0 w 856640"/>
                <a:gd name="connsiteY0" fmla="*/ 0 h 1664607"/>
                <a:gd name="connsiteX1" fmla="*/ 0 w 856640"/>
                <a:gd name="connsiteY1" fmla="*/ 1664608 h 1664607"/>
                <a:gd name="connsiteX2" fmla="*/ 856641 w 856640"/>
                <a:gd name="connsiteY2" fmla="*/ 832304 h 1664607"/>
                <a:gd name="connsiteX3" fmla="*/ 0 w 856640"/>
                <a:gd name="connsiteY3" fmla="*/ 0 h 1664607"/>
              </a:gdLst>
              <a:ahLst/>
              <a:cxnLst>
                <a:cxn ang="0">
                  <a:pos x="connsiteX0" y="connsiteY0"/>
                </a:cxn>
                <a:cxn ang="0">
                  <a:pos x="connsiteX1" y="connsiteY1"/>
                </a:cxn>
                <a:cxn ang="0">
                  <a:pos x="connsiteX2" y="connsiteY2"/>
                </a:cxn>
                <a:cxn ang="0">
                  <a:pos x="connsiteX3" y="connsiteY3"/>
                </a:cxn>
              </a:cxnLst>
              <a:rect l="l" t="t" r="r" b="b"/>
              <a:pathLst>
                <a:path w="856640" h="1664607">
                  <a:moveTo>
                    <a:pt x="0" y="0"/>
                  </a:moveTo>
                  <a:lnTo>
                    <a:pt x="0" y="1664608"/>
                  </a:lnTo>
                  <a:lnTo>
                    <a:pt x="856641" y="832304"/>
                  </a:lnTo>
                  <a:lnTo>
                    <a:pt x="0" y="0"/>
                  </a:lnTo>
                </a:path>
              </a:pathLst>
            </a:custGeom>
            <a:solidFill>
              <a:srgbClr val="3F8E38"/>
            </a:solidFill>
            <a:ln w="48661" cap="flat">
              <a:noFill/>
              <a:prstDash val="solid"/>
              <a:miter/>
            </a:ln>
          </p:spPr>
          <p:txBody>
            <a:bodyPr rtlCol="0" anchor="ctr"/>
            <a:lstStyle/>
            <a:p>
              <a:endParaRPr lang="ja-JP" altLang="en-US"/>
            </a:p>
          </p:txBody>
        </p:sp>
        <p:sp>
          <p:nvSpPr>
            <p:cNvPr id="704" name="フリーフォーム: 図形 703">
              <a:extLst>
                <a:ext uri="{FF2B5EF4-FFF2-40B4-BE49-F238E27FC236}">
                  <a16:creationId xmlns:a16="http://schemas.microsoft.com/office/drawing/2014/main" id="{97F49332-9182-49E9-8AB3-4905DFC5B10B}"/>
                </a:ext>
              </a:extLst>
            </p:cNvPr>
            <p:cNvSpPr/>
            <p:nvPr/>
          </p:nvSpPr>
          <p:spPr>
            <a:xfrm>
              <a:off x="20840099" y="-2988506"/>
              <a:ext cx="856639" cy="1664608"/>
            </a:xfrm>
            <a:custGeom>
              <a:avLst/>
              <a:gdLst>
                <a:gd name="connsiteX0" fmla="*/ 856639 w 856639"/>
                <a:gd name="connsiteY0" fmla="*/ 1659741 h 1664608"/>
                <a:gd name="connsiteX1" fmla="*/ 856639 w 856639"/>
                <a:gd name="connsiteY1" fmla="*/ 1659741 h 1664608"/>
                <a:gd name="connsiteX2" fmla="*/ 856639 w 856639"/>
                <a:gd name="connsiteY2" fmla="*/ 0 h 1664608"/>
                <a:gd name="connsiteX3" fmla="*/ 856639 w 856639"/>
                <a:gd name="connsiteY3" fmla="*/ 0 h 1664608"/>
                <a:gd name="connsiteX4" fmla="*/ 0 w 856639"/>
                <a:gd name="connsiteY4" fmla="*/ 832304 h 1664608"/>
                <a:gd name="connsiteX5" fmla="*/ 856639 w 856639"/>
                <a:gd name="connsiteY5" fmla="*/ 1664608 h 1664608"/>
                <a:gd name="connsiteX6" fmla="*/ 856639 w 856639"/>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8">
                  <a:moveTo>
                    <a:pt x="856639" y="1659741"/>
                  </a:moveTo>
                  <a:lnTo>
                    <a:pt x="856639" y="1659741"/>
                  </a:lnTo>
                  <a:moveTo>
                    <a:pt x="856639" y="0"/>
                  </a:moveTo>
                  <a:lnTo>
                    <a:pt x="856639" y="0"/>
                  </a:lnTo>
                  <a:lnTo>
                    <a:pt x="0" y="832304"/>
                  </a:lnTo>
                  <a:lnTo>
                    <a:pt x="856639" y="1664608"/>
                  </a:lnTo>
                  <a:lnTo>
                    <a:pt x="856639" y="0"/>
                  </a:lnTo>
                </a:path>
              </a:pathLst>
            </a:custGeom>
            <a:solidFill>
              <a:srgbClr val="438838"/>
            </a:solidFill>
            <a:ln w="48661" cap="flat">
              <a:noFill/>
              <a:prstDash val="solid"/>
              <a:miter/>
            </a:ln>
          </p:spPr>
          <p:txBody>
            <a:bodyPr rtlCol="0" anchor="ctr"/>
            <a:lstStyle/>
            <a:p>
              <a:endParaRPr lang="ja-JP" altLang="en-US"/>
            </a:p>
          </p:txBody>
        </p:sp>
        <p:sp>
          <p:nvSpPr>
            <p:cNvPr id="705" name="フリーフォーム: 図形 704">
              <a:extLst>
                <a:ext uri="{FF2B5EF4-FFF2-40B4-BE49-F238E27FC236}">
                  <a16:creationId xmlns:a16="http://schemas.microsoft.com/office/drawing/2014/main" id="{FFB7FFED-454A-4154-885F-D81C5434248B}"/>
                </a:ext>
              </a:extLst>
            </p:cNvPr>
            <p:cNvSpPr/>
            <p:nvPr/>
          </p:nvSpPr>
          <p:spPr>
            <a:xfrm>
              <a:off x="19983459" y="-2156202"/>
              <a:ext cx="1713279" cy="827436"/>
            </a:xfrm>
            <a:custGeom>
              <a:avLst/>
              <a:gdLst>
                <a:gd name="connsiteX0" fmla="*/ 856641 w 1713279"/>
                <a:gd name="connsiteY0" fmla="*/ 0 h 827436"/>
                <a:gd name="connsiteX1" fmla="*/ 0 w 1713279"/>
                <a:gd name="connsiteY1" fmla="*/ 827437 h 827436"/>
                <a:gd name="connsiteX2" fmla="*/ 1713280 w 1713279"/>
                <a:gd name="connsiteY2" fmla="*/ 827437 h 827436"/>
                <a:gd name="connsiteX3" fmla="*/ 856641 w 1713279"/>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79" h="827436">
                  <a:moveTo>
                    <a:pt x="856641" y="0"/>
                  </a:moveTo>
                  <a:lnTo>
                    <a:pt x="0" y="827437"/>
                  </a:lnTo>
                  <a:lnTo>
                    <a:pt x="1713280" y="82743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706" name="フリーフォーム: 図形 705">
              <a:extLst>
                <a:ext uri="{FF2B5EF4-FFF2-40B4-BE49-F238E27FC236}">
                  <a16:creationId xmlns:a16="http://schemas.microsoft.com/office/drawing/2014/main" id="{8B2EAA25-6706-458A-8594-D4D9A4ADF589}"/>
                </a:ext>
              </a:extLst>
            </p:cNvPr>
            <p:cNvSpPr/>
            <p:nvPr/>
          </p:nvSpPr>
          <p:spPr>
            <a:xfrm>
              <a:off x="19983459" y="-2988506"/>
              <a:ext cx="856640" cy="1659740"/>
            </a:xfrm>
            <a:custGeom>
              <a:avLst/>
              <a:gdLst>
                <a:gd name="connsiteX0" fmla="*/ 0 w 856640"/>
                <a:gd name="connsiteY0" fmla="*/ 0 h 1659740"/>
                <a:gd name="connsiteX1" fmla="*/ 0 w 856640"/>
                <a:gd name="connsiteY1" fmla="*/ 1659741 h 1659740"/>
                <a:gd name="connsiteX2" fmla="*/ 856641 w 856640"/>
                <a:gd name="connsiteY2" fmla="*/ 832304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707" name="フリーフォーム: 図形 706">
              <a:extLst>
                <a:ext uri="{FF2B5EF4-FFF2-40B4-BE49-F238E27FC236}">
                  <a16:creationId xmlns:a16="http://schemas.microsoft.com/office/drawing/2014/main" id="{45224B0E-A37E-4F20-A8A8-A3D3B0C08F3F}"/>
                </a:ext>
              </a:extLst>
            </p:cNvPr>
            <p:cNvSpPr/>
            <p:nvPr/>
          </p:nvSpPr>
          <p:spPr>
            <a:xfrm>
              <a:off x="19983459" y="-2988506"/>
              <a:ext cx="1713279" cy="832303"/>
            </a:xfrm>
            <a:custGeom>
              <a:avLst/>
              <a:gdLst>
                <a:gd name="connsiteX0" fmla="*/ 1713280 w 1713279"/>
                <a:gd name="connsiteY0" fmla="*/ 0 h 832303"/>
                <a:gd name="connsiteX1" fmla="*/ 0 w 1713279"/>
                <a:gd name="connsiteY1" fmla="*/ 0 h 832303"/>
                <a:gd name="connsiteX2" fmla="*/ 856641 w 1713279"/>
                <a:gd name="connsiteY2" fmla="*/ 832304 h 832303"/>
                <a:gd name="connsiteX3" fmla="*/ 1713280 w 1713279"/>
                <a:gd name="connsiteY3" fmla="*/ 0 h 832303"/>
                <a:gd name="connsiteX4" fmla="*/ 1713280 w 1713279"/>
                <a:gd name="connsiteY4" fmla="*/ 0 h 832303"/>
                <a:gd name="connsiteX5" fmla="*/ 1713280 w 1713279"/>
                <a:gd name="connsiteY5" fmla="*/ 0 h 83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79" h="832303">
                  <a:moveTo>
                    <a:pt x="1713280" y="0"/>
                  </a:moveTo>
                  <a:lnTo>
                    <a:pt x="0" y="0"/>
                  </a:lnTo>
                  <a:lnTo>
                    <a:pt x="856641" y="832304"/>
                  </a:lnTo>
                  <a:lnTo>
                    <a:pt x="1713280" y="0"/>
                  </a:lnTo>
                  <a:moveTo>
                    <a:pt x="1713280" y="0"/>
                  </a:moveTo>
                  <a:lnTo>
                    <a:pt x="1713280" y="0"/>
                  </a:lnTo>
                </a:path>
              </a:pathLst>
            </a:custGeom>
            <a:solidFill>
              <a:srgbClr val="3B9338"/>
            </a:solidFill>
            <a:ln w="48661" cap="flat">
              <a:noFill/>
              <a:prstDash val="solid"/>
              <a:miter/>
            </a:ln>
          </p:spPr>
          <p:txBody>
            <a:bodyPr rtlCol="0" anchor="ctr"/>
            <a:lstStyle/>
            <a:p>
              <a:endParaRPr lang="ja-JP" altLang="en-US"/>
            </a:p>
          </p:txBody>
        </p:sp>
        <p:sp>
          <p:nvSpPr>
            <p:cNvPr id="708" name="フリーフォーム: 図形 707">
              <a:extLst>
                <a:ext uri="{FF2B5EF4-FFF2-40B4-BE49-F238E27FC236}">
                  <a16:creationId xmlns:a16="http://schemas.microsoft.com/office/drawing/2014/main" id="{8F9E8EED-3D09-4048-BB66-1159DFB37AF7}"/>
                </a:ext>
              </a:extLst>
            </p:cNvPr>
            <p:cNvSpPr/>
            <p:nvPr/>
          </p:nvSpPr>
          <p:spPr>
            <a:xfrm>
              <a:off x="18270177" y="-2156202"/>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408D38"/>
            </a:solidFill>
            <a:ln w="48661" cap="flat">
              <a:noFill/>
              <a:prstDash val="solid"/>
              <a:miter/>
            </a:ln>
          </p:spPr>
          <p:txBody>
            <a:bodyPr rtlCol="0" anchor="ctr"/>
            <a:lstStyle/>
            <a:p>
              <a:endParaRPr lang="ja-JP" altLang="en-US"/>
            </a:p>
          </p:txBody>
        </p:sp>
        <p:sp>
          <p:nvSpPr>
            <p:cNvPr id="709" name="フリーフォーム: 図形 708">
              <a:extLst>
                <a:ext uri="{FF2B5EF4-FFF2-40B4-BE49-F238E27FC236}">
                  <a16:creationId xmlns:a16="http://schemas.microsoft.com/office/drawing/2014/main" id="{659A1D68-FABB-4136-BB48-B45C073F0CF4}"/>
                </a:ext>
              </a:extLst>
            </p:cNvPr>
            <p:cNvSpPr/>
            <p:nvPr/>
          </p:nvSpPr>
          <p:spPr>
            <a:xfrm>
              <a:off x="18270177" y="-2988506"/>
              <a:ext cx="856640" cy="1659740"/>
            </a:xfrm>
            <a:custGeom>
              <a:avLst/>
              <a:gdLst>
                <a:gd name="connsiteX0" fmla="*/ 0 w 856640"/>
                <a:gd name="connsiteY0" fmla="*/ 0 h 1659740"/>
                <a:gd name="connsiteX1" fmla="*/ 0 w 856640"/>
                <a:gd name="connsiteY1" fmla="*/ 1659741 h 1659740"/>
                <a:gd name="connsiteX2" fmla="*/ 856641 w 856640"/>
                <a:gd name="connsiteY2" fmla="*/ 832304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1"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710" name="フリーフォーム: 図形 709">
              <a:extLst>
                <a:ext uri="{FF2B5EF4-FFF2-40B4-BE49-F238E27FC236}">
                  <a16:creationId xmlns:a16="http://schemas.microsoft.com/office/drawing/2014/main" id="{5467F8EE-76AC-4423-96CD-BA7B683D0923}"/>
                </a:ext>
              </a:extLst>
            </p:cNvPr>
            <p:cNvSpPr/>
            <p:nvPr/>
          </p:nvSpPr>
          <p:spPr>
            <a:xfrm>
              <a:off x="18270177" y="-2988506"/>
              <a:ext cx="1713281" cy="832303"/>
            </a:xfrm>
            <a:custGeom>
              <a:avLst/>
              <a:gdLst>
                <a:gd name="connsiteX0" fmla="*/ 1713281 w 1713281"/>
                <a:gd name="connsiteY0" fmla="*/ 0 h 832303"/>
                <a:gd name="connsiteX1" fmla="*/ 0 w 1713281"/>
                <a:gd name="connsiteY1" fmla="*/ 0 h 832303"/>
                <a:gd name="connsiteX2" fmla="*/ 856641 w 1713281"/>
                <a:gd name="connsiteY2" fmla="*/ 832304 h 832303"/>
                <a:gd name="connsiteX3" fmla="*/ 1713281 w 1713281"/>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1" h="832303">
                  <a:moveTo>
                    <a:pt x="1713281" y="0"/>
                  </a:moveTo>
                  <a:lnTo>
                    <a:pt x="0" y="0"/>
                  </a:lnTo>
                  <a:lnTo>
                    <a:pt x="856641" y="832304"/>
                  </a:lnTo>
                  <a:lnTo>
                    <a:pt x="1713281" y="0"/>
                  </a:lnTo>
                </a:path>
              </a:pathLst>
            </a:custGeom>
            <a:solidFill>
              <a:srgbClr val="438838"/>
            </a:solidFill>
            <a:ln w="48661" cap="flat">
              <a:noFill/>
              <a:prstDash val="solid"/>
              <a:miter/>
            </a:ln>
          </p:spPr>
          <p:txBody>
            <a:bodyPr rtlCol="0" anchor="ctr"/>
            <a:lstStyle/>
            <a:p>
              <a:endParaRPr lang="ja-JP" altLang="en-US"/>
            </a:p>
          </p:txBody>
        </p:sp>
        <p:sp>
          <p:nvSpPr>
            <p:cNvPr id="711" name="フリーフォーム: 図形 710">
              <a:extLst>
                <a:ext uri="{FF2B5EF4-FFF2-40B4-BE49-F238E27FC236}">
                  <a16:creationId xmlns:a16="http://schemas.microsoft.com/office/drawing/2014/main" id="{388F8A8A-708F-4E27-BF10-476C05F4FEEB}"/>
                </a:ext>
              </a:extLst>
            </p:cNvPr>
            <p:cNvSpPr/>
            <p:nvPr/>
          </p:nvSpPr>
          <p:spPr>
            <a:xfrm>
              <a:off x="19126818" y="-2988506"/>
              <a:ext cx="856640" cy="1659740"/>
            </a:xfrm>
            <a:custGeom>
              <a:avLst/>
              <a:gdLst>
                <a:gd name="connsiteX0" fmla="*/ 856641 w 856640"/>
                <a:gd name="connsiteY0" fmla="*/ 0 h 1659740"/>
                <a:gd name="connsiteX1" fmla="*/ 856641 w 856640"/>
                <a:gd name="connsiteY1" fmla="*/ 0 h 1659740"/>
                <a:gd name="connsiteX2" fmla="*/ 0 w 856640"/>
                <a:gd name="connsiteY2" fmla="*/ 832304 h 1659740"/>
                <a:gd name="connsiteX3" fmla="*/ 856641 w 856640"/>
                <a:gd name="connsiteY3" fmla="*/ 1659741 h 1659740"/>
                <a:gd name="connsiteX4" fmla="*/ 856641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1" y="0"/>
                  </a:moveTo>
                  <a:lnTo>
                    <a:pt x="856641" y="0"/>
                  </a:lnTo>
                  <a:lnTo>
                    <a:pt x="0" y="832304"/>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712" name="フリーフォーム: 図形 711">
              <a:extLst>
                <a:ext uri="{FF2B5EF4-FFF2-40B4-BE49-F238E27FC236}">
                  <a16:creationId xmlns:a16="http://schemas.microsoft.com/office/drawing/2014/main" id="{679D32A1-8C13-4DCE-A0AD-086BB73457A0}"/>
                </a:ext>
              </a:extLst>
            </p:cNvPr>
            <p:cNvSpPr/>
            <p:nvPr/>
          </p:nvSpPr>
          <p:spPr>
            <a:xfrm>
              <a:off x="18270177" y="-4648247"/>
              <a:ext cx="856640" cy="1659740"/>
            </a:xfrm>
            <a:custGeom>
              <a:avLst/>
              <a:gdLst>
                <a:gd name="connsiteX0" fmla="*/ 0 w 856640"/>
                <a:gd name="connsiteY0" fmla="*/ 0 h 1659740"/>
                <a:gd name="connsiteX1" fmla="*/ 0 w 856640"/>
                <a:gd name="connsiteY1" fmla="*/ 1659741 h 1659740"/>
                <a:gd name="connsiteX2" fmla="*/ 856641 w 856640"/>
                <a:gd name="connsiteY2" fmla="*/ 827437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1" y="827437"/>
                  </a:lnTo>
                  <a:lnTo>
                    <a:pt x="0" y="0"/>
                  </a:lnTo>
                </a:path>
              </a:pathLst>
            </a:custGeom>
            <a:solidFill>
              <a:srgbClr val="3E9038"/>
            </a:solidFill>
            <a:ln w="48661" cap="flat">
              <a:noFill/>
              <a:prstDash val="solid"/>
              <a:miter/>
            </a:ln>
          </p:spPr>
          <p:txBody>
            <a:bodyPr rtlCol="0" anchor="ctr"/>
            <a:lstStyle/>
            <a:p>
              <a:endParaRPr lang="ja-JP" altLang="en-US"/>
            </a:p>
          </p:txBody>
        </p:sp>
        <p:sp>
          <p:nvSpPr>
            <p:cNvPr id="713" name="フリーフォーム: 図形 712">
              <a:extLst>
                <a:ext uri="{FF2B5EF4-FFF2-40B4-BE49-F238E27FC236}">
                  <a16:creationId xmlns:a16="http://schemas.microsoft.com/office/drawing/2014/main" id="{0F1F8CD2-98D3-427F-A7B9-9E0BA769E161}"/>
                </a:ext>
              </a:extLst>
            </p:cNvPr>
            <p:cNvSpPr/>
            <p:nvPr/>
          </p:nvSpPr>
          <p:spPr>
            <a:xfrm>
              <a:off x="18270177" y="-4648247"/>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714" name="フリーフォーム: 図形 713">
              <a:extLst>
                <a:ext uri="{FF2B5EF4-FFF2-40B4-BE49-F238E27FC236}">
                  <a16:creationId xmlns:a16="http://schemas.microsoft.com/office/drawing/2014/main" id="{2FFCEB38-A997-4BA9-B625-5CD4C6D507EC}"/>
                </a:ext>
              </a:extLst>
            </p:cNvPr>
            <p:cNvSpPr/>
            <p:nvPr/>
          </p:nvSpPr>
          <p:spPr>
            <a:xfrm>
              <a:off x="19126818" y="-4648247"/>
              <a:ext cx="856640" cy="1659740"/>
            </a:xfrm>
            <a:custGeom>
              <a:avLst/>
              <a:gdLst>
                <a:gd name="connsiteX0" fmla="*/ 856641 w 856640"/>
                <a:gd name="connsiteY0" fmla="*/ 0 h 1659740"/>
                <a:gd name="connsiteX1" fmla="*/ 856641 w 856640"/>
                <a:gd name="connsiteY1" fmla="*/ 0 h 1659740"/>
                <a:gd name="connsiteX2" fmla="*/ 0 w 856640"/>
                <a:gd name="connsiteY2" fmla="*/ 827437 h 1659740"/>
                <a:gd name="connsiteX3" fmla="*/ 856641 w 856640"/>
                <a:gd name="connsiteY3" fmla="*/ 1659741 h 1659740"/>
                <a:gd name="connsiteX4" fmla="*/ 856641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1" y="0"/>
                  </a:moveTo>
                  <a:lnTo>
                    <a:pt x="856641" y="0"/>
                  </a:lnTo>
                  <a:lnTo>
                    <a:pt x="0" y="827437"/>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715" name="フリーフォーム: 図形 714">
              <a:extLst>
                <a:ext uri="{FF2B5EF4-FFF2-40B4-BE49-F238E27FC236}">
                  <a16:creationId xmlns:a16="http://schemas.microsoft.com/office/drawing/2014/main" id="{DFFAC55B-B121-4BDB-B307-4054B2924C4E}"/>
                </a:ext>
              </a:extLst>
            </p:cNvPr>
            <p:cNvSpPr/>
            <p:nvPr/>
          </p:nvSpPr>
          <p:spPr>
            <a:xfrm>
              <a:off x="18270177" y="-3820810"/>
              <a:ext cx="1713281" cy="832303"/>
            </a:xfrm>
            <a:custGeom>
              <a:avLst/>
              <a:gdLst>
                <a:gd name="connsiteX0" fmla="*/ 856641 w 1713281"/>
                <a:gd name="connsiteY0" fmla="*/ 0 h 832303"/>
                <a:gd name="connsiteX1" fmla="*/ 856641 w 1713281"/>
                <a:gd name="connsiteY1" fmla="*/ 0 h 832303"/>
                <a:gd name="connsiteX2" fmla="*/ 0 w 1713281"/>
                <a:gd name="connsiteY2" fmla="*/ 832304 h 832303"/>
                <a:gd name="connsiteX3" fmla="*/ 1713281 w 1713281"/>
                <a:gd name="connsiteY3" fmla="*/ 832304 h 832303"/>
                <a:gd name="connsiteX4" fmla="*/ 856641 w 1713281"/>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3">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716" name="フリーフォーム: 図形 715">
              <a:extLst>
                <a:ext uri="{FF2B5EF4-FFF2-40B4-BE49-F238E27FC236}">
                  <a16:creationId xmlns:a16="http://schemas.microsoft.com/office/drawing/2014/main" id="{870CFF5A-5930-4CA6-BC40-049AEAEAADDB}"/>
                </a:ext>
              </a:extLst>
            </p:cNvPr>
            <p:cNvSpPr/>
            <p:nvPr/>
          </p:nvSpPr>
          <p:spPr>
            <a:xfrm>
              <a:off x="19983459" y="-4648247"/>
              <a:ext cx="1713279" cy="827436"/>
            </a:xfrm>
            <a:custGeom>
              <a:avLst/>
              <a:gdLst>
                <a:gd name="connsiteX0" fmla="*/ 1713280 w 1713279"/>
                <a:gd name="connsiteY0" fmla="*/ 0 h 827436"/>
                <a:gd name="connsiteX1" fmla="*/ 0 w 1713279"/>
                <a:gd name="connsiteY1" fmla="*/ 0 h 827436"/>
                <a:gd name="connsiteX2" fmla="*/ 856641 w 1713279"/>
                <a:gd name="connsiteY2" fmla="*/ 827437 h 827436"/>
                <a:gd name="connsiteX3" fmla="*/ 1713280 w 1713279"/>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79" h="827436">
                  <a:moveTo>
                    <a:pt x="1713280" y="0"/>
                  </a:moveTo>
                  <a:lnTo>
                    <a:pt x="0" y="0"/>
                  </a:lnTo>
                  <a:lnTo>
                    <a:pt x="856641" y="827437"/>
                  </a:lnTo>
                  <a:lnTo>
                    <a:pt x="1713280" y="0"/>
                  </a:lnTo>
                </a:path>
              </a:pathLst>
            </a:custGeom>
            <a:solidFill>
              <a:srgbClr val="408D38"/>
            </a:solidFill>
            <a:ln w="48661" cap="flat">
              <a:noFill/>
              <a:prstDash val="solid"/>
              <a:miter/>
            </a:ln>
          </p:spPr>
          <p:txBody>
            <a:bodyPr rtlCol="0" anchor="ctr"/>
            <a:lstStyle/>
            <a:p>
              <a:endParaRPr lang="ja-JP" altLang="en-US"/>
            </a:p>
          </p:txBody>
        </p:sp>
        <p:sp>
          <p:nvSpPr>
            <p:cNvPr id="717" name="フリーフォーム: 図形 716">
              <a:extLst>
                <a:ext uri="{FF2B5EF4-FFF2-40B4-BE49-F238E27FC236}">
                  <a16:creationId xmlns:a16="http://schemas.microsoft.com/office/drawing/2014/main" id="{F894B0B7-62AA-4AEE-B5B5-6FB8936CD256}"/>
                </a:ext>
              </a:extLst>
            </p:cNvPr>
            <p:cNvSpPr/>
            <p:nvPr/>
          </p:nvSpPr>
          <p:spPr>
            <a:xfrm>
              <a:off x="20840099" y="-4648247"/>
              <a:ext cx="856639" cy="1659740"/>
            </a:xfrm>
            <a:custGeom>
              <a:avLst/>
              <a:gdLst>
                <a:gd name="connsiteX0" fmla="*/ 856639 w 856639"/>
                <a:gd name="connsiteY0" fmla="*/ 1659741 h 1659740"/>
                <a:gd name="connsiteX1" fmla="*/ 856639 w 856639"/>
                <a:gd name="connsiteY1" fmla="*/ 1659741 h 1659740"/>
                <a:gd name="connsiteX2" fmla="*/ 856639 w 856639"/>
                <a:gd name="connsiteY2" fmla="*/ 0 h 1659740"/>
                <a:gd name="connsiteX3" fmla="*/ 856639 w 856639"/>
                <a:gd name="connsiteY3" fmla="*/ 0 h 1659740"/>
                <a:gd name="connsiteX4" fmla="*/ 0 w 856639"/>
                <a:gd name="connsiteY4" fmla="*/ 827437 h 1659740"/>
                <a:gd name="connsiteX5" fmla="*/ 856639 w 856639"/>
                <a:gd name="connsiteY5" fmla="*/ 1659741 h 1659740"/>
                <a:gd name="connsiteX6" fmla="*/ 856639 w 856639"/>
                <a:gd name="connsiteY6" fmla="*/ 0 h 1659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59740">
                  <a:moveTo>
                    <a:pt x="856639" y="1659741"/>
                  </a:moveTo>
                  <a:lnTo>
                    <a:pt x="856639" y="1659741"/>
                  </a:lnTo>
                  <a:moveTo>
                    <a:pt x="856639" y="0"/>
                  </a:moveTo>
                  <a:lnTo>
                    <a:pt x="856639" y="0"/>
                  </a:lnTo>
                  <a:lnTo>
                    <a:pt x="0" y="827437"/>
                  </a:lnTo>
                  <a:lnTo>
                    <a:pt x="856639" y="1659741"/>
                  </a:lnTo>
                  <a:lnTo>
                    <a:pt x="856639" y="0"/>
                  </a:lnTo>
                </a:path>
              </a:pathLst>
            </a:custGeom>
            <a:solidFill>
              <a:srgbClr val="359939"/>
            </a:solidFill>
            <a:ln w="48661" cap="flat">
              <a:noFill/>
              <a:prstDash val="solid"/>
              <a:miter/>
            </a:ln>
          </p:spPr>
          <p:txBody>
            <a:bodyPr rtlCol="0" anchor="ctr"/>
            <a:lstStyle/>
            <a:p>
              <a:endParaRPr lang="ja-JP" altLang="en-US"/>
            </a:p>
          </p:txBody>
        </p:sp>
        <p:sp>
          <p:nvSpPr>
            <p:cNvPr id="718" name="フリーフォーム: 図形 717">
              <a:extLst>
                <a:ext uri="{FF2B5EF4-FFF2-40B4-BE49-F238E27FC236}">
                  <a16:creationId xmlns:a16="http://schemas.microsoft.com/office/drawing/2014/main" id="{61412E45-A7BE-4B73-8847-9C4E26E86491}"/>
                </a:ext>
              </a:extLst>
            </p:cNvPr>
            <p:cNvSpPr/>
            <p:nvPr/>
          </p:nvSpPr>
          <p:spPr>
            <a:xfrm>
              <a:off x="19983459" y="-3820810"/>
              <a:ext cx="1713279" cy="832303"/>
            </a:xfrm>
            <a:custGeom>
              <a:avLst/>
              <a:gdLst>
                <a:gd name="connsiteX0" fmla="*/ 856641 w 1713279"/>
                <a:gd name="connsiteY0" fmla="*/ 0 h 832303"/>
                <a:gd name="connsiteX1" fmla="*/ 856641 w 1713279"/>
                <a:gd name="connsiteY1" fmla="*/ 0 h 832303"/>
                <a:gd name="connsiteX2" fmla="*/ 0 w 1713279"/>
                <a:gd name="connsiteY2" fmla="*/ 832304 h 832303"/>
                <a:gd name="connsiteX3" fmla="*/ 1713280 w 1713279"/>
                <a:gd name="connsiteY3" fmla="*/ 832304 h 832303"/>
                <a:gd name="connsiteX4" fmla="*/ 856641 w 1713279"/>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79" h="832303">
                  <a:moveTo>
                    <a:pt x="856641" y="0"/>
                  </a:moveTo>
                  <a:lnTo>
                    <a:pt x="856641" y="0"/>
                  </a:lnTo>
                  <a:lnTo>
                    <a:pt x="0" y="832304"/>
                  </a:lnTo>
                  <a:lnTo>
                    <a:pt x="1713280"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719" name="フリーフォーム: 図形 718">
              <a:extLst>
                <a:ext uri="{FF2B5EF4-FFF2-40B4-BE49-F238E27FC236}">
                  <a16:creationId xmlns:a16="http://schemas.microsoft.com/office/drawing/2014/main" id="{B9FFBF0A-2568-4535-9034-18C7D33DDD46}"/>
                </a:ext>
              </a:extLst>
            </p:cNvPr>
            <p:cNvSpPr/>
            <p:nvPr/>
          </p:nvSpPr>
          <p:spPr>
            <a:xfrm>
              <a:off x="19983459" y="-4648247"/>
              <a:ext cx="856640" cy="1659740"/>
            </a:xfrm>
            <a:custGeom>
              <a:avLst/>
              <a:gdLst>
                <a:gd name="connsiteX0" fmla="*/ 0 w 856640"/>
                <a:gd name="connsiteY0" fmla="*/ 0 h 1659740"/>
                <a:gd name="connsiteX1" fmla="*/ 0 w 856640"/>
                <a:gd name="connsiteY1" fmla="*/ 0 h 1659740"/>
                <a:gd name="connsiteX2" fmla="*/ 0 w 856640"/>
                <a:gd name="connsiteY2" fmla="*/ 1659741 h 1659740"/>
                <a:gd name="connsiteX3" fmla="*/ 856641 w 856640"/>
                <a:gd name="connsiteY3" fmla="*/ 827437 h 1659740"/>
                <a:gd name="connsiteX4" fmla="*/ 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0" y="0"/>
                  </a:moveTo>
                  <a:lnTo>
                    <a:pt x="0" y="0"/>
                  </a:lnTo>
                  <a:lnTo>
                    <a:pt x="0" y="1659741"/>
                  </a:lnTo>
                  <a:lnTo>
                    <a:pt x="856641" y="827437"/>
                  </a:lnTo>
                  <a:lnTo>
                    <a:pt x="0" y="0"/>
                  </a:lnTo>
                </a:path>
              </a:pathLst>
            </a:custGeom>
            <a:solidFill>
              <a:srgbClr val="3F8E38"/>
            </a:solidFill>
            <a:ln w="48661" cap="flat">
              <a:noFill/>
              <a:prstDash val="solid"/>
              <a:miter/>
            </a:ln>
          </p:spPr>
          <p:txBody>
            <a:bodyPr rtlCol="0" anchor="ctr"/>
            <a:lstStyle/>
            <a:p>
              <a:endParaRPr lang="ja-JP" altLang="en-US"/>
            </a:p>
          </p:txBody>
        </p:sp>
        <p:sp>
          <p:nvSpPr>
            <p:cNvPr id="720" name="フリーフォーム: 図形 719">
              <a:extLst>
                <a:ext uri="{FF2B5EF4-FFF2-40B4-BE49-F238E27FC236}">
                  <a16:creationId xmlns:a16="http://schemas.microsoft.com/office/drawing/2014/main" id="{5B99A036-AEC2-4C18-935E-56D3D8A95225}"/>
                </a:ext>
              </a:extLst>
            </p:cNvPr>
            <p:cNvSpPr/>
            <p:nvPr/>
          </p:nvSpPr>
          <p:spPr>
            <a:xfrm>
              <a:off x="14838749" y="-4648247"/>
              <a:ext cx="856640" cy="1659740"/>
            </a:xfrm>
            <a:custGeom>
              <a:avLst/>
              <a:gdLst>
                <a:gd name="connsiteX0" fmla="*/ 0 w 856640"/>
                <a:gd name="connsiteY0" fmla="*/ 0 h 1659740"/>
                <a:gd name="connsiteX1" fmla="*/ 0 w 856640"/>
                <a:gd name="connsiteY1" fmla="*/ 1659741 h 1659740"/>
                <a:gd name="connsiteX2" fmla="*/ 856641 w 856640"/>
                <a:gd name="connsiteY2" fmla="*/ 827437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1" y="827437"/>
                  </a:lnTo>
                  <a:lnTo>
                    <a:pt x="0" y="0"/>
                  </a:lnTo>
                </a:path>
              </a:pathLst>
            </a:custGeom>
            <a:solidFill>
              <a:srgbClr val="408D38"/>
            </a:solidFill>
            <a:ln w="48661" cap="flat">
              <a:noFill/>
              <a:prstDash val="solid"/>
              <a:miter/>
            </a:ln>
          </p:spPr>
          <p:txBody>
            <a:bodyPr rtlCol="0" anchor="ctr"/>
            <a:lstStyle/>
            <a:p>
              <a:endParaRPr lang="ja-JP" altLang="en-US"/>
            </a:p>
          </p:txBody>
        </p:sp>
        <p:sp>
          <p:nvSpPr>
            <p:cNvPr id="721" name="フリーフォーム: 図形 720">
              <a:extLst>
                <a:ext uri="{FF2B5EF4-FFF2-40B4-BE49-F238E27FC236}">
                  <a16:creationId xmlns:a16="http://schemas.microsoft.com/office/drawing/2014/main" id="{7F8A1C0F-5A1D-4801-91F3-4D6F313F1ABD}"/>
                </a:ext>
              </a:extLst>
            </p:cNvPr>
            <p:cNvSpPr/>
            <p:nvPr/>
          </p:nvSpPr>
          <p:spPr>
            <a:xfrm>
              <a:off x="14838749" y="-4648247"/>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722" name="フリーフォーム: 図形 721">
              <a:extLst>
                <a:ext uri="{FF2B5EF4-FFF2-40B4-BE49-F238E27FC236}">
                  <a16:creationId xmlns:a16="http://schemas.microsoft.com/office/drawing/2014/main" id="{EC64E86B-CB20-47DE-BA17-C5911199E53F}"/>
                </a:ext>
              </a:extLst>
            </p:cNvPr>
            <p:cNvSpPr/>
            <p:nvPr/>
          </p:nvSpPr>
          <p:spPr>
            <a:xfrm>
              <a:off x="15695389" y="-4648247"/>
              <a:ext cx="856640" cy="1659740"/>
            </a:xfrm>
            <a:custGeom>
              <a:avLst/>
              <a:gdLst>
                <a:gd name="connsiteX0" fmla="*/ 856641 w 856640"/>
                <a:gd name="connsiteY0" fmla="*/ 0 h 1659740"/>
                <a:gd name="connsiteX1" fmla="*/ 856641 w 856640"/>
                <a:gd name="connsiteY1" fmla="*/ 0 h 1659740"/>
                <a:gd name="connsiteX2" fmla="*/ 0 w 856640"/>
                <a:gd name="connsiteY2" fmla="*/ 827437 h 1659740"/>
                <a:gd name="connsiteX3" fmla="*/ 856641 w 856640"/>
                <a:gd name="connsiteY3" fmla="*/ 1659741 h 1659740"/>
                <a:gd name="connsiteX4" fmla="*/ 856641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1" y="0"/>
                  </a:moveTo>
                  <a:lnTo>
                    <a:pt x="856641" y="0"/>
                  </a:lnTo>
                  <a:lnTo>
                    <a:pt x="0" y="827437"/>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723" name="フリーフォーム: 図形 722">
              <a:extLst>
                <a:ext uri="{FF2B5EF4-FFF2-40B4-BE49-F238E27FC236}">
                  <a16:creationId xmlns:a16="http://schemas.microsoft.com/office/drawing/2014/main" id="{B9FACA83-96ED-46E0-8850-8882BBDA4126}"/>
                </a:ext>
              </a:extLst>
            </p:cNvPr>
            <p:cNvSpPr/>
            <p:nvPr/>
          </p:nvSpPr>
          <p:spPr>
            <a:xfrm>
              <a:off x="14838749" y="-3820810"/>
              <a:ext cx="1713281" cy="832303"/>
            </a:xfrm>
            <a:custGeom>
              <a:avLst/>
              <a:gdLst>
                <a:gd name="connsiteX0" fmla="*/ 856641 w 1713281"/>
                <a:gd name="connsiteY0" fmla="*/ 0 h 832303"/>
                <a:gd name="connsiteX1" fmla="*/ 856641 w 1713281"/>
                <a:gd name="connsiteY1" fmla="*/ 0 h 832303"/>
                <a:gd name="connsiteX2" fmla="*/ 0 w 1713281"/>
                <a:gd name="connsiteY2" fmla="*/ 832304 h 832303"/>
                <a:gd name="connsiteX3" fmla="*/ 1713281 w 1713281"/>
                <a:gd name="connsiteY3" fmla="*/ 832304 h 832303"/>
                <a:gd name="connsiteX4" fmla="*/ 856641 w 1713281"/>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3">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724" name="フリーフォーム: 図形 723">
              <a:extLst>
                <a:ext uri="{FF2B5EF4-FFF2-40B4-BE49-F238E27FC236}">
                  <a16:creationId xmlns:a16="http://schemas.microsoft.com/office/drawing/2014/main" id="{236266F9-7CAB-48E2-BE0D-D099DF379F73}"/>
                </a:ext>
              </a:extLst>
            </p:cNvPr>
            <p:cNvSpPr/>
            <p:nvPr/>
          </p:nvSpPr>
          <p:spPr>
            <a:xfrm>
              <a:off x="16552030" y="-4648247"/>
              <a:ext cx="1718147" cy="827436"/>
            </a:xfrm>
            <a:custGeom>
              <a:avLst/>
              <a:gdLst>
                <a:gd name="connsiteX0" fmla="*/ 1718148 w 1718147"/>
                <a:gd name="connsiteY0" fmla="*/ 0 h 827436"/>
                <a:gd name="connsiteX1" fmla="*/ 0 w 1718147"/>
                <a:gd name="connsiteY1" fmla="*/ 0 h 827436"/>
                <a:gd name="connsiteX2" fmla="*/ 856640 w 1718147"/>
                <a:gd name="connsiteY2" fmla="*/ 827437 h 827436"/>
                <a:gd name="connsiteX3" fmla="*/ 1718148 w 1718147"/>
                <a:gd name="connsiteY3" fmla="*/ 0 h 827436"/>
              </a:gdLst>
              <a:ahLst/>
              <a:cxnLst>
                <a:cxn ang="0">
                  <a:pos x="connsiteX0" y="connsiteY0"/>
                </a:cxn>
                <a:cxn ang="0">
                  <a:pos x="connsiteX1" y="connsiteY1"/>
                </a:cxn>
                <a:cxn ang="0">
                  <a:pos x="connsiteX2" y="connsiteY2"/>
                </a:cxn>
                <a:cxn ang="0">
                  <a:pos x="connsiteX3" y="connsiteY3"/>
                </a:cxn>
              </a:cxnLst>
              <a:rect l="l" t="t" r="r" b="b"/>
              <a:pathLst>
                <a:path w="1718147" h="827436">
                  <a:moveTo>
                    <a:pt x="1718148" y="0"/>
                  </a:moveTo>
                  <a:lnTo>
                    <a:pt x="0" y="0"/>
                  </a:lnTo>
                  <a:lnTo>
                    <a:pt x="856640" y="827437"/>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725" name="フリーフォーム: 図形 724">
              <a:extLst>
                <a:ext uri="{FF2B5EF4-FFF2-40B4-BE49-F238E27FC236}">
                  <a16:creationId xmlns:a16="http://schemas.microsoft.com/office/drawing/2014/main" id="{A4B19EA7-0CA0-4946-82BF-BEBC063D70BC}"/>
                </a:ext>
              </a:extLst>
            </p:cNvPr>
            <p:cNvSpPr/>
            <p:nvPr/>
          </p:nvSpPr>
          <p:spPr>
            <a:xfrm>
              <a:off x="17408670" y="-4648247"/>
              <a:ext cx="861507" cy="1659740"/>
            </a:xfrm>
            <a:custGeom>
              <a:avLst/>
              <a:gdLst>
                <a:gd name="connsiteX0" fmla="*/ 861508 w 861507"/>
                <a:gd name="connsiteY0" fmla="*/ 0 h 1659740"/>
                <a:gd name="connsiteX1" fmla="*/ 861508 w 861507"/>
                <a:gd name="connsiteY1" fmla="*/ 0 h 1659740"/>
                <a:gd name="connsiteX2" fmla="*/ 0 w 861507"/>
                <a:gd name="connsiteY2" fmla="*/ 827437 h 1659740"/>
                <a:gd name="connsiteX3" fmla="*/ 861508 w 861507"/>
                <a:gd name="connsiteY3" fmla="*/ 1659741 h 1659740"/>
                <a:gd name="connsiteX4" fmla="*/ 861508 w 861507"/>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59740">
                  <a:moveTo>
                    <a:pt x="861508" y="0"/>
                  </a:moveTo>
                  <a:lnTo>
                    <a:pt x="861508" y="0"/>
                  </a:lnTo>
                  <a:lnTo>
                    <a:pt x="0" y="827437"/>
                  </a:lnTo>
                  <a:lnTo>
                    <a:pt x="861508" y="1659741"/>
                  </a:lnTo>
                  <a:lnTo>
                    <a:pt x="861508" y="0"/>
                  </a:lnTo>
                </a:path>
              </a:pathLst>
            </a:custGeom>
            <a:solidFill>
              <a:srgbClr val="359939"/>
            </a:solidFill>
            <a:ln w="48661" cap="flat">
              <a:noFill/>
              <a:prstDash val="solid"/>
              <a:miter/>
            </a:ln>
          </p:spPr>
          <p:txBody>
            <a:bodyPr rtlCol="0" anchor="ctr"/>
            <a:lstStyle/>
            <a:p>
              <a:endParaRPr lang="ja-JP" altLang="en-US"/>
            </a:p>
          </p:txBody>
        </p:sp>
        <p:sp>
          <p:nvSpPr>
            <p:cNvPr id="726" name="フリーフォーム: 図形 725">
              <a:extLst>
                <a:ext uri="{FF2B5EF4-FFF2-40B4-BE49-F238E27FC236}">
                  <a16:creationId xmlns:a16="http://schemas.microsoft.com/office/drawing/2014/main" id="{FDA1BED5-C5E1-45D8-8913-BBE169E24D8E}"/>
                </a:ext>
              </a:extLst>
            </p:cNvPr>
            <p:cNvSpPr/>
            <p:nvPr/>
          </p:nvSpPr>
          <p:spPr>
            <a:xfrm>
              <a:off x="16552030" y="-3820810"/>
              <a:ext cx="1718147" cy="832303"/>
            </a:xfrm>
            <a:custGeom>
              <a:avLst/>
              <a:gdLst>
                <a:gd name="connsiteX0" fmla="*/ 856640 w 1718147"/>
                <a:gd name="connsiteY0" fmla="*/ 0 h 832303"/>
                <a:gd name="connsiteX1" fmla="*/ 856640 w 1718147"/>
                <a:gd name="connsiteY1" fmla="*/ 0 h 832303"/>
                <a:gd name="connsiteX2" fmla="*/ 0 w 1718147"/>
                <a:gd name="connsiteY2" fmla="*/ 832304 h 832303"/>
                <a:gd name="connsiteX3" fmla="*/ 1718148 w 1718147"/>
                <a:gd name="connsiteY3" fmla="*/ 832304 h 832303"/>
                <a:gd name="connsiteX4" fmla="*/ 856640 w 1718147"/>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32303">
                  <a:moveTo>
                    <a:pt x="856640" y="0"/>
                  </a:moveTo>
                  <a:lnTo>
                    <a:pt x="856640" y="0"/>
                  </a:lnTo>
                  <a:lnTo>
                    <a:pt x="0" y="832304"/>
                  </a:lnTo>
                  <a:lnTo>
                    <a:pt x="1718148" y="832304"/>
                  </a:lnTo>
                  <a:lnTo>
                    <a:pt x="856640" y="0"/>
                  </a:lnTo>
                </a:path>
              </a:pathLst>
            </a:custGeom>
            <a:solidFill>
              <a:srgbClr val="3D9138"/>
            </a:solidFill>
            <a:ln w="48661" cap="flat">
              <a:noFill/>
              <a:prstDash val="solid"/>
              <a:miter/>
            </a:ln>
          </p:spPr>
          <p:txBody>
            <a:bodyPr rtlCol="0" anchor="ctr"/>
            <a:lstStyle/>
            <a:p>
              <a:endParaRPr lang="ja-JP" altLang="en-US"/>
            </a:p>
          </p:txBody>
        </p:sp>
        <p:sp>
          <p:nvSpPr>
            <p:cNvPr id="727" name="フリーフォーム: 図形 726">
              <a:extLst>
                <a:ext uri="{FF2B5EF4-FFF2-40B4-BE49-F238E27FC236}">
                  <a16:creationId xmlns:a16="http://schemas.microsoft.com/office/drawing/2014/main" id="{A5F70788-00A2-4467-98B3-76905B060962}"/>
                </a:ext>
              </a:extLst>
            </p:cNvPr>
            <p:cNvSpPr/>
            <p:nvPr/>
          </p:nvSpPr>
          <p:spPr>
            <a:xfrm>
              <a:off x="16552030" y="-4648247"/>
              <a:ext cx="856639" cy="1659740"/>
            </a:xfrm>
            <a:custGeom>
              <a:avLst/>
              <a:gdLst>
                <a:gd name="connsiteX0" fmla="*/ 0 w 856639"/>
                <a:gd name="connsiteY0" fmla="*/ 0 h 1659740"/>
                <a:gd name="connsiteX1" fmla="*/ 0 w 856639"/>
                <a:gd name="connsiteY1" fmla="*/ 0 h 1659740"/>
                <a:gd name="connsiteX2" fmla="*/ 0 w 856639"/>
                <a:gd name="connsiteY2" fmla="*/ 1659741 h 1659740"/>
                <a:gd name="connsiteX3" fmla="*/ 856640 w 856639"/>
                <a:gd name="connsiteY3" fmla="*/ 827437 h 1659740"/>
                <a:gd name="connsiteX4" fmla="*/ 0 w 856639"/>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0">
                  <a:moveTo>
                    <a:pt x="0" y="0"/>
                  </a:moveTo>
                  <a:lnTo>
                    <a:pt x="0" y="0"/>
                  </a:lnTo>
                  <a:lnTo>
                    <a:pt x="0" y="1659741"/>
                  </a:lnTo>
                  <a:lnTo>
                    <a:pt x="856640"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728" name="フリーフォーム: 図形 727">
              <a:extLst>
                <a:ext uri="{FF2B5EF4-FFF2-40B4-BE49-F238E27FC236}">
                  <a16:creationId xmlns:a16="http://schemas.microsoft.com/office/drawing/2014/main" id="{342209FB-256A-4044-8009-BD1BAC2A2044}"/>
                </a:ext>
              </a:extLst>
            </p:cNvPr>
            <p:cNvSpPr/>
            <p:nvPr/>
          </p:nvSpPr>
          <p:spPr>
            <a:xfrm>
              <a:off x="17408670" y="-2988506"/>
              <a:ext cx="861507" cy="1659740"/>
            </a:xfrm>
            <a:custGeom>
              <a:avLst/>
              <a:gdLst>
                <a:gd name="connsiteX0" fmla="*/ 861508 w 861507"/>
                <a:gd name="connsiteY0" fmla="*/ 0 h 1659740"/>
                <a:gd name="connsiteX1" fmla="*/ 861508 w 861507"/>
                <a:gd name="connsiteY1" fmla="*/ 0 h 1659740"/>
                <a:gd name="connsiteX2" fmla="*/ 0 w 861507"/>
                <a:gd name="connsiteY2" fmla="*/ 832304 h 1659740"/>
                <a:gd name="connsiteX3" fmla="*/ 861508 w 861507"/>
                <a:gd name="connsiteY3" fmla="*/ 1659741 h 1659740"/>
                <a:gd name="connsiteX4" fmla="*/ 861508 w 861507"/>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59740">
                  <a:moveTo>
                    <a:pt x="861508" y="0"/>
                  </a:moveTo>
                  <a:lnTo>
                    <a:pt x="861508" y="0"/>
                  </a:lnTo>
                  <a:lnTo>
                    <a:pt x="0" y="832304"/>
                  </a:lnTo>
                  <a:lnTo>
                    <a:pt x="861508" y="1659741"/>
                  </a:lnTo>
                  <a:lnTo>
                    <a:pt x="861508" y="0"/>
                  </a:lnTo>
                </a:path>
              </a:pathLst>
            </a:custGeom>
            <a:solidFill>
              <a:srgbClr val="3E9038"/>
            </a:solidFill>
            <a:ln w="48661" cap="flat">
              <a:noFill/>
              <a:prstDash val="solid"/>
              <a:miter/>
            </a:ln>
          </p:spPr>
          <p:txBody>
            <a:bodyPr rtlCol="0" anchor="ctr"/>
            <a:lstStyle/>
            <a:p>
              <a:endParaRPr lang="ja-JP" altLang="en-US"/>
            </a:p>
          </p:txBody>
        </p:sp>
        <p:sp>
          <p:nvSpPr>
            <p:cNvPr id="729" name="フリーフォーム: 図形 728">
              <a:extLst>
                <a:ext uri="{FF2B5EF4-FFF2-40B4-BE49-F238E27FC236}">
                  <a16:creationId xmlns:a16="http://schemas.microsoft.com/office/drawing/2014/main" id="{8CEE6379-8731-4558-9806-9463B2AD6F6B}"/>
                </a:ext>
              </a:extLst>
            </p:cNvPr>
            <p:cNvSpPr/>
            <p:nvPr/>
          </p:nvSpPr>
          <p:spPr>
            <a:xfrm>
              <a:off x="16552030" y="-2156202"/>
              <a:ext cx="1718147" cy="827436"/>
            </a:xfrm>
            <a:custGeom>
              <a:avLst/>
              <a:gdLst>
                <a:gd name="connsiteX0" fmla="*/ 856640 w 1718147"/>
                <a:gd name="connsiteY0" fmla="*/ 0 h 827436"/>
                <a:gd name="connsiteX1" fmla="*/ 0 w 1718147"/>
                <a:gd name="connsiteY1" fmla="*/ 827437 h 827436"/>
                <a:gd name="connsiteX2" fmla="*/ 1718148 w 1718147"/>
                <a:gd name="connsiteY2" fmla="*/ 827437 h 827436"/>
                <a:gd name="connsiteX3" fmla="*/ 856640 w 1718147"/>
                <a:gd name="connsiteY3" fmla="*/ 0 h 827436"/>
              </a:gdLst>
              <a:ahLst/>
              <a:cxnLst>
                <a:cxn ang="0">
                  <a:pos x="connsiteX0" y="connsiteY0"/>
                </a:cxn>
                <a:cxn ang="0">
                  <a:pos x="connsiteX1" y="connsiteY1"/>
                </a:cxn>
                <a:cxn ang="0">
                  <a:pos x="connsiteX2" y="connsiteY2"/>
                </a:cxn>
                <a:cxn ang="0">
                  <a:pos x="connsiteX3" y="connsiteY3"/>
                </a:cxn>
              </a:cxnLst>
              <a:rect l="l" t="t" r="r" b="b"/>
              <a:pathLst>
                <a:path w="1718147" h="827436">
                  <a:moveTo>
                    <a:pt x="856640" y="0"/>
                  </a:moveTo>
                  <a:lnTo>
                    <a:pt x="0" y="827437"/>
                  </a:lnTo>
                  <a:lnTo>
                    <a:pt x="1718148" y="827437"/>
                  </a:lnTo>
                  <a:lnTo>
                    <a:pt x="856640" y="0"/>
                  </a:lnTo>
                </a:path>
              </a:pathLst>
            </a:custGeom>
            <a:solidFill>
              <a:srgbClr val="359939"/>
            </a:solidFill>
            <a:ln w="48661" cap="flat">
              <a:noFill/>
              <a:prstDash val="solid"/>
              <a:miter/>
            </a:ln>
          </p:spPr>
          <p:txBody>
            <a:bodyPr rtlCol="0" anchor="ctr"/>
            <a:lstStyle/>
            <a:p>
              <a:endParaRPr lang="ja-JP" altLang="en-US"/>
            </a:p>
          </p:txBody>
        </p:sp>
        <p:sp>
          <p:nvSpPr>
            <p:cNvPr id="730" name="フリーフォーム: 図形 729">
              <a:extLst>
                <a:ext uri="{FF2B5EF4-FFF2-40B4-BE49-F238E27FC236}">
                  <a16:creationId xmlns:a16="http://schemas.microsoft.com/office/drawing/2014/main" id="{34CA407E-9C4D-4F92-936C-FF38A8843429}"/>
                </a:ext>
              </a:extLst>
            </p:cNvPr>
            <p:cNvSpPr/>
            <p:nvPr/>
          </p:nvSpPr>
          <p:spPr>
            <a:xfrm>
              <a:off x="16552030" y="-2988506"/>
              <a:ext cx="856639" cy="1659740"/>
            </a:xfrm>
            <a:custGeom>
              <a:avLst/>
              <a:gdLst>
                <a:gd name="connsiteX0" fmla="*/ 0 w 856639"/>
                <a:gd name="connsiteY0" fmla="*/ 0 h 1659740"/>
                <a:gd name="connsiteX1" fmla="*/ 0 w 856639"/>
                <a:gd name="connsiteY1" fmla="*/ 1659741 h 1659740"/>
                <a:gd name="connsiteX2" fmla="*/ 856640 w 856639"/>
                <a:gd name="connsiteY2" fmla="*/ 832304 h 1659740"/>
                <a:gd name="connsiteX3" fmla="*/ 0 w 856639"/>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39" h="1659740">
                  <a:moveTo>
                    <a:pt x="0" y="0"/>
                  </a:moveTo>
                  <a:lnTo>
                    <a:pt x="0" y="1659741"/>
                  </a:lnTo>
                  <a:lnTo>
                    <a:pt x="856640"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731" name="フリーフォーム: 図形 730">
              <a:extLst>
                <a:ext uri="{FF2B5EF4-FFF2-40B4-BE49-F238E27FC236}">
                  <a16:creationId xmlns:a16="http://schemas.microsoft.com/office/drawing/2014/main" id="{674A560E-C252-4236-B3BF-27D1022B5867}"/>
                </a:ext>
              </a:extLst>
            </p:cNvPr>
            <p:cNvSpPr/>
            <p:nvPr/>
          </p:nvSpPr>
          <p:spPr>
            <a:xfrm>
              <a:off x="16556897" y="-2988506"/>
              <a:ext cx="1713280" cy="832303"/>
            </a:xfrm>
            <a:custGeom>
              <a:avLst/>
              <a:gdLst>
                <a:gd name="connsiteX0" fmla="*/ 1713281 w 1713280"/>
                <a:gd name="connsiteY0" fmla="*/ 0 h 832303"/>
                <a:gd name="connsiteX1" fmla="*/ 0 w 1713280"/>
                <a:gd name="connsiteY1" fmla="*/ 0 h 832303"/>
                <a:gd name="connsiteX2" fmla="*/ 856641 w 1713280"/>
                <a:gd name="connsiteY2" fmla="*/ 832304 h 832303"/>
                <a:gd name="connsiteX3" fmla="*/ 1713281 w 1713280"/>
                <a:gd name="connsiteY3" fmla="*/ 0 h 832303"/>
                <a:gd name="connsiteX4" fmla="*/ 1713281 w 1713280"/>
                <a:gd name="connsiteY4" fmla="*/ 0 h 832303"/>
                <a:gd name="connsiteX5" fmla="*/ 1713281 w 1713280"/>
                <a:gd name="connsiteY5" fmla="*/ 0 h 83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0" h="832303">
                  <a:moveTo>
                    <a:pt x="1713281" y="0"/>
                  </a:moveTo>
                  <a:lnTo>
                    <a:pt x="0" y="0"/>
                  </a:lnTo>
                  <a:lnTo>
                    <a:pt x="856641" y="832304"/>
                  </a:lnTo>
                  <a:lnTo>
                    <a:pt x="1713281" y="0"/>
                  </a:lnTo>
                  <a:moveTo>
                    <a:pt x="1713281" y="0"/>
                  </a:moveTo>
                  <a:lnTo>
                    <a:pt x="1713281" y="0"/>
                  </a:lnTo>
                </a:path>
              </a:pathLst>
            </a:custGeom>
            <a:solidFill>
              <a:srgbClr val="408D38"/>
            </a:solidFill>
            <a:ln w="48661" cap="flat">
              <a:noFill/>
              <a:prstDash val="solid"/>
              <a:miter/>
            </a:ln>
          </p:spPr>
          <p:txBody>
            <a:bodyPr rtlCol="0" anchor="ctr"/>
            <a:lstStyle/>
            <a:p>
              <a:endParaRPr lang="ja-JP" altLang="en-US"/>
            </a:p>
          </p:txBody>
        </p:sp>
        <p:sp>
          <p:nvSpPr>
            <p:cNvPr id="732" name="フリーフォーム: 図形 731">
              <a:extLst>
                <a:ext uri="{FF2B5EF4-FFF2-40B4-BE49-F238E27FC236}">
                  <a16:creationId xmlns:a16="http://schemas.microsoft.com/office/drawing/2014/main" id="{9929CE00-E671-4A37-B9E5-760D40335B6B}"/>
                </a:ext>
              </a:extLst>
            </p:cNvPr>
            <p:cNvSpPr/>
            <p:nvPr/>
          </p:nvSpPr>
          <p:spPr>
            <a:xfrm>
              <a:off x="14838749" y="-2156202"/>
              <a:ext cx="1713281" cy="827436"/>
            </a:xfrm>
            <a:custGeom>
              <a:avLst/>
              <a:gdLst>
                <a:gd name="connsiteX0" fmla="*/ 856641 w 1713281"/>
                <a:gd name="connsiteY0" fmla="*/ 0 h 827436"/>
                <a:gd name="connsiteX1" fmla="*/ 0 w 1713281"/>
                <a:gd name="connsiteY1" fmla="*/ 827437 h 827436"/>
                <a:gd name="connsiteX2" fmla="*/ 1713281 w 1713281"/>
                <a:gd name="connsiteY2" fmla="*/ 827437 h 827436"/>
                <a:gd name="connsiteX3" fmla="*/ 85664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856641" y="0"/>
                  </a:moveTo>
                  <a:lnTo>
                    <a:pt x="0" y="827437"/>
                  </a:lnTo>
                  <a:lnTo>
                    <a:pt x="1713281" y="827437"/>
                  </a:lnTo>
                  <a:lnTo>
                    <a:pt x="856641" y="0"/>
                  </a:lnTo>
                </a:path>
              </a:pathLst>
            </a:custGeom>
            <a:solidFill>
              <a:srgbClr val="408D38"/>
            </a:solidFill>
            <a:ln w="48661" cap="flat">
              <a:noFill/>
              <a:prstDash val="solid"/>
              <a:miter/>
            </a:ln>
          </p:spPr>
          <p:txBody>
            <a:bodyPr rtlCol="0" anchor="ctr"/>
            <a:lstStyle/>
            <a:p>
              <a:endParaRPr lang="ja-JP" altLang="en-US"/>
            </a:p>
          </p:txBody>
        </p:sp>
        <p:sp>
          <p:nvSpPr>
            <p:cNvPr id="733" name="フリーフォーム: 図形 732">
              <a:extLst>
                <a:ext uri="{FF2B5EF4-FFF2-40B4-BE49-F238E27FC236}">
                  <a16:creationId xmlns:a16="http://schemas.microsoft.com/office/drawing/2014/main" id="{07D78784-6129-414A-9EA9-EFD9F603B48A}"/>
                </a:ext>
              </a:extLst>
            </p:cNvPr>
            <p:cNvSpPr/>
            <p:nvPr/>
          </p:nvSpPr>
          <p:spPr>
            <a:xfrm>
              <a:off x="14838749" y="-2988506"/>
              <a:ext cx="856640" cy="1659740"/>
            </a:xfrm>
            <a:custGeom>
              <a:avLst/>
              <a:gdLst>
                <a:gd name="connsiteX0" fmla="*/ 0 w 856640"/>
                <a:gd name="connsiteY0" fmla="*/ 0 h 1659740"/>
                <a:gd name="connsiteX1" fmla="*/ 0 w 856640"/>
                <a:gd name="connsiteY1" fmla="*/ 0 h 1659740"/>
                <a:gd name="connsiteX2" fmla="*/ 0 w 856640"/>
                <a:gd name="connsiteY2" fmla="*/ 0 h 1659740"/>
                <a:gd name="connsiteX3" fmla="*/ 0 w 856640"/>
                <a:gd name="connsiteY3" fmla="*/ 0 h 1659740"/>
                <a:gd name="connsiteX4" fmla="*/ 0 w 856640"/>
                <a:gd name="connsiteY4" fmla="*/ 1659741 h 1659740"/>
                <a:gd name="connsiteX5" fmla="*/ 856641 w 856640"/>
                <a:gd name="connsiteY5" fmla="*/ 832304 h 1659740"/>
                <a:gd name="connsiteX6" fmla="*/ 0 w 856640"/>
                <a:gd name="connsiteY6" fmla="*/ 0 h 1659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59740">
                  <a:moveTo>
                    <a:pt x="0" y="0"/>
                  </a:moveTo>
                  <a:lnTo>
                    <a:pt x="0" y="0"/>
                  </a:lnTo>
                  <a:lnTo>
                    <a:pt x="0" y="0"/>
                  </a:lnTo>
                  <a:lnTo>
                    <a:pt x="0" y="0"/>
                  </a:lnTo>
                  <a:lnTo>
                    <a:pt x="0" y="1659741"/>
                  </a:lnTo>
                  <a:lnTo>
                    <a:pt x="856641" y="832304"/>
                  </a:lnTo>
                  <a:lnTo>
                    <a:pt x="0" y="0"/>
                  </a:lnTo>
                </a:path>
              </a:pathLst>
            </a:custGeom>
            <a:solidFill>
              <a:srgbClr val="3B9338"/>
            </a:solidFill>
            <a:ln w="48661" cap="flat">
              <a:noFill/>
              <a:prstDash val="solid"/>
              <a:miter/>
            </a:ln>
          </p:spPr>
          <p:txBody>
            <a:bodyPr rtlCol="0" anchor="ctr"/>
            <a:lstStyle/>
            <a:p>
              <a:endParaRPr lang="ja-JP" altLang="en-US"/>
            </a:p>
          </p:txBody>
        </p:sp>
        <p:sp>
          <p:nvSpPr>
            <p:cNvPr id="734" name="フリーフォーム: 図形 733">
              <a:extLst>
                <a:ext uri="{FF2B5EF4-FFF2-40B4-BE49-F238E27FC236}">
                  <a16:creationId xmlns:a16="http://schemas.microsoft.com/office/drawing/2014/main" id="{88A93773-6E35-4389-845B-801A07ED0D31}"/>
                </a:ext>
              </a:extLst>
            </p:cNvPr>
            <p:cNvSpPr/>
            <p:nvPr/>
          </p:nvSpPr>
          <p:spPr>
            <a:xfrm>
              <a:off x="14838749" y="-2988506"/>
              <a:ext cx="1713281" cy="832303"/>
            </a:xfrm>
            <a:custGeom>
              <a:avLst/>
              <a:gdLst>
                <a:gd name="connsiteX0" fmla="*/ 1713281 w 1713281"/>
                <a:gd name="connsiteY0" fmla="*/ 0 h 832303"/>
                <a:gd name="connsiteX1" fmla="*/ 0 w 1713281"/>
                <a:gd name="connsiteY1" fmla="*/ 0 h 832303"/>
                <a:gd name="connsiteX2" fmla="*/ 856641 w 1713281"/>
                <a:gd name="connsiteY2" fmla="*/ 832304 h 832303"/>
                <a:gd name="connsiteX3" fmla="*/ 1713281 w 1713281"/>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1" h="832303">
                  <a:moveTo>
                    <a:pt x="1713281" y="0"/>
                  </a:moveTo>
                  <a:lnTo>
                    <a:pt x="0" y="0"/>
                  </a:lnTo>
                  <a:lnTo>
                    <a:pt x="856641" y="832304"/>
                  </a:lnTo>
                  <a:lnTo>
                    <a:pt x="1713281" y="0"/>
                  </a:lnTo>
                </a:path>
              </a:pathLst>
            </a:custGeom>
            <a:solidFill>
              <a:srgbClr val="3E9038"/>
            </a:solidFill>
            <a:ln w="48661" cap="flat">
              <a:noFill/>
              <a:prstDash val="solid"/>
              <a:miter/>
            </a:ln>
          </p:spPr>
          <p:txBody>
            <a:bodyPr rtlCol="0" anchor="ctr"/>
            <a:lstStyle/>
            <a:p>
              <a:endParaRPr lang="ja-JP" altLang="en-US"/>
            </a:p>
          </p:txBody>
        </p:sp>
        <p:sp>
          <p:nvSpPr>
            <p:cNvPr id="735" name="フリーフォーム: 図形 734">
              <a:extLst>
                <a:ext uri="{FF2B5EF4-FFF2-40B4-BE49-F238E27FC236}">
                  <a16:creationId xmlns:a16="http://schemas.microsoft.com/office/drawing/2014/main" id="{3D34565B-9E5E-4BD2-BED4-DCEF87689002}"/>
                </a:ext>
              </a:extLst>
            </p:cNvPr>
            <p:cNvSpPr/>
            <p:nvPr/>
          </p:nvSpPr>
          <p:spPr>
            <a:xfrm>
              <a:off x="15695389" y="-2988506"/>
              <a:ext cx="856640" cy="1659740"/>
            </a:xfrm>
            <a:custGeom>
              <a:avLst/>
              <a:gdLst>
                <a:gd name="connsiteX0" fmla="*/ 856641 w 856640"/>
                <a:gd name="connsiteY0" fmla="*/ 0 h 1659740"/>
                <a:gd name="connsiteX1" fmla="*/ 856641 w 856640"/>
                <a:gd name="connsiteY1" fmla="*/ 0 h 1659740"/>
                <a:gd name="connsiteX2" fmla="*/ 0 w 856640"/>
                <a:gd name="connsiteY2" fmla="*/ 832304 h 1659740"/>
                <a:gd name="connsiteX3" fmla="*/ 856641 w 856640"/>
                <a:gd name="connsiteY3" fmla="*/ 1659741 h 1659740"/>
                <a:gd name="connsiteX4" fmla="*/ 856641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1" y="0"/>
                  </a:moveTo>
                  <a:lnTo>
                    <a:pt x="856641" y="0"/>
                  </a:lnTo>
                  <a:lnTo>
                    <a:pt x="0" y="832304"/>
                  </a:lnTo>
                  <a:lnTo>
                    <a:pt x="856641" y="1659741"/>
                  </a:lnTo>
                  <a:lnTo>
                    <a:pt x="856641" y="0"/>
                  </a:lnTo>
                </a:path>
              </a:pathLst>
            </a:custGeom>
            <a:solidFill>
              <a:srgbClr val="438838"/>
            </a:solidFill>
            <a:ln w="48661" cap="flat">
              <a:noFill/>
              <a:prstDash val="solid"/>
              <a:miter/>
            </a:ln>
          </p:spPr>
          <p:txBody>
            <a:bodyPr rtlCol="0" anchor="ctr"/>
            <a:lstStyle/>
            <a:p>
              <a:endParaRPr lang="ja-JP" altLang="en-US"/>
            </a:p>
          </p:txBody>
        </p:sp>
        <p:sp>
          <p:nvSpPr>
            <p:cNvPr id="736" name="フリーフォーム: 図形 735">
              <a:extLst>
                <a:ext uri="{FF2B5EF4-FFF2-40B4-BE49-F238E27FC236}">
                  <a16:creationId xmlns:a16="http://schemas.microsoft.com/office/drawing/2014/main" id="{9C868241-4E71-49E3-BA21-732FBD65BCAA}"/>
                </a:ext>
              </a:extLst>
            </p:cNvPr>
            <p:cNvSpPr/>
            <p:nvPr/>
          </p:nvSpPr>
          <p:spPr>
            <a:xfrm>
              <a:off x="14838749" y="-1328765"/>
              <a:ext cx="856640" cy="1664607"/>
            </a:xfrm>
            <a:custGeom>
              <a:avLst/>
              <a:gdLst>
                <a:gd name="connsiteX0" fmla="*/ 0 w 856640"/>
                <a:gd name="connsiteY0" fmla="*/ 0 h 1664607"/>
                <a:gd name="connsiteX1" fmla="*/ 0 w 856640"/>
                <a:gd name="connsiteY1" fmla="*/ 1664608 h 1664607"/>
                <a:gd name="connsiteX2" fmla="*/ 856641 w 856640"/>
                <a:gd name="connsiteY2" fmla="*/ 832304 h 1664607"/>
                <a:gd name="connsiteX3" fmla="*/ 0 w 856640"/>
                <a:gd name="connsiteY3" fmla="*/ 0 h 1664607"/>
              </a:gdLst>
              <a:ahLst/>
              <a:cxnLst>
                <a:cxn ang="0">
                  <a:pos x="connsiteX0" y="connsiteY0"/>
                </a:cxn>
                <a:cxn ang="0">
                  <a:pos x="connsiteX1" y="connsiteY1"/>
                </a:cxn>
                <a:cxn ang="0">
                  <a:pos x="connsiteX2" y="connsiteY2"/>
                </a:cxn>
                <a:cxn ang="0">
                  <a:pos x="connsiteX3" y="connsiteY3"/>
                </a:cxn>
              </a:cxnLst>
              <a:rect l="l" t="t" r="r" b="b"/>
              <a:pathLst>
                <a:path w="856640" h="1664607">
                  <a:moveTo>
                    <a:pt x="0" y="0"/>
                  </a:moveTo>
                  <a:lnTo>
                    <a:pt x="0" y="1664608"/>
                  </a:lnTo>
                  <a:lnTo>
                    <a:pt x="856641" y="832304"/>
                  </a:lnTo>
                  <a:lnTo>
                    <a:pt x="0" y="0"/>
                  </a:lnTo>
                </a:path>
              </a:pathLst>
            </a:custGeom>
            <a:solidFill>
              <a:srgbClr val="438838"/>
            </a:solidFill>
            <a:ln w="48661" cap="flat">
              <a:noFill/>
              <a:prstDash val="solid"/>
              <a:miter/>
            </a:ln>
          </p:spPr>
          <p:txBody>
            <a:bodyPr rtlCol="0" anchor="ctr"/>
            <a:lstStyle/>
            <a:p>
              <a:endParaRPr lang="ja-JP" altLang="en-US"/>
            </a:p>
          </p:txBody>
        </p:sp>
        <p:sp>
          <p:nvSpPr>
            <p:cNvPr id="737" name="フリーフォーム: 図形 736">
              <a:extLst>
                <a:ext uri="{FF2B5EF4-FFF2-40B4-BE49-F238E27FC236}">
                  <a16:creationId xmlns:a16="http://schemas.microsoft.com/office/drawing/2014/main" id="{B276FD56-C740-4144-9C0F-805CD60FCF5D}"/>
                </a:ext>
              </a:extLst>
            </p:cNvPr>
            <p:cNvSpPr/>
            <p:nvPr/>
          </p:nvSpPr>
          <p:spPr>
            <a:xfrm>
              <a:off x="14838749" y="-1328765"/>
              <a:ext cx="1713281" cy="832304"/>
            </a:xfrm>
            <a:custGeom>
              <a:avLst/>
              <a:gdLst>
                <a:gd name="connsiteX0" fmla="*/ 1713281 w 1713281"/>
                <a:gd name="connsiteY0" fmla="*/ 0 h 832304"/>
                <a:gd name="connsiteX1" fmla="*/ 0 w 1713281"/>
                <a:gd name="connsiteY1" fmla="*/ 0 h 832304"/>
                <a:gd name="connsiteX2" fmla="*/ 856641 w 1713281"/>
                <a:gd name="connsiteY2" fmla="*/ 832304 h 832304"/>
                <a:gd name="connsiteX3" fmla="*/ 171328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1713281" y="0"/>
                  </a:moveTo>
                  <a:lnTo>
                    <a:pt x="0" y="0"/>
                  </a:lnTo>
                  <a:lnTo>
                    <a:pt x="856641"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738" name="フリーフォーム: 図形 737">
              <a:extLst>
                <a:ext uri="{FF2B5EF4-FFF2-40B4-BE49-F238E27FC236}">
                  <a16:creationId xmlns:a16="http://schemas.microsoft.com/office/drawing/2014/main" id="{D4B8B124-C719-4AAC-8CF3-EDE1B6B85A4A}"/>
                </a:ext>
              </a:extLst>
            </p:cNvPr>
            <p:cNvSpPr/>
            <p:nvPr/>
          </p:nvSpPr>
          <p:spPr>
            <a:xfrm>
              <a:off x="15695389" y="-1328765"/>
              <a:ext cx="856640" cy="1664607"/>
            </a:xfrm>
            <a:custGeom>
              <a:avLst/>
              <a:gdLst>
                <a:gd name="connsiteX0" fmla="*/ 856641 w 856640"/>
                <a:gd name="connsiteY0" fmla="*/ 0 h 1664607"/>
                <a:gd name="connsiteX1" fmla="*/ 856641 w 856640"/>
                <a:gd name="connsiteY1" fmla="*/ 0 h 1664607"/>
                <a:gd name="connsiteX2" fmla="*/ 0 w 856640"/>
                <a:gd name="connsiteY2" fmla="*/ 832304 h 1664607"/>
                <a:gd name="connsiteX3" fmla="*/ 856641 w 856640"/>
                <a:gd name="connsiteY3" fmla="*/ 1664608 h 1664607"/>
                <a:gd name="connsiteX4" fmla="*/ 856641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1" y="0"/>
                  </a:moveTo>
                  <a:lnTo>
                    <a:pt x="856641" y="0"/>
                  </a:lnTo>
                  <a:lnTo>
                    <a:pt x="0" y="832304"/>
                  </a:lnTo>
                  <a:lnTo>
                    <a:pt x="856641" y="1664608"/>
                  </a:lnTo>
                  <a:lnTo>
                    <a:pt x="856641" y="0"/>
                  </a:lnTo>
                </a:path>
              </a:pathLst>
            </a:custGeom>
            <a:solidFill>
              <a:srgbClr val="408D38"/>
            </a:solidFill>
            <a:ln w="48661" cap="flat">
              <a:noFill/>
              <a:prstDash val="solid"/>
              <a:miter/>
            </a:ln>
          </p:spPr>
          <p:txBody>
            <a:bodyPr rtlCol="0" anchor="ctr"/>
            <a:lstStyle/>
            <a:p>
              <a:endParaRPr lang="ja-JP" altLang="en-US"/>
            </a:p>
          </p:txBody>
        </p:sp>
        <p:sp>
          <p:nvSpPr>
            <p:cNvPr id="739" name="フリーフォーム: 図形 738">
              <a:extLst>
                <a:ext uri="{FF2B5EF4-FFF2-40B4-BE49-F238E27FC236}">
                  <a16:creationId xmlns:a16="http://schemas.microsoft.com/office/drawing/2014/main" id="{745EC022-1B99-4354-9F1A-D989DF579FB6}"/>
                </a:ext>
              </a:extLst>
            </p:cNvPr>
            <p:cNvSpPr/>
            <p:nvPr/>
          </p:nvSpPr>
          <p:spPr>
            <a:xfrm>
              <a:off x="14838749" y="-496461"/>
              <a:ext cx="1713281" cy="832303"/>
            </a:xfrm>
            <a:custGeom>
              <a:avLst/>
              <a:gdLst>
                <a:gd name="connsiteX0" fmla="*/ 856641 w 1713281"/>
                <a:gd name="connsiteY0" fmla="*/ 0 h 832303"/>
                <a:gd name="connsiteX1" fmla="*/ 856641 w 1713281"/>
                <a:gd name="connsiteY1" fmla="*/ 0 h 832303"/>
                <a:gd name="connsiteX2" fmla="*/ 0 w 1713281"/>
                <a:gd name="connsiteY2" fmla="*/ 832304 h 832303"/>
                <a:gd name="connsiteX3" fmla="*/ 1713281 w 1713281"/>
                <a:gd name="connsiteY3" fmla="*/ 832304 h 832303"/>
                <a:gd name="connsiteX4" fmla="*/ 856641 w 1713281"/>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3">
                  <a:moveTo>
                    <a:pt x="856641" y="0"/>
                  </a:moveTo>
                  <a:lnTo>
                    <a:pt x="856641" y="0"/>
                  </a:lnTo>
                  <a:lnTo>
                    <a:pt x="0" y="832304"/>
                  </a:lnTo>
                  <a:lnTo>
                    <a:pt x="1713281" y="832304"/>
                  </a:lnTo>
                  <a:lnTo>
                    <a:pt x="856641" y="0"/>
                  </a:lnTo>
                </a:path>
              </a:pathLst>
            </a:custGeom>
            <a:solidFill>
              <a:srgbClr val="3B9338"/>
            </a:solidFill>
            <a:ln w="48661" cap="flat">
              <a:noFill/>
              <a:prstDash val="solid"/>
              <a:miter/>
            </a:ln>
          </p:spPr>
          <p:txBody>
            <a:bodyPr rtlCol="0" anchor="ctr"/>
            <a:lstStyle/>
            <a:p>
              <a:endParaRPr lang="ja-JP" altLang="en-US"/>
            </a:p>
          </p:txBody>
        </p:sp>
        <p:sp>
          <p:nvSpPr>
            <p:cNvPr id="740" name="フリーフォーム: 図形 739">
              <a:extLst>
                <a:ext uri="{FF2B5EF4-FFF2-40B4-BE49-F238E27FC236}">
                  <a16:creationId xmlns:a16="http://schemas.microsoft.com/office/drawing/2014/main" id="{273EE307-C09C-4273-9C86-7DD5638942CC}"/>
                </a:ext>
              </a:extLst>
            </p:cNvPr>
            <p:cNvSpPr/>
            <p:nvPr/>
          </p:nvSpPr>
          <p:spPr>
            <a:xfrm>
              <a:off x="16552030" y="-1328765"/>
              <a:ext cx="1718147" cy="832304"/>
            </a:xfrm>
            <a:custGeom>
              <a:avLst/>
              <a:gdLst>
                <a:gd name="connsiteX0" fmla="*/ 1718148 w 1718147"/>
                <a:gd name="connsiteY0" fmla="*/ 0 h 832304"/>
                <a:gd name="connsiteX1" fmla="*/ 0 w 1718147"/>
                <a:gd name="connsiteY1" fmla="*/ 0 h 832304"/>
                <a:gd name="connsiteX2" fmla="*/ 856640 w 1718147"/>
                <a:gd name="connsiteY2" fmla="*/ 832304 h 832304"/>
                <a:gd name="connsiteX3" fmla="*/ 1718148 w 1718147"/>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7" h="832304">
                  <a:moveTo>
                    <a:pt x="1718148" y="0"/>
                  </a:moveTo>
                  <a:lnTo>
                    <a:pt x="0" y="0"/>
                  </a:lnTo>
                  <a:lnTo>
                    <a:pt x="856640" y="832304"/>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741" name="フリーフォーム: 図形 740">
              <a:extLst>
                <a:ext uri="{FF2B5EF4-FFF2-40B4-BE49-F238E27FC236}">
                  <a16:creationId xmlns:a16="http://schemas.microsoft.com/office/drawing/2014/main" id="{A902F4A5-D320-4A2F-ABBB-398CB8C0D6A5}"/>
                </a:ext>
              </a:extLst>
            </p:cNvPr>
            <p:cNvSpPr/>
            <p:nvPr/>
          </p:nvSpPr>
          <p:spPr>
            <a:xfrm>
              <a:off x="17408670" y="-1328765"/>
              <a:ext cx="861507" cy="1664607"/>
            </a:xfrm>
            <a:custGeom>
              <a:avLst/>
              <a:gdLst>
                <a:gd name="connsiteX0" fmla="*/ 861508 w 861507"/>
                <a:gd name="connsiteY0" fmla="*/ 0 h 1664607"/>
                <a:gd name="connsiteX1" fmla="*/ 861508 w 861507"/>
                <a:gd name="connsiteY1" fmla="*/ 0 h 1664607"/>
                <a:gd name="connsiteX2" fmla="*/ 0 w 861507"/>
                <a:gd name="connsiteY2" fmla="*/ 832304 h 1664607"/>
                <a:gd name="connsiteX3" fmla="*/ 861508 w 861507"/>
                <a:gd name="connsiteY3" fmla="*/ 1664608 h 1664607"/>
                <a:gd name="connsiteX4" fmla="*/ 861508 w 861507"/>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64607">
                  <a:moveTo>
                    <a:pt x="861508" y="0"/>
                  </a:moveTo>
                  <a:lnTo>
                    <a:pt x="861508" y="0"/>
                  </a:lnTo>
                  <a:lnTo>
                    <a:pt x="0" y="832304"/>
                  </a:lnTo>
                  <a:lnTo>
                    <a:pt x="861508" y="1664608"/>
                  </a:lnTo>
                  <a:lnTo>
                    <a:pt x="861508" y="0"/>
                  </a:lnTo>
                </a:path>
              </a:pathLst>
            </a:custGeom>
            <a:solidFill>
              <a:srgbClr val="3D9138"/>
            </a:solidFill>
            <a:ln w="48661" cap="flat">
              <a:noFill/>
              <a:prstDash val="solid"/>
              <a:miter/>
            </a:ln>
          </p:spPr>
          <p:txBody>
            <a:bodyPr rtlCol="0" anchor="ctr"/>
            <a:lstStyle/>
            <a:p>
              <a:endParaRPr lang="ja-JP" altLang="en-US"/>
            </a:p>
          </p:txBody>
        </p:sp>
        <p:sp>
          <p:nvSpPr>
            <p:cNvPr id="742" name="フリーフォーム: 図形 741">
              <a:extLst>
                <a:ext uri="{FF2B5EF4-FFF2-40B4-BE49-F238E27FC236}">
                  <a16:creationId xmlns:a16="http://schemas.microsoft.com/office/drawing/2014/main" id="{456D5053-D224-4C89-AD96-4B1D414223E7}"/>
                </a:ext>
              </a:extLst>
            </p:cNvPr>
            <p:cNvSpPr/>
            <p:nvPr/>
          </p:nvSpPr>
          <p:spPr>
            <a:xfrm>
              <a:off x="16552030" y="-496461"/>
              <a:ext cx="1718147" cy="832303"/>
            </a:xfrm>
            <a:custGeom>
              <a:avLst/>
              <a:gdLst>
                <a:gd name="connsiteX0" fmla="*/ 856640 w 1718147"/>
                <a:gd name="connsiteY0" fmla="*/ 0 h 832303"/>
                <a:gd name="connsiteX1" fmla="*/ 856640 w 1718147"/>
                <a:gd name="connsiteY1" fmla="*/ 0 h 832303"/>
                <a:gd name="connsiteX2" fmla="*/ 0 w 1718147"/>
                <a:gd name="connsiteY2" fmla="*/ 832304 h 832303"/>
                <a:gd name="connsiteX3" fmla="*/ 1718148 w 1718147"/>
                <a:gd name="connsiteY3" fmla="*/ 832304 h 832303"/>
                <a:gd name="connsiteX4" fmla="*/ 856640 w 1718147"/>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32303">
                  <a:moveTo>
                    <a:pt x="856640" y="0"/>
                  </a:moveTo>
                  <a:lnTo>
                    <a:pt x="856640" y="0"/>
                  </a:lnTo>
                  <a:lnTo>
                    <a:pt x="0" y="832304"/>
                  </a:lnTo>
                  <a:lnTo>
                    <a:pt x="1718148" y="832304"/>
                  </a:lnTo>
                  <a:lnTo>
                    <a:pt x="856640" y="0"/>
                  </a:lnTo>
                </a:path>
              </a:pathLst>
            </a:custGeom>
            <a:solidFill>
              <a:srgbClr val="438838"/>
            </a:solidFill>
            <a:ln w="48661" cap="flat">
              <a:noFill/>
              <a:prstDash val="solid"/>
              <a:miter/>
            </a:ln>
          </p:spPr>
          <p:txBody>
            <a:bodyPr rtlCol="0" anchor="ctr"/>
            <a:lstStyle/>
            <a:p>
              <a:endParaRPr lang="ja-JP" altLang="en-US"/>
            </a:p>
          </p:txBody>
        </p:sp>
        <p:sp>
          <p:nvSpPr>
            <p:cNvPr id="743" name="フリーフォーム: 図形 742">
              <a:extLst>
                <a:ext uri="{FF2B5EF4-FFF2-40B4-BE49-F238E27FC236}">
                  <a16:creationId xmlns:a16="http://schemas.microsoft.com/office/drawing/2014/main" id="{FFD40600-789C-49E7-BB5D-4B610C76CD00}"/>
                </a:ext>
              </a:extLst>
            </p:cNvPr>
            <p:cNvSpPr/>
            <p:nvPr/>
          </p:nvSpPr>
          <p:spPr>
            <a:xfrm>
              <a:off x="16552030" y="-1328765"/>
              <a:ext cx="856639" cy="1664607"/>
            </a:xfrm>
            <a:custGeom>
              <a:avLst/>
              <a:gdLst>
                <a:gd name="connsiteX0" fmla="*/ 0 w 856639"/>
                <a:gd name="connsiteY0" fmla="*/ 0 h 1664607"/>
                <a:gd name="connsiteX1" fmla="*/ 0 w 856639"/>
                <a:gd name="connsiteY1" fmla="*/ 0 h 1664607"/>
                <a:gd name="connsiteX2" fmla="*/ 0 w 856639"/>
                <a:gd name="connsiteY2" fmla="*/ 1664608 h 1664607"/>
                <a:gd name="connsiteX3" fmla="*/ 856640 w 856639"/>
                <a:gd name="connsiteY3" fmla="*/ 832304 h 1664607"/>
                <a:gd name="connsiteX4" fmla="*/ 0 w 856639"/>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64607">
                  <a:moveTo>
                    <a:pt x="0" y="0"/>
                  </a:moveTo>
                  <a:lnTo>
                    <a:pt x="0" y="0"/>
                  </a:lnTo>
                  <a:lnTo>
                    <a:pt x="0" y="1664608"/>
                  </a:lnTo>
                  <a:lnTo>
                    <a:pt x="856640"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744" name="フリーフォーム: 図形 743">
              <a:extLst>
                <a:ext uri="{FF2B5EF4-FFF2-40B4-BE49-F238E27FC236}">
                  <a16:creationId xmlns:a16="http://schemas.microsoft.com/office/drawing/2014/main" id="{5AC228CC-85BD-4EF5-A38E-EE449E1BD9F8}"/>
                </a:ext>
              </a:extLst>
            </p:cNvPr>
            <p:cNvSpPr/>
            <p:nvPr/>
          </p:nvSpPr>
          <p:spPr>
            <a:xfrm>
              <a:off x="17413537" y="335842"/>
              <a:ext cx="856639" cy="1664608"/>
            </a:xfrm>
            <a:custGeom>
              <a:avLst/>
              <a:gdLst>
                <a:gd name="connsiteX0" fmla="*/ 856640 w 856639"/>
                <a:gd name="connsiteY0" fmla="*/ 1659741 h 1664608"/>
                <a:gd name="connsiteX1" fmla="*/ 856640 w 856639"/>
                <a:gd name="connsiteY1" fmla="*/ 1659741 h 1664608"/>
                <a:gd name="connsiteX2" fmla="*/ 856640 w 856639"/>
                <a:gd name="connsiteY2" fmla="*/ 0 h 1664608"/>
                <a:gd name="connsiteX3" fmla="*/ 856640 w 856639"/>
                <a:gd name="connsiteY3" fmla="*/ 0 h 1664608"/>
                <a:gd name="connsiteX4" fmla="*/ 0 w 856639"/>
                <a:gd name="connsiteY4" fmla="*/ 832304 h 1664608"/>
                <a:gd name="connsiteX5" fmla="*/ 856640 w 856639"/>
                <a:gd name="connsiteY5" fmla="*/ 1664609 h 1664608"/>
                <a:gd name="connsiteX6" fmla="*/ 856640 w 856639"/>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8">
                  <a:moveTo>
                    <a:pt x="856640" y="1659741"/>
                  </a:moveTo>
                  <a:lnTo>
                    <a:pt x="856640" y="1659741"/>
                  </a:lnTo>
                  <a:moveTo>
                    <a:pt x="856640" y="0"/>
                  </a:moveTo>
                  <a:lnTo>
                    <a:pt x="856640" y="0"/>
                  </a:lnTo>
                  <a:lnTo>
                    <a:pt x="0" y="832304"/>
                  </a:lnTo>
                  <a:lnTo>
                    <a:pt x="856640" y="1664609"/>
                  </a:lnTo>
                  <a:lnTo>
                    <a:pt x="856640" y="0"/>
                  </a:lnTo>
                </a:path>
              </a:pathLst>
            </a:custGeom>
            <a:solidFill>
              <a:srgbClr val="3E9038"/>
            </a:solidFill>
            <a:ln w="48661" cap="flat">
              <a:noFill/>
              <a:prstDash val="solid"/>
              <a:miter/>
            </a:ln>
          </p:spPr>
          <p:txBody>
            <a:bodyPr rtlCol="0" anchor="ctr"/>
            <a:lstStyle/>
            <a:p>
              <a:endParaRPr lang="ja-JP" altLang="en-US"/>
            </a:p>
          </p:txBody>
        </p:sp>
        <p:sp>
          <p:nvSpPr>
            <p:cNvPr id="745" name="フリーフォーム: 図形 744">
              <a:extLst>
                <a:ext uri="{FF2B5EF4-FFF2-40B4-BE49-F238E27FC236}">
                  <a16:creationId xmlns:a16="http://schemas.microsoft.com/office/drawing/2014/main" id="{32F9666B-D0D4-411E-BF75-B69EF90E4370}"/>
                </a:ext>
              </a:extLst>
            </p:cNvPr>
            <p:cNvSpPr/>
            <p:nvPr/>
          </p:nvSpPr>
          <p:spPr>
            <a:xfrm>
              <a:off x="16552030" y="1163278"/>
              <a:ext cx="1718147" cy="832304"/>
            </a:xfrm>
            <a:custGeom>
              <a:avLst/>
              <a:gdLst>
                <a:gd name="connsiteX0" fmla="*/ 856640 w 1718147"/>
                <a:gd name="connsiteY0" fmla="*/ 0 h 832304"/>
                <a:gd name="connsiteX1" fmla="*/ 0 w 1718147"/>
                <a:gd name="connsiteY1" fmla="*/ 832304 h 832304"/>
                <a:gd name="connsiteX2" fmla="*/ 1718148 w 1718147"/>
                <a:gd name="connsiteY2" fmla="*/ 832304 h 832304"/>
                <a:gd name="connsiteX3" fmla="*/ 856640 w 1718147"/>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7" h="832304">
                  <a:moveTo>
                    <a:pt x="856640" y="0"/>
                  </a:moveTo>
                  <a:lnTo>
                    <a:pt x="0" y="832304"/>
                  </a:lnTo>
                  <a:lnTo>
                    <a:pt x="1718148" y="832304"/>
                  </a:lnTo>
                  <a:lnTo>
                    <a:pt x="856640" y="0"/>
                  </a:lnTo>
                </a:path>
              </a:pathLst>
            </a:custGeom>
            <a:solidFill>
              <a:srgbClr val="408D38"/>
            </a:solidFill>
            <a:ln w="48661" cap="flat">
              <a:noFill/>
              <a:prstDash val="solid"/>
              <a:miter/>
            </a:ln>
          </p:spPr>
          <p:txBody>
            <a:bodyPr rtlCol="0" anchor="ctr"/>
            <a:lstStyle/>
            <a:p>
              <a:endParaRPr lang="ja-JP" altLang="en-US"/>
            </a:p>
          </p:txBody>
        </p:sp>
        <p:sp>
          <p:nvSpPr>
            <p:cNvPr id="746" name="フリーフォーム: 図形 745">
              <a:extLst>
                <a:ext uri="{FF2B5EF4-FFF2-40B4-BE49-F238E27FC236}">
                  <a16:creationId xmlns:a16="http://schemas.microsoft.com/office/drawing/2014/main" id="{02F4447F-039D-482E-9CC2-AFB944C0162C}"/>
                </a:ext>
              </a:extLst>
            </p:cNvPr>
            <p:cNvSpPr/>
            <p:nvPr/>
          </p:nvSpPr>
          <p:spPr>
            <a:xfrm>
              <a:off x="16552030" y="335842"/>
              <a:ext cx="856639" cy="1659741"/>
            </a:xfrm>
            <a:custGeom>
              <a:avLst/>
              <a:gdLst>
                <a:gd name="connsiteX0" fmla="*/ 0 w 856639"/>
                <a:gd name="connsiteY0" fmla="*/ 0 h 1659741"/>
                <a:gd name="connsiteX1" fmla="*/ 0 w 856639"/>
                <a:gd name="connsiteY1" fmla="*/ 1659741 h 1659741"/>
                <a:gd name="connsiteX2" fmla="*/ 856640 w 856639"/>
                <a:gd name="connsiteY2" fmla="*/ 827437 h 1659741"/>
                <a:gd name="connsiteX3" fmla="*/ 0 w 856639"/>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39" h="1659741">
                  <a:moveTo>
                    <a:pt x="0" y="0"/>
                  </a:moveTo>
                  <a:lnTo>
                    <a:pt x="0" y="1659741"/>
                  </a:lnTo>
                  <a:lnTo>
                    <a:pt x="856640"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747" name="フリーフォーム: 図形 746">
              <a:extLst>
                <a:ext uri="{FF2B5EF4-FFF2-40B4-BE49-F238E27FC236}">
                  <a16:creationId xmlns:a16="http://schemas.microsoft.com/office/drawing/2014/main" id="{0E1DD849-6564-4F34-9AF3-33AB0691563A}"/>
                </a:ext>
              </a:extLst>
            </p:cNvPr>
            <p:cNvSpPr/>
            <p:nvPr/>
          </p:nvSpPr>
          <p:spPr>
            <a:xfrm>
              <a:off x="16556897" y="335842"/>
              <a:ext cx="1713280" cy="832304"/>
            </a:xfrm>
            <a:custGeom>
              <a:avLst/>
              <a:gdLst>
                <a:gd name="connsiteX0" fmla="*/ 1713281 w 1713280"/>
                <a:gd name="connsiteY0" fmla="*/ 0 h 832304"/>
                <a:gd name="connsiteX1" fmla="*/ 0 w 1713280"/>
                <a:gd name="connsiteY1" fmla="*/ 0 h 832304"/>
                <a:gd name="connsiteX2" fmla="*/ 856641 w 1713280"/>
                <a:gd name="connsiteY2" fmla="*/ 832304 h 832304"/>
                <a:gd name="connsiteX3" fmla="*/ 1713281 w 1713280"/>
                <a:gd name="connsiteY3" fmla="*/ 0 h 832304"/>
                <a:gd name="connsiteX4" fmla="*/ 1713281 w 1713280"/>
                <a:gd name="connsiteY4" fmla="*/ 0 h 832304"/>
                <a:gd name="connsiteX5" fmla="*/ 1713281 w 1713280"/>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0" h="832304">
                  <a:moveTo>
                    <a:pt x="1713281" y="0"/>
                  </a:moveTo>
                  <a:lnTo>
                    <a:pt x="0" y="0"/>
                  </a:lnTo>
                  <a:lnTo>
                    <a:pt x="856641" y="832304"/>
                  </a:lnTo>
                  <a:lnTo>
                    <a:pt x="1713281" y="0"/>
                  </a:lnTo>
                  <a:moveTo>
                    <a:pt x="1713281" y="0"/>
                  </a:moveTo>
                  <a:lnTo>
                    <a:pt x="1713281" y="0"/>
                  </a:lnTo>
                </a:path>
              </a:pathLst>
            </a:custGeom>
            <a:solidFill>
              <a:srgbClr val="3D9138"/>
            </a:solidFill>
            <a:ln w="48661" cap="flat">
              <a:noFill/>
              <a:prstDash val="solid"/>
              <a:miter/>
            </a:ln>
          </p:spPr>
          <p:txBody>
            <a:bodyPr rtlCol="0" anchor="ctr"/>
            <a:lstStyle/>
            <a:p>
              <a:endParaRPr lang="ja-JP" altLang="en-US"/>
            </a:p>
          </p:txBody>
        </p:sp>
        <p:sp>
          <p:nvSpPr>
            <p:cNvPr id="748" name="フリーフォーム: 図形 747">
              <a:extLst>
                <a:ext uri="{FF2B5EF4-FFF2-40B4-BE49-F238E27FC236}">
                  <a16:creationId xmlns:a16="http://schemas.microsoft.com/office/drawing/2014/main" id="{324573ED-2F9F-40E3-8B53-2A51397F7073}"/>
                </a:ext>
              </a:extLst>
            </p:cNvPr>
            <p:cNvSpPr/>
            <p:nvPr/>
          </p:nvSpPr>
          <p:spPr>
            <a:xfrm>
              <a:off x="14838749" y="1163278"/>
              <a:ext cx="1713281" cy="832304"/>
            </a:xfrm>
            <a:custGeom>
              <a:avLst/>
              <a:gdLst>
                <a:gd name="connsiteX0" fmla="*/ 856641 w 1713281"/>
                <a:gd name="connsiteY0" fmla="*/ 0 h 832304"/>
                <a:gd name="connsiteX1" fmla="*/ 0 w 1713281"/>
                <a:gd name="connsiteY1" fmla="*/ 832304 h 832304"/>
                <a:gd name="connsiteX2" fmla="*/ 1713281 w 1713281"/>
                <a:gd name="connsiteY2" fmla="*/ 832304 h 832304"/>
                <a:gd name="connsiteX3" fmla="*/ 856641 w 1713281"/>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1" h="832304">
                  <a:moveTo>
                    <a:pt x="856641" y="0"/>
                  </a:moveTo>
                  <a:lnTo>
                    <a:pt x="0" y="832304"/>
                  </a:lnTo>
                  <a:lnTo>
                    <a:pt x="1713281" y="832304"/>
                  </a:lnTo>
                  <a:lnTo>
                    <a:pt x="856641" y="0"/>
                  </a:lnTo>
                </a:path>
              </a:pathLst>
            </a:custGeom>
            <a:solidFill>
              <a:srgbClr val="408D38"/>
            </a:solidFill>
            <a:ln w="48661" cap="flat">
              <a:noFill/>
              <a:prstDash val="solid"/>
              <a:miter/>
            </a:ln>
          </p:spPr>
          <p:txBody>
            <a:bodyPr rtlCol="0" anchor="ctr"/>
            <a:lstStyle/>
            <a:p>
              <a:endParaRPr lang="ja-JP" altLang="en-US"/>
            </a:p>
          </p:txBody>
        </p:sp>
        <p:sp>
          <p:nvSpPr>
            <p:cNvPr id="749" name="フリーフォーム: 図形 748">
              <a:extLst>
                <a:ext uri="{FF2B5EF4-FFF2-40B4-BE49-F238E27FC236}">
                  <a16:creationId xmlns:a16="http://schemas.microsoft.com/office/drawing/2014/main" id="{7C52129B-97A3-4AC4-9289-BC5B8C67B2FF}"/>
                </a:ext>
              </a:extLst>
            </p:cNvPr>
            <p:cNvSpPr/>
            <p:nvPr/>
          </p:nvSpPr>
          <p:spPr>
            <a:xfrm>
              <a:off x="14838749" y="335842"/>
              <a:ext cx="856640" cy="1659741"/>
            </a:xfrm>
            <a:custGeom>
              <a:avLst/>
              <a:gdLst>
                <a:gd name="connsiteX0" fmla="*/ 0 w 856640"/>
                <a:gd name="connsiteY0" fmla="*/ 0 h 1659741"/>
                <a:gd name="connsiteX1" fmla="*/ 0 w 856640"/>
                <a:gd name="connsiteY1" fmla="*/ 0 h 1659741"/>
                <a:gd name="connsiteX2" fmla="*/ 0 w 856640"/>
                <a:gd name="connsiteY2" fmla="*/ 0 h 1659741"/>
                <a:gd name="connsiteX3" fmla="*/ 0 w 856640"/>
                <a:gd name="connsiteY3" fmla="*/ 0 h 1659741"/>
                <a:gd name="connsiteX4" fmla="*/ 0 w 856640"/>
                <a:gd name="connsiteY4" fmla="*/ 1659741 h 1659741"/>
                <a:gd name="connsiteX5" fmla="*/ 856641 w 856640"/>
                <a:gd name="connsiteY5" fmla="*/ 827437 h 1659741"/>
                <a:gd name="connsiteX6" fmla="*/ 0 w 856640"/>
                <a:gd name="connsiteY6" fmla="*/ 0 h 165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59741">
                  <a:moveTo>
                    <a:pt x="0" y="0"/>
                  </a:moveTo>
                  <a:lnTo>
                    <a:pt x="0" y="0"/>
                  </a:lnTo>
                  <a:lnTo>
                    <a:pt x="0" y="0"/>
                  </a:lnTo>
                  <a:lnTo>
                    <a:pt x="0" y="0"/>
                  </a:lnTo>
                  <a:lnTo>
                    <a:pt x="0" y="1659741"/>
                  </a:lnTo>
                  <a:lnTo>
                    <a:pt x="856641"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750" name="フリーフォーム: 図形 749">
              <a:extLst>
                <a:ext uri="{FF2B5EF4-FFF2-40B4-BE49-F238E27FC236}">
                  <a16:creationId xmlns:a16="http://schemas.microsoft.com/office/drawing/2014/main" id="{48A2A262-62F5-411E-B903-E166C324758A}"/>
                </a:ext>
              </a:extLst>
            </p:cNvPr>
            <p:cNvSpPr/>
            <p:nvPr/>
          </p:nvSpPr>
          <p:spPr>
            <a:xfrm>
              <a:off x="14838749" y="335842"/>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751" name="フリーフォーム: 図形 750">
              <a:extLst>
                <a:ext uri="{FF2B5EF4-FFF2-40B4-BE49-F238E27FC236}">
                  <a16:creationId xmlns:a16="http://schemas.microsoft.com/office/drawing/2014/main" id="{1768D7D4-C447-4F8D-AC3D-0D0949AA4E48}"/>
                </a:ext>
              </a:extLst>
            </p:cNvPr>
            <p:cNvSpPr/>
            <p:nvPr/>
          </p:nvSpPr>
          <p:spPr>
            <a:xfrm>
              <a:off x="15695389" y="335842"/>
              <a:ext cx="856640" cy="1659741"/>
            </a:xfrm>
            <a:custGeom>
              <a:avLst/>
              <a:gdLst>
                <a:gd name="connsiteX0" fmla="*/ 856641 w 856640"/>
                <a:gd name="connsiteY0" fmla="*/ 0 h 1659741"/>
                <a:gd name="connsiteX1" fmla="*/ 856641 w 856640"/>
                <a:gd name="connsiteY1" fmla="*/ 0 h 1659741"/>
                <a:gd name="connsiteX2" fmla="*/ 0 w 856640"/>
                <a:gd name="connsiteY2" fmla="*/ 827437 h 1659741"/>
                <a:gd name="connsiteX3" fmla="*/ 856641 w 856640"/>
                <a:gd name="connsiteY3" fmla="*/ 1659741 h 1659741"/>
                <a:gd name="connsiteX4" fmla="*/ 856641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1" y="0"/>
                  </a:moveTo>
                  <a:lnTo>
                    <a:pt x="856641" y="0"/>
                  </a:lnTo>
                  <a:lnTo>
                    <a:pt x="0" y="827437"/>
                  </a:lnTo>
                  <a:lnTo>
                    <a:pt x="856641" y="1659741"/>
                  </a:lnTo>
                  <a:lnTo>
                    <a:pt x="856641" y="0"/>
                  </a:lnTo>
                </a:path>
              </a:pathLst>
            </a:custGeom>
            <a:solidFill>
              <a:srgbClr val="3F8E38"/>
            </a:solidFill>
            <a:ln w="48661" cap="flat">
              <a:noFill/>
              <a:prstDash val="solid"/>
              <a:miter/>
            </a:ln>
          </p:spPr>
          <p:txBody>
            <a:bodyPr rtlCol="0" anchor="ctr"/>
            <a:lstStyle/>
            <a:p>
              <a:endParaRPr lang="ja-JP" altLang="en-US"/>
            </a:p>
          </p:txBody>
        </p:sp>
        <p:sp>
          <p:nvSpPr>
            <p:cNvPr id="752" name="フリーフォーム: 図形 751">
              <a:extLst>
                <a:ext uri="{FF2B5EF4-FFF2-40B4-BE49-F238E27FC236}">
                  <a16:creationId xmlns:a16="http://schemas.microsoft.com/office/drawing/2014/main" id="{BE99DBA3-1930-4D04-9AC4-283DF8EDD8A2}"/>
                </a:ext>
              </a:extLst>
            </p:cNvPr>
            <p:cNvSpPr/>
            <p:nvPr/>
          </p:nvSpPr>
          <p:spPr>
            <a:xfrm>
              <a:off x="21696739" y="-5480551"/>
              <a:ext cx="1713281" cy="832303"/>
            </a:xfrm>
            <a:custGeom>
              <a:avLst/>
              <a:gdLst>
                <a:gd name="connsiteX0" fmla="*/ 856641 w 1713281"/>
                <a:gd name="connsiteY0" fmla="*/ 0 h 832303"/>
                <a:gd name="connsiteX1" fmla="*/ 0 w 1713281"/>
                <a:gd name="connsiteY1" fmla="*/ 832304 h 832303"/>
                <a:gd name="connsiteX2" fmla="*/ 1713281 w 1713281"/>
                <a:gd name="connsiteY2" fmla="*/ 832304 h 832303"/>
                <a:gd name="connsiteX3" fmla="*/ 856641 w 1713281"/>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1" h="832303">
                  <a:moveTo>
                    <a:pt x="856641" y="0"/>
                  </a:moveTo>
                  <a:lnTo>
                    <a:pt x="0" y="832304"/>
                  </a:lnTo>
                  <a:lnTo>
                    <a:pt x="1713281" y="832304"/>
                  </a:lnTo>
                  <a:lnTo>
                    <a:pt x="856641" y="0"/>
                  </a:lnTo>
                </a:path>
              </a:pathLst>
            </a:custGeom>
            <a:solidFill>
              <a:srgbClr val="408D38"/>
            </a:solidFill>
            <a:ln w="48661" cap="flat">
              <a:noFill/>
              <a:prstDash val="solid"/>
              <a:miter/>
            </a:ln>
          </p:spPr>
          <p:txBody>
            <a:bodyPr rtlCol="0" anchor="ctr"/>
            <a:lstStyle/>
            <a:p>
              <a:endParaRPr lang="ja-JP" altLang="en-US"/>
            </a:p>
          </p:txBody>
        </p:sp>
        <p:sp>
          <p:nvSpPr>
            <p:cNvPr id="753" name="フリーフォーム: 図形 752">
              <a:extLst>
                <a:ext uri="{FF2B5EF4-FFF2-40B4-BE49-F238E27FC236}">
                  <a16:creationId xmlns:a16="http://schemas.microsoft.com/office/drawing/2014/main" id="{AFF35853-5A89-43D3-A4A7-E6B818822203}"/>
                </a:ext>
              </a:extLst>
            </p:cNvPr>
            <p:cNvSpPr/>
            <p:nvPr/>
          </p:nvSpPr>
          <p:spPr>
            <a:xfrm>
              <a:off x="21696739" y="-6307987"/>
              <a:ext cx="856640" cy="1659740"/>
            </a:xfrm>
            <a:custGeom>
              <a:avLst/>
              <a:gdLst>
                <a:gd name="connsiteX0" fmla="*/ 0 w 856640"/>
                <a:gd name="connsiteY0" fmla="*/ 0 h 1659740"/>
                <a:gd name="connsiteX1" fmla="*/ 0 w 856640"/>
                <a:gd name="connsiteY1" fmla="*/ 1659741 h 1659740"/>
                <a:gd name="connsiteX2" fmla="*/ 856641 w 856640"/>
                <a:gd name="connsiteY2" fmla="*/ 827437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1"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754" name="フリーフォーム: 図形 753">
              <a:extLst>
                <a:ext uri="{FF2B5EF4-FFF2-40B4-BE49-F238E27FC236}">
                  <a16:creationId xmlns:a16="http://schemas.microsoft.com/office/drawing/2014/main" id="{C80DB39D-B8FB-4F67-9675-F67E845C7683}"/>
                </a:ext>
              </a:extLst>
            </p:cNvPr>
            <p:cNvSpPr/>
            <p:nvPr/>
          </p:nvSpPr>
          <p:spPr>
            <a:xfrm>
              <a:off x="21696739" y="-6307987"/>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755" name="フリーフォーム: 図形 754">
              <a:extLst>
                <a:ext uri="{FF2B5EF4-FFF2-40B4-BE49-F238E27FC236}">
                  <a16:creationId xmlns:a16="http://schemas.microsoft.com/office/drawing/2014/main" id="{D488CE30-CE93-4C50-83CB-D25DA3A52AC0}"/>
                </a:ext>
              </a:extLst>
            </p:cNvPr>
            <p:cNvSpPr/>
            <p:nvPr/>
          </p:nvSpPr>
          <p:spPr>
            <a:xfrm>
              <a:off x="22553379" y="-6307987"/>
              <a:ext cx="856640" cy="1659740"/>
            </a:xfrm>
            <a:custGeom>
              <a:avLst/>
              <a:gdLst>
                <a:gd name="connsiteX0" fmla="*/ 856641 w 856640"/>
                <a:gd name="connsiteY0" fmla="*/ 0 h 1659740"/>
                <a:gd name="connsiteX1" fmla="*/ 856641 w 856640"/>
                <a:gd name="connsiteY1" fmla="*/ 0 h 1659740"/>
                <a:gd name="connsiteX2" fmla="*/ 0 w 856640"/>
                <a:gd name="connsiteY2" fmla="*/ 827437 h 1659740"/>
                <a:gd name="connsiteX3" fmla="*/ 856641 w 856640"/>
                <a:gd name="connsiteY3" fmla="*/ 1659741 h 1659740"/>
                <a:gd name="connsiteX4" fmla="*/ 856641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1" y="0"/>
                  </a:moveTo>
                  <a:lnTo>
                    <a:pt x="856641" y="0"/>
                  </a:lnTo>
                  <a:lnTo>
                    <a:pt x="0" y="827437"/>
                  </a:lnTo>
                  <a:lnTo>
                    <a:pt x="856641" y="1659741"/>
                  </a:lnTo>
                  <a:lnTo>
                    <a:pt x="856641" y="0"/>
                  </a:lnTo>
                </a:path>
              </a:pathLst>
            </a:custGeom>
            <a:solidFill>
              <a:srgbClr val="3D9138"/>
            </a:solidFill>
            <a:ln w="48661" cap="flat">
              <a:noFill/>
              <a:prstDash val="solid"/>
              <a:miter/>
            </a:ln>
          </p:spPr>
          <p:txBody>
            <a:bodyPr rtlCol="0" anchor="ctr"/>
            <a:lstStyle/>
            <a:p>
              <a:endParaRPr lang="ja-JP" altLang="en-US"/>
            </a:p>
          </p:txBody>
        </p:sp>
        <p:sp>
          <p:nvSpPr>
            <p:cNvPr id="756" name="フリーフォーム: 図形 755">
              <a:extLst>
                <a:ext uri="{FF2B5EF4-FFF2-40B4-BE49-F238E27FC236}">
                  <a16:creationId xmlns:a16="http://schemas.microsoft.com/office/drawing/2014/main" id="{CBBB2788-4CA4-45B0-9DD9-A88B9E7D9323}"/>
                </a:ext>
              </a:extLst>
            </p:cNvPr>
            <p:cNvSpPr/>
            <p:nvPr/>
          </p:nvSpPr>
          <p:spPr>
            <a:xfrm>
              <a:off x="21696739" y="-7972596"/>
              <a:ext cx="856640" cy="1664608"/>
            </a:xfrm>
            <a:custGeom>
              <a:avLst/>
              <a:gdLst>
                <a:gd name="connsiteX0" fmla="*/ 0 w 856640"/>
                <a:gd name="connsiteY0" fmla="*/ 0 h 1664608"/>
                <a:gd name="connsiteX1" fmla="*/ 0 w 856640"/>
                <a:gd name="connsiteY1" fmla="*/ 1664608 h 1664608"/>
                <a:gd name="connsiteX2" fmla="*/ 856641 w 856640"/>
                <a:gd name="connsiteY2" fmla="*/ 832304 h 1664608"/>
                <a:gd name="connsiteX3" fmla="*/ 0 w 856640"/>
                <a:gd name="connsiteY3" fmla="*/ 0 h 1664608"/>
              </a:gdLst>
              <a:ahLst/>
              <a:cxnLst>
                <a:cxn ang="0">
                  <a:pos x="connsiteX0" y="connsiteY0"/>
                </a:cxn>
                <a:cxn ang="0">
                  <a:pos x="connsiteX1" y="connsiteY1"/>
                </a:cxn>
                <a:cxn ang="0">
                  <a:pos x="connsiteX2" y="connsiteY2"/>
                </a:cxn>
                <a:cxn ang="0">
                  <a:pos x="connsiteX3" y="connsiteY3"/>
                </a:cxn>
              </a:cxnLst>
              <a:rect l="l" t="t" r="r" b="b"/>
              <a:pathLst>
                <a:path w="856640" h="1664608">
                  <a:moveTo>
                    <a:pt x="0" y="0"/>
                  </a:moveTo>
                  <a:lnTo>
                    <a:pt x="0" y="1664608"/>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757" name="フリーフォーム: 図形 756">
              <a:extLst>
                <a:ext uri="{FF2B5EF4-FFF2-40B4-BE49-F238E27FC236}">
                  <a16:creationId xmlns:a16="http://schemas.microsoft.com/office/drawing/2014/main" id="{0C6B61B7-9580-4271-BE0C-0DCE408F0C13}"/>
                </a:ext>
              </a:extLst>
            </p:cNvPr>
            <p:cNvSpPr/>
            <p:nvPr/>
          </p:nvSpPr>
          <p:spPr>
            <a:xfrm>
              <a:off x="21696739" y="-7972596"/>
              <a:ext cx="1713281" cy="832303"/>
            </a:xfrm>
            <a:custGeom>
              <a:avLst/>
              <a:gdLst>
                <a:gd name="connsiteX0" fmla="*/ 1713281 w 1713281"/>
                <a:gd name="connsiteY0" fmla="*/ 0 h 832303"/>
                <a:gd name="connsiteX1" fmla="*/ 0 w 1713281"/>
                <a:gd name="connsiteY1" fmla="*/ 0 h 832303"/>
                <a:gd name="connsiteX2" fmla="*/ 856641 w 1713281"/>
                <a:gd name="connsiteY2" fmla="*/ 832304 h 832303"/>
                <a:gd name="connsiteX3" fmla="*/ 1713281 w 1713281"/>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1" h="832303">
                  <a:moveTo>
                    <a:pt x="1713281" y="0"/>
                  </a:moveTo>
                  <a:lnTo>
                    <a:pt x="0" y="0"/>
                  </a:lnTo>
                  <a:lnTo>
                    <a:pt x="856641" y="832304"/>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758" name="フリーフォーム: 図形 757">
              <a:extLst>
                <a:ext uri="{FF2B5EF4-FFF2-40B4-BE49-F238E27FC236}">
                  <a16:creationId xmlns:a16="http://schemas.microsoft.com/office/drawing/2014/main" id="{210585CB-A8C4-4DDC-87F0-46E3FB33CF28}"/>
                </a:ext>
              </a:extLst>
            </p:cNvPr>
            <p:cNvSpPr/>
            <p:nvPr/>
          </p:nvSpPr>
          <p:spPr>
            <a:xfrm>
              <a:off x="22553379" y="-7972596"/>
              <a:ext cx="856640" cy="1664608"/>
            </a:xfrm>
            <a:custGeom>
              <a:avLst/>
              <a:gdLst>
                <a:gd name="connsiteX0" fmla="*/ 856641 w 856640"/>
                <a:gd name="connsiteY0" fmla="*/ 0 h 1664608"/>
                <a:gd name="connsiteX1" fmla="*/ 856641 w 856640"/>
                <a:gd name="connsiteY1" fmla="*/ 0 h 1664608"/>
                <a:gd name="connsiteX2" fmla="*/ 0 w 856640"/>
                <a:gd name="connsiteY2" fmla="*/ 832304 h 1664608"/>
                <a:gd name="connsiteX3" fmla="*/ 856641 w 856640"/>
                <a:gd name="connsiteY3" fmla="*/ 1664608 h 1664608"/>
                <a:gd name="connsiteX4" fmla="*/ 856641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856641" y="0"/>
                  </a:moveTo>
                  <a:lnTo>
                    <a:pt x="856641" y="0"/>
                  </a:lnTo>
                  <a:lnTo>
                    <a:pt x="0" y="832304"/>
                  </a:lnTo>
                  <a:lnTo>
                    <a:pt x="856641" y="1664608"/>
                  </a:lnTo>
                  <a:lnTo>
                    <a:pt x="856641" y="0"/>
                  </a:lnTo>
                </a:path>
              </a:pathLst>
            </a:custGeom>
            <a:solidFill>
              <a:srgbClr val="3D9138"/>
            </a:solidFill>
            <a:ln w="48661" cap="flat">
              <a:noFill/>
              <a:prstDash val="solid"/>
              <a:miter/>
            </a:ln>
          </p:spPr>
          <p:txBody>
            <a:bodyPr rtlCol="0" anchor="ctr"/>
            <a:lstStyle/>
            <a:p>
              <a:endParaRPr lang="ja-JP" altLang="en-US"/>
            </a:p>
          </p:txBody>
        </p:sp>
        <p:sp>
          <p:nvSpPr>
            <p:cNvPr id="759" name="フリーフォーム: 図形 758">
              <a:extLst>
                <a:ext uri="{FF2B5EF4-FFF2-40B4-BE49-F238E27FC236}">
                  <a16:creationId xmlns:a16="http://schemas.microsoft.com/office/drawing/2014/main" id="{2182B255-F27D-40AF-99B4-FDAEB02AB3A9}"/>
                </a:ext>
              </a:extLst>
            </p:cNvPr>
            <p:cNvSpPr/>
            <p:nvPr/>
          </p:nvSpPr>
          <p:spPr>
            <a:xfrm>
              <a:off x="21696739" y="-7140292"/>
              <a:ext cx="1713281" cy="832304"/>
            </a:xfrm>
            <a:custGeom>
              <a:avLst/>
              <a:gdLst>
                <a:gd name="connsiteX0" fmla="*/ 856641 w 1713281"/>
                <a:gd name="connsiteY0" fmla="*/ 0 h 832304"/>
                <a:gd name="connsiteX1" fmla="*/ 856641 w 1713281"/>
                <a:gd name="connsiteY1" fmla="*/ 0 h 832304"/>
                <a:gd name="connsiteX2" fmla="*/ 0 w 1713281"/>
                <a:gd name="connsiteY2" fmla="*/ 832304 h 832304"/>
                <a:gd name="connsiteX3" fmla="*/ 1713281 w 1713281"/>
                <a:gd name="connsiteY3" fmla="*/ 832304 h 832304"/>
                <a:gd name="connsiteX4" fmla="*/ 856641 w 1713281"/>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4">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760" name="フリーフォーム: 図形 759">
              <a:extLst>
                <a:ext uri="{FF2B5EF4-FFF2-40B4-BE49-F238E27FC236}">
                  <a16:creationId xmlns:a16="http://schemas.microsoft.com/office/drawing/2014/main" id="{A95A55AA-9ABA-4DCD-9199-7DCDD85D3FE9}"/>
                </a:ext>
              </a:extLst>
            </p:cNvPr>
            <p:cNvSpPr/>
            <p:nvPr/>
          </p:nvSpPr>
          <p:spPr>
            <a:xfrm>
              <a:off x="23410020" y="-7972596"/>
              <a:ext cx="1718147" cy="832303"/>
            </a:xfrm>
            <a:custGeom>
              <a:avLst/>
              <a:gdLst>
                <a:gd name="connsiteX0" fmla="*/ 1718148 w 1718147"/>
                <a:gd name="connsiteY0" fmla="*/ 0 h 832303"/>
                <a:gd name="connsiteX1" fmla="*/ 0 w 1718147"/>
                <a:gd name="connsiteY1" fmla="*/ 0 h 832303"/>
                <a:gd name="connsiteX2" fmla="*/ 861508 w 1718147"/>
                <a:gd name="connsiteY2" fmla="*/ 832304 h 832303"/>
                <a:gd name="connsiteX3" fmla="*/ 1718148 w 1718147"/>
                <a:gd name="connsiteY3" fmla="*/ 0 h 832303"/>
              </a:gdLst>
              <a:ahLst/>
              <a:cxnLst>
                <a:cxn ang="0">
                  <a:pos x="connsiteX0" y="connsiteY0"/>
                </a:cxn>
                <a:cxn ang="0">
                  <a:pos x="connsiteX1" y="connsiteY1"/>
                </a:cxn>
                <a:cxn ang="0">
                  <a:pos x="connsiteX2" y="connsiteY2"/>
                </a:cxn>
                <a:cxn ang="0">
                  <a:pos x="connsiteX3" y="connsiteY3"/>
                </a:cxn>
              </a:cxnLst>
              <a:rect l="l" t="t" r="r" b="b"/>
              <a:pathLst>
                <a:path w="1718147" h="832303">
                  <a:moveTo>
                    <a:pt x="1718148" y="0"/>
                  </a:moveTo>
                  <a:lnTo>
                    <a:pt x="0" y="0"/>
                  </a:lnTo>
                  <a:lnTo>
                    <a:pt x="861508" y="832304"/>
                  </a:lnTo>
                  <a:lnTo>
                    <a:pt x="1718148" y="0"/>
                  </a:lnTo>
                </a:path>
              </a:pathLst>
            </a:custGeom>
            <a:solidFill>
              <a:srgbClr val="3E9038"/>
            </a:solidFill>
            <a:ln w="48661" cap="flat">
              <a:noFill/>
              <a:prstDash val="solid"/>
              <a:miter/>
            </a:ln>
          </p:spPr>
          <p:txBody>
            <a:bodyPr rtlCol="0" anchor="ctr"/>
            <a:lstStyle/>
            <a:p>
              <a:endParaRPr lang="ja-JP" altLang="en-US"/>
            </a:p>
          </p:txBody>
        </p:sp>
        <p:sp>
          <p:nvSpPr>
            <p:cNvPr id="761" name="フリーフォーム: 図形 760">
              <a:extLst>
                <a:ext uri="{FF2B5EF4-FFF2-40B4-BE49-F238E27FC236}">
                  <a16:creationId xmlns:a16="http://schemas.microsoft.com/office/drawing/2014/main" id="{37F17A07-DBC5-462B-9870-C052DB9911DA}"/>
                </a:ext>
              </a:extLst>
            </p:cNvPr>
            <p:cNvSpPr/>
            <p:nvPr/>
          </p:nvSpPr>
          <p:spPr>
            <a:xfrm>
              <a:off x="24271528" y="-7972596"/>
              <a:ext cx="856639" cy="1664608"/>
            </a:xfrm>
            <a:custGeom>
              <a:avLst/>
              <a:gdLst>
                <a:gd name="connsiteX0" fmla="*/ 856639 w 856639"/>
                <a:gd name="connsiteY0" fmla="*/ 0 h 1664608"/>
                <a:gd name="connsiteX1" fmla="*/ 856639 w 856639"/>
                <a:gd name="connsiteY1" fmla="*/ 0 h 1664608"/>
                <a:gd name="connsiteX2" fmla="*/ 0 w 856639"/>
                <a:gd name="connsiteY2" fmla="*/ 832304 h 1664608"/>
                <a:gd name="connsiteX3" fmla="*/ 856639 w 856639"/>
                <a:gd name="connsiteY3" fmla="*/ 1664608 h 1664608"/>
                <a:gd name="connsiteX4" fmla="*/ 856639 w 856639"/>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64608">
                  <a:moveTo>
                    <a:pt x="856639" y="0"/>
                  </a:moveTo>
                  <a:lnTo>
                    <a:pt x="856639" y="0"/>
                  </a:lnTo>
                  <a:lnTo>
                    <a:pt x="0" y="832304"/>
                  </a:lnTo>
                  <a:lnTo>
                    <a:pt x="856639" y="1664608"/>
                  </a:lnTo>
                  <a:lnTo>
                    <a:pt x="856639" y="0"/>
                  </a:lnTo>
                </a:path>
              </a:pathLst>
            </a:custGeom>
            <a:solidFill>
              <a:srgbClr val="359939"/>
            </a:solidFill>
            <a:ln w="48661" cap="flat">
              <a:noFill/>
              <a:prstDash val="solid"/>
              <a:miter/>
            </a:ln>
          </p:spPr>
          <p:txBody>
            <a:bodyPr rtlCol="0" anchor="ctr"/>
            <a:lstStyle/>
            <a:p>
              <a:endParaRPr lang="ja-JP" altLang="en-US"/>
            </a:p>
          </p:txBody>
        </p:sp>
        <p:sp>
          <p:nvSpPr>
            <p:cNvPr id="762" name="フリーフォーム: 図形 761">
              <a:extLst>
                <a:ext uri="{FF2B5EF4-FFF2-40B4-BE49-F238E27FC236}">
                  <a16:creationId xmlns:a16="http://schemas.microsoft.com/office/drawing/2014/main" id="{F6F62631-4FAE-40BB-A6EC-5B61C7151FC9}"/>
                </a:ext>
              </a:extLst>
            </p:cNvPr>
            <p:cNvSpPr/>
            <p:nvPr/>
          </p:nvSpPr>
          <p:spPr>
            <a:xfrm>
              <a:off x="23410020" y="-7140292"/>
              <a:ext cx="1718147" cy="832304"/>
            </a:xfrm>
            <a:custGeom>
              <a:avLst/>
              <a:gdLst>
                <a:gd name="connsiteX0" fmla="*/ 861508 w 1718147"/>
                <a:gd name="connsiteY0" fmla="*/ 0 h 832304"/>
                <a:gd name="connsiteX1" fmla="*/ 861508 w 1718147"/>
                <a:gd name="connsiteY1" fmla="*/ 0 h 832304"/>
                <a:gd name="connsiteX2" fmla="*/ 0 w 1718147"/>
                <a:gd name="connsiteY2" fmla="*/ 832304 h 832304"/>
                <a:gd name="connsiteX3" fmla="*/ 1718148 w 1718147"/>
                <a:gd name="connsiteY3" fmla="*/ 832304 h 832304"/>
                <a:gd name="connsiteX4" fmla="*/ 861508 w 1718147"/>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7" h="832304">
                  <a:moveTo>
                    <a:pt x="861508" y="0"/>
                  </a:moveTo>
                  <a:lnTo>
                    <a:pt x="861508" y="0"/>
                  </a:lnTo>
                  <a:lnTo>
                    <a:pt x="0" y="832304"/>
                  </a:lnTo>
                  <a:lnTo>
                    <a:pt x="1718148" y="832304"/>
                  </a:lnTo>
                  <a:lnTo>
                    <a:pt x="861508" y="0"/>
                  </a:lnTo>
                </a:path>
              </a:pathLst>
            </a:custGeom>
            <a:solidFill>
              <a:srgbClr val="3D9138"/>
            </a:solidFill>
            <a:ln w="48661" cap="flat">
              <a:noFill/>
              <a:prstDash val="solid"/>
              <a:miter/>
            </a:ln>
          </p:spPr>
          <p:txBody>
            <a:bodyPr rtlCol="0" anchor="ctr"/>
            <a:lstStyle/>
            <a:p>
              <a:endParaRPr lang="ja-JP" altLang="en-US"/>
            </a:p>
          </p:txBody>
        </p:sp>
        <p:sp>
          <p:nvSpPr>
            <p:cNvPr id="763" name="フリーフォーム: 図形 762">
              <a:extLst>
                <a:ext uri="{FF2B5EF4-FFF2-40B4-BE49-F238E27FC236}">
                  <a16:creationId xmlns:a16="http://schemas.microsoft.com/office/drawing/2014/main" id="{09707178-EFD2-4845-BACC-B786E53E0C21}"/>
                </a:ext>
              </a:extLst>
            </p:cNvPr>
            <p:cNvSpPr/>
            <p:nvPr/>
          </p:nvSpPr>
          <p:spPr>
            <a:xfrm>
              <a:off x="23410020" y="-7972596"/>
              <a:ext cx="861508" cy="1664608"/>
            </a:xfrm>
            <a:custGeom>
              <a:avLst/>
              <a:gdLst>
                <a:gd name="connsiteX0" fmla="*/ 0 w 861508"/>
                <a:gd name="connsiteY0" fmla="*/ 0 h 1664608"/>
                <a:gd name="connsiteX1" fmla="*/ 0 w 861508"/>
                <a:gd name="connsiteY1" fmla="*/ 0 h 1664608"/>
                <a:gd name="connsiteX2" fmla="*/ 0 w 861508"/>
                <a:gd name="connsiteY2" fmla="*/ 1664608 h 1664608"/>
                <a:gd name="connsiteX3" fmla="*/ 861508 w 861508"/>
                <a:gd name="connsiteY3" fmla="*/ 832304 h 1664608"/>
                <a:gd name="connsiteX4" fmla="*/ 0 w 861508"/>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8" h="1664608">
                  <a:moveTo>
                    <a:pt x="0" y="0"/>
                  </a:moveTo>
                  <a:lnTo>
                    <a:pt x="0" y="0"/>
                  </a:lnTo>
                  <a:lnTo>
                    <a:pt x="0" y="1664608"/>
                  </a:lnTo>
                  <a:lnTo>
                    <a:pt x="861508"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764" name="フリーフォーム: 図形 763">
              <a:extLst>
                <a:ext uri="{FF2B5EF4-FFF2-40B4-BE49-F238E27FC236}">
                  <a16:creationId xmlns:a16="http://schemas.microsoft.com/office/drawing/2014/main" id="{6C2FFB04-8B3C-4980-85D3-6F6B8185C747}"/>
                </a:ext>
              </a:extLst>
            </p:cNvPr>
            <p:cNvSpPr/>
            <p:nvPr/>
          </p:nvSpPr>
          <p:spPr>
            <a:xfrm>
              <a:off x="24271528" y="-6307987"/>
              <a:ext cx="856639" cy="1659740"/>
            </a:xfrm>
            <a:custGeom>
              <a:avLst/>
              <a:gdLst>
                <a:gd name="connsiteX0" fmla="*/ 856639 w 856639"/>
                <a:gd name="connsiteY0" fmla="*/ 0 h 1659740"/>
                <a:gd name="connsiteX1" fmla="*/ 856639 w 856639"/>
                <a:gd name="connsiteY1" fmla="*/ 0 h 1659740"/>
                <a:gd name="connsiteX2" fmla="*/ 0 w 856639"/>
                <a:gd name="connsiteY2" fmla="*/ 827437 h 1659740"/>
                <a:gd name="connsiteX3" fmla="*/ 856639 w 856639"/>
                <a:gd name="connsiteY3" fmla="*/ 1659741 h 1659740"/>
                <a:gd name="connsiteX4" fmla="*/ 856639 w 856639"/>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0">
                  <a:moveTo>
                    <a:pt x="856639" y="0"/>
                  </a:moveTo>
                  <a:lnTo>
                    <a:pt x="856639" y="0"/>
                  </a:lnTo>
                  <a:lnTo>
                    <a:pt x="0" y="827437"/>
                  </a:lnTo>
                  <a:lnTo>
                    <a:pt x="856639" y="1659741"/>
                  </a:lnTo>
                  <a:lnTo>
                    <a:pt x="856639" y="0"/>
                  </a:lnTo>
                </a:path>
              </a:pathLst>
            </a:custGeom>
            <a:solidFill>
              <a:srgbClr val="408D38"/>
            </a:solidFill>
            <a:ln w="48661" cap="flat">
              <a:noFill/>
              <a:prstDash val="solid"/>
              <a:miter/>
            </a:ln>
          </p:spPr>
          <p:txBody>
            <a:bodyPr rtlCol="0" anchor="ctr"/>
            <a:lstStyle/>
            <a:p>
              <a:endParaRPr lang="ja-JP" altLang="en-US"/>
            </a:p>
          </p:txBody>
        </p:sp>
        <p:sp>
          <p:nvSpPr>
            <p:cNvPr id="765" name="フリーフォーム: 図形 764">
              <a:extLst>
                <a:ext uri="{FF2B5EF4-FFF2-40B4-BE49-F238E27FC236}">
                  <a16:creationId xmlns:a16="http://schemas.microsoft.com/office/drawing/2014/main" id="{1CE94524-4F50-40A4-890F-CFEC7C3C746C}"/>
                </a:ext>
              </a:extLst>
            </p:cNvPr>
            <p:cNvSpPr/>
            <p:nvPr/>
          </p:nvSpPr>
          <p:spPr>
            <a:xfrm>
              <a:off x="23410020" y="-5480551"/>
              <a:ext cx="1718147" cy="832303"/>
            </a:xfrm>
            <a:custGeom>
              <a:avLst/>
              <a:gdLst>
                <a:gd name="connsiteX0" fmla="*/ 861508 w 1718147"/>
                <a:gd name="connsiteY0" fmla="*/ 0 h 832303"/>
                <a:gd name="connsiteX1" fmla="*/ 0 w 1718147"/>
                <a:gd name="connsiteY1" fmla="*/ 832304 h 832303"/>
                <a:gd name="connsiteX2" fmla="*/ 1718148 w 1718147"/>
                <a:gd name="connsiteY2" fmla="*/ 832304 h 832303"/>
                <a:gd name="connsiteX3" fmla="*/ 861508 w 1718147"/>
                <a:gd name="connsiteY3" fmla="*/ 0 h 832303"/>
              </a:gdLst>
              <a:ahLst/>
              <a:cxnLst>
                <a:cxn ang="0">
                  <a:pos x="connsiteX0" y="connsiteY0"/>
                </a:cxn>
                <a:cxn ang="0">
                  <a:pos x="connsiteX1" y="connsiteY1"/>
                </a:cxn>
                <a:cxn ang="0">
                  <a:pos x="connsiteX2" y="connsiteY2"/>
                </a:cxn>
                <a:cxn ang="0">
                  <a:pos x="connsiteX3" y="connsiteY3"/>
                </a:cxn>
              </a:cxnLst>
              <a:rect l="l" t="t" r="r" b="b"/>
              <a:pathLst>
                <a:path w="1718147" h="832303">
                  <a:moveTo>
                    <a:pt x="861508" y="0"/>
                  </a:moveTo>
                  <a:lnTo>
                    <a:pt x="0" y="832304"/>
                  </a:lnTo>
                  <a:lnTo>
                    <a:pt x="1718148" y="832304"/>
                  </a:lnTo>
                  <a:lnTo>
                    <a:pt x="861508" y="0"/>
                  </a:lnTo>
                </a:path>
              </a:pathLst>
            </a:custGeom>
            <a:solidFill>
              <a:srgbClr val="3B9338"/>
            </a:solidFill>
            <a:ln w="48661" cap="flat">
              <a:noFill/>
              <a:prstDash val="solid"/>
              <a:miter/>
            </a:ln>
          </p:spPr>
          <p:txBody>
            <a:bodyPr rtlCol="0" anchor="ctr"/>
            <a:lstStyle/>
            <a:p>
              <a:endParaRPr lang="ja-JP" altLang="en-US"/>
            </a:p>
          </p:txBody>
        </p:sp>
        <p:sp>
          <p:nvSpPr>
            <p:cNvPr id="766" name="フリーフォーム: 図形 765">
              <a:extLst>
                <a:ext uri="{FF2B5EF4-FFF2-40B4-BE49-F238E27FC236}">
                  <a16:creationId xmlns:a16="http://schemas.microsoft.com/office/drawing/2014/main" id="{5BE53B63-F67F-434C-8FCD-53C1D1AD1C25}"/>
                </a:ext>
              </a:extLst>
            </p:cNvPr>
            <p:cNvSpPr/>
            <p:nvPr/>
          </p:nvSpPr>
          <p:spPr>
            <a:xfrm>
              <a:off x="23410020" y="-6307987"/>
              <a:ext cx="861508" cy="1659740"/>
            </a:xfrm>
            <a:custGeom>
              <a:avLst/>
              <a:gdLst>
                <a:gd name="connsiteX0" fmla="*/ 0 w 861508"/>
                <a:gd name="connsiteY0" fmla="*/ 0 h 1659740"/>
                <a:gd name="connsiteX1" fmla="*/ 0 w 861508"/>
                <a:gd name="connsiteY1" fmla="*/ 0 h 1659740"/>
                <a:gd name="connsiteX2" fmla="*/ 0 w 861508"/>
                <a:gd name="connsiteY2" fmla="*/ 1659741 h 1659740"/>
                <a:gd name="connsiteX3" fmla="*/ 861508 w 861508"/>
                <a:gd name="connsiteY3" fmla="*/ 827437 h 1659740"/>
                <a:gd name="connsiteX4" fmla="*/ 0 w 861508"/>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8" h="1659740">
                  <a:moveTo>
                    <a:pt x="0" y="0"/>
                  </a:moveTo>
                  <a:lnTo>
                    <a:pt x="0" y="0"/>
                  </a:lnTo>
                  <a:lnTo>
                    <a:pt x="0" y="1659741"/>
                  </a:lnTo>
                  <a:lnTo>
                    <a:pt x="861508" y="827437"/>
                  </a:lnTo>
                  <a:lnTo>
                    <a:pt x="0" y="0"/>
                  </a:lnTo>
                </a:path>
              </a:pathLst>
            </a:custGeom>
            <a:solidFill>
              <a:srgbClr val="3E9038"/>
            </a:solidFill>
            <a:ln w="48661" cap="flat">
              <a:noFill/>
              <a:prstDash val="solid"/>
              <a:miter/>
            </a:ln>
          </p:spPr>
          <p:txBody>
            <a:bodyPr rtlCol="0" anchor="ctr"/>
            <a:lstStyle/>
            <a:p>
              <a:endParaRPr lang="ja-JP" altLang="en-US"/>
            </a:p>
          </p:txBody>
        </p:sp>
        <p:sp>
          <p:nvSpPr>
            <p:cNvPr id="767" name="フリーフォーム: 図形 766">
              <a:extLst>
                <a:ext uri="{FF2B5EF4-FFF2-40B4-BE49-F238E27FC236}">
                  <a16:creationId xmlns:a16="http://schemas.microsoft.com/office/drawing/2014/main" id="{801A637E-0510-4877-A970-CB84C56DD7B3}"/>
                </a:ext>
              </a:extLst>
            </p:cNvPr>
            <p:cNvSpPr/>
            <p:nvPr/>
          </p:nvSpPr>
          <p:spPr>
            <a:xfrm>
              <a:off x="23410020" y="-6307987"/>
              <a:ext cx="1718147" cy="832303"/>
            </a:xfrm>
            <a:custGeom>
              <a:avLst/>
              <a:gdLst>
                <a:gd name="connsiteX0" fmla="*/ 1718148 w 1718147"/>
                <a:gd name="connsiteY0" fmla="*/ 0 h 832303"/>
                <a:gd name="connsiteX1" fmla="*/ 0 w 1718147"/>
                <a:gd name="connsiteY1" fmla="*/ 0 h 832303"/>
                <a:gd name="connsiteX2" fmla="*/ 856641 w 1718147"/>
                <a:gd name="connsiteY2" fmla="*/ 832304 h 832303"/>
                <a:gd name="connsiteX3" fmla="*/ 1718148 w 1718147"/>
                <a:gd name="connsiteY3" fmla="*/ 0 h 832303"/>
                <a:gd name="connsiteX4" fmla="*/ 1718148 w 1718147"/>
                <a:gd name="connsiteY4" fmla="*/ 0 h 832303"/>
                <a:gd name="connsiteX5" fmla="*/ 1718148 w 1718147"/>
                <a:gd name="connsiteY5" fmla="*/ 0 h 83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7" h="832303">
                  <a:moveTo>
                    <a:pt x="1718148" y="0"/>
                  </a:moveTo>
                  <a:lnTo>
                    <a:pt x="0" y="0"/>
                  </a:lnTo>
                  <a:lnTo>
                    <a:pt x="856641" y="832304"/>
                  </a:lnTo>
                  <a:lnTo>
                    <a:pt x="1718148" y="0"/>
                  </a:lnTo>
                  <a:moveTo>
                    <a:pt x="1718148" y="0"/>
                  </a:moveTo>
                  <a:lnTo>
                    <a:pt x="1718148" y="0"/>
                  </a:lnTo>
                </a:path>
              </a:pathLst>
            </a:custGeom>
            <a:solidFill>
              <a:srgbClr val="3F8E38"/>
            </a:solidFill>
            <a:ln w="48661" cap="flat">
              <a:noFill/>
              <a:prstDash val="solid"/>
              <a:miter/>
            </a:ln>
          </p:spPr>
          <p:txBody>
            <a:bodyPr rtlCol="0" anchor="ctr"/>
            <a:lstStyle/>
            <a:p>
              <a:endParaRPr lang="ja-JP" altLang="en-US"/>
            </a:p>
          </p:txBody>
        </p:sp>
        <p:sp>
          <p:nvSpPr>
            <p:cNvPr id="768" name="フリーフォーム: 図形 767">
              <a:extLst>
                <a:ext uri="{FF2B5EF4-FFF2-40B4-BE49-F238E27FC236}">
                  <a16:creationId xmlns:a16="http://schemas.microsoft.com/office/drawing/2014/main" id="{863D0AC2-CE74-46A0-81E8-4C039B533970}"/>
                </a:ext>
              </a:extLst>
            </p:cNvPr>
            <p:cNvSpPr/>
            <p:nvPr/>
          </p:nvSpPr>
          <p:spPr>
            <a:xfrm>
              <a:off x="25128168" y="-5480551"/>
              <a:ext cx="1713281" cy="832303"/>
            </a:xfrm>
            <a:custGeom>
              <a:avLst/>
              <a:gdLst>
                <a:gd name="connsiteX0" fmla="*/ 856641 w 1713281"/>
                <a:gd name="connsiteY0" fmla="*/ 0 h 832303"/>
                <a:gd name="connsiteX1" fmla="*/ 0 w 1713281"/>
                <a:gd name="connsiteY1" fmla="*/ 832304 h 832303"/>
                <a:gd name="connsiteX2" fmla="*/ 1713281 w 1713281"/>
                <a:gd name="connsiteY2" fmla="*/ 832304 h 832303"/>
                <a:gd name="connsiteX3" fmla="*/ 856641 w 1713281"/>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1" h="832303">
                  <a:moveTo>
                    <a:pt x="856641" y="0"/>
                  </a:moveTo>
                  <a:lnTo>
                    <a:pt x="0" y="832304"/>
                  </a:lnTo>
                  <a:lnTo>
                    <a:pt x="1713281" y="832304"/>
                  </a:lnTo>
                  <a:lnTo>
                    <a:pt x="856641" y="0"/>
                  </a:lnTo>
                </a:path>
              </a:pathLst>
            </a:custGeom>
            <a:solidFill>
              <a:srgbClr val="438838"/>
            </a:solidFill>
            <a:ln w="48661" cap="flat">
              <a:noFill/>
              <a:prstDash val="solid"/>
              <a:miter/>
            </a:ln>
          </p:spPr>
          <p:txBody>
            <a:bodyPr rtlCol="0" anchor="ctr"/>
            <a:lstStyle/>
            <a:p>
              <a:endParaRPr lang="ja-JP" altLang="en-US"/>
            </a:p>
          </p:txBody>
        </p:sp>
        <p:sp>
          <p:nvSpPr>
            <p:cNvPr id="769" name="フリーフォーム: 図形 768">
              <a:extLst>
                <a:ext uri="{FF2B5EF4-FFF2-40B4-BE49-F238E27FC236}">
                  <a16:creationId xmlns:a16="http://schemas.microsoft.com/office/drawing/2014/main" id="{1505618C-2F60-4A0B-A441-83ECF0350B04}"/>
                </a:ext>
              </a:extLst>
            </p:cNvPr>
            <p:cNvSpPr/>
            <p:nvPr/>
          </p:nvSpPr>
          <p:spPr>
            <a:xfrm>
              <a:off x="25128168" y="-6307987"/>
              <a:ext cx="856640" cy="1659740"/>
            </a:xfrm>
            <a:custGeom>
              <a:avLst/>
              <a:gdLst>
                <a:gd name="connsiteX0" fmla="*/ 0 w 856640"/>
                <a:gd name="connsiteY0" fmla="*/ 0 h 1659740"/>
                <a:gd name="connsiteX1" fmla="*/ 0 w 856640"/>
                <a:gd name="connsiteY1" fmla="*/ 1659741 h 1659740"/>
                <a:gd name="connsiteX2" fmla="*/ 856641 w 856640"/>
                <a:gd name="connsiteY2" fmla="*/ 827437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770" name="フリーフォーム: 図形 769">
              <a:extLst>
                <a:ext uri="{FF2B5EF4-FFF2-40B4-BE49-F238E27FC236}">
                  <a16:creationId xmlns:a16="http://schemas.microsoft.com/office/drawing/2014/main" id="{75E11FE5-C5FE-4B2E-BC56-FFDD1EBE54B9}"/>
                </a:ext>
              </a:extLst>
            </p:cNvPr>
            <p:cNvSpPr/>
            <p:nvPr/>
          </p:nvSpPr>
          <p:spPr>
            <a:xfrm>
              <a:off x="25128168" y="-6307987"/>
              <a:ext cx="1713281" cy="827436"/>
            </a:xfrm>
            <a:custGeom>
              <a:avLst/>
              <a:gdLst>
                <a:gd name="connsiteX0" fmla="*/ 1713281 w 1713281"/>
                <a:gd name="connsiteY0" fmla="*/ 0 h 827436"/>
                <a:gd name="connsiteX1" fmla="*/ 0 w 1713281"/>
                <a:gd name="connsiteY1" fmla="*/ 0 h 827436"/>
                <a:gd name="connsiteX2" fmla="*/ 856641 w 1713281"/>
                <a:gd name="connsiteY2" fmla="*/ 827437 h 827436"/>
                <a:gd name="connsiteX3" fmla="*/ 1713281 w 1713281"/>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1" h="827436">
                  <a:moveTo>
                    <a:pt x="1713281" y="0"/>
                  </a:moveTo>
                  <a:lnTo>
                    <a:pt x="0" y="0"/>
                  </a:lnTo>
                  <a:lnTo>
                    <a:pt x="856641" y="827437"/>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771" name="フリーフォーム: 図形 770">
              <a:extLst>
                <a:ext uri="{FF2B5EF4-FFF2-40B4-BE49-F238E27FC236}">
                  <a16:creationId xmlns:a16="http://schemas.microsoft.com/office/drawing/2014/main" id="{038907BB-0285-44A1-9A87-75F16BA35040}"/>
                </a:ext>
              </a:extLst>
            </p:cNvPr>
            <p:cNvSpPr/>
            <p:nvPr/>
          </p:nvSpPr>
          <p:spPr>
            <a:xfrm>
              <a:off x="25984808" y="-6307987"/>
              <a:ext cx="856640" cy="1659740"/>
            </a:xfrm>
            <a:custGeom>
              <a:avLst/>
              <a:gdLst>
                <a:gd name="connsiteX0" fmla="*/ 856641 w 856640"/>
                <a:gd name="connsiteY0" fmla="*/ 0 h 1659740"/>
                <a:gd name="connsiteX1" fmla="*/ 856641 w 856640"/>
                <a:gd name="connsiteY1" fmla="*/ 0 h 1659740"/>
                <a:gd name="connsiteX2" fmla="*/ 0 w 856640"/>
                <a:gd name="connsiteY2" fmla="*/ 827437 h 1659740"/>
                <a:gd name="connsiteX3" fmla="*/ 856641 w 856640"/>
                <a:gd name="connsiteY3" fmla="*/ 1659741 h 1659740"/>
                <a:gd name="connsiteX4" fmla="*/ 856641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1" y="0"/>
                  </a:moveTo>
                  <a:lnTo>
                    <a:pt x="856641" y="0"/>
                  </a:lnTo>
                  <a:lnTo>
                    <a:pt x="0" y="827437"/>
                  </a:lnTo>
                  <a:lnTo>
                    <a:pt x="856641" y="1659741"/>
                  </a:lnTo>
                  <a:lnTo>
                    <a:pt x="856641" y="0"/>
                  </a:lnTo>
                </a:path>
              </a:pathLst>
            </a:custGeom>
            <a:solidFill>
              <a:srgbClr val="3B9338"/>
            </a:solidFill>
            <a:ln w="48661" cap="flat">
              <a:noFill/>
              <a:prstDash val="solid"/>
              <a:miter/>
            </a:ln>
          </p:spPr>
          <p:txBody>
            <a:bodyPr rtlCol="0" anchor="ctr"/>
            <a:lstStyle/>
            <a:p>
              <a:endParaRPr lang="ja-JP" altLang="en-US"/>
            </a:p>
          </p:txBody>
        </p:sp>
        <p:sp>
          <p:nvSpPr>
            <p:cNvPr id="772" name="フリーフォーム: 図形 771">
              <a:extLst>
                <a:ext uri="{FF2B5EF4-FFF2-40B4-BE49-F238E27FC236}">
                  <a16:creationId xmlns:a16="http://schemas.microsoft.com/office/drawing/2014/main" id="{D985EBF5-3AAC-4C45-ACA0-6F567601A19E}"/>
                </a:ext>
              </a:extLst>
            </p:cNvPr>
            <p:cNvSpPr/>
            <p:nvPr/>
          </p:nvSpPr>
          <p:spPr>
            <a:xfrm>
              <a:off x="25128168" y="-7972596"/>
              <a:ext cx="856640" cy="1664608"/>
            </a:xfrm>
            <a:custGeom>
              <a:avLst/>
              <a:gdLst>
                <a:gd name="connsiteX0" fmla="*/ 0 w 856640"/>
                <a:gd name="connsiteY0" fmla="*/ 0 h 1664608"/>
                <a:gd name="connsiteX1" fmla="*/ 0 w 856640"/>
                <a:gd name="connsiteY1" fmla="*/ 1664608 h 1664608"/>
                <a:gd name="connsiteX2" fmla="*/ 856641 w 856640"/>
                <a:gd name="connsiteY2" fmla="*/ 832304 h 1664608"/>
                <a:gd name="connsiteX3" fmla="*/ 0 w 856640"/>
                <a:gd name="connsiteY3" fmla="*/ 0 h 1664608"/>
              </a:gdLst>
              <a:ahLst/>
              <a:cxnLst>
                <a:cxn ang="0">
                  <a:pos x="connsiteX0" y="connsiteY0"/>
                </a:cxn>
                <a:cxn ang="0">
                  <a:pos x="connsiteX1" y="connsiteY1"/>
                </a:cxn>
                <a:cxn ang="0">
                  <a:pos x="connsiteX2" y="connsiteY2"/>
                </a:cxn>
                <a:cxn ang="0">
                  <a:pos x="connsiteX3" y="connsiteY3"/>
                </a:cxn>
              </a:cxnLst>
              <a:rect l="l" t="t" r="r" b="b"/>
              <a:pathLst>
                <a:path w="856640" h="1664608">
                  <a:moveTo>
                    <a:pt x="0" y="0"/>
                  </a:moveTo>
                  <a:lnTo>
                    <a:pt x="0" y="1664608"/>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773" name="フリーフォーム: 図形 772">
              <a:extLst>
                <a:ext uri="{FF2B5EF4-FFF2-40B4-BE49-F238E27FC236}">
                  <a16:creationId xmlns:a16="http://schemas.microsoft.com/office/drawing/2014/main" id="{EBF130B2-88E2-46F9-8770-8B40B33D61D4}"/>
                </a:ext>
              </a:extLst>
            </p:cNvPr>
            <p:cNvSpPr/>
            <p:nvPr/>
          </p:nvSpPr>
          <p:spPr>
            <a:xfrm>
              <a:off x="25128168" y="-7972596"/>
              <a:ext cx="1713281" cy="832303"/>
            </a:xfrm>
            <a:custGeom>
              <a:avLst/>
              <a:gdLst>
                <a:gd name="connsiteX0" fmla="*/ 1713281 w 1713281"/>
                <a:gd name="connsiteY0" fmla="*/ 0 h 832303"/>
                <a:gd name="connsiteX1" fmla="*/ 0 w 1713281"/>
                <a:gd name="connsiteY1" fmla="*/ 0 h 832303"/>
                <a:gd name="connsiteX2" fmla="*/ 856641 w 1713281"/>
                <a:gd name="connsiteY2" fmla="*/ 832304 h 832303"/>
                <a:gd name="connsiteX3" fmla="*/ 1713281 w 1713281"/>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1" h="832303">
                  <a:moveTo>
                    <a:pt x="1713281" y="0"/>
                  </a:moveTo>
                  <a:lnTo>
                    <a:pt x="0" y="0"/>
                  </a:lnTo>
                  <a:lnTo>
                    <a:pt x="856641"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774" name="フリーフォーム: 図形 773">
              <a:extLst>
                <a:ext uri="{FF2B5EF4-FFF2-40B4-BE49-F238E27FC236}">
                  <a16:creationId xmlns:a16="http://schemas.microsoft.com/office/drawing/2014/main" id="{273FB617-0DD5-4B0E-A3A9-33246E19254C}"/>
                </a:ext>
              </a:extLst>
            </p:cNvPr>
            <p:cNvSpPr/>
            <p:nvPr/>
          </p:nvSpPr>
          <p:spPr>
            <a:xfrm>
              <a:off x="25984808" y="-7972596"/>
              <a:ext cx="856640" cy="1664608"/>
            </a:xfrm>
            <a:custGeom>
              <a:avLst/>
              <a:gdLst>
                <a:gd name="connsiteX0" fmla="*/ 856641 w 856640"/>
                <a:gd name="connsiteY0" fmla="*/ 0 h 1664608"/>
                <a:gd name="connsiteX1" fmla="*/ 856641 w 856640"/>
                <a:gd name="connsiteY1" fmla="*/ 0 h 1664608"/>
                <a:gd name="connsiteX2" fmla="*/ 0 w 856640"/>
                <a:gd name="connsiteY2" fmla="*/ 832304 h 1664608"/>
                <a:gd name="connsiteX3" fmla="*/ 856641 w 856640"/>
                <a:gd name="connsiteY3" fmla="*/ 1664608 h 1664608"/>
                <a:gd name="connsiteX4" fmla="*/ 856641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856641" y="0"/>
                  </a:moveTo>
                  <a:lnTo>
                    <a:pt x="856641" y="0"/>
                  </a:lnTo>
                  <a:lnTo>
                    <a:pt x="0" y="832304"/>
                  </a:lnTo>
                  <a:lnTo>
                    <a:pt x="856641" y="1664608"/>
                  </a:lnTo>
                  <a:lnTo>
                    <a:pt x="856641" y="0"/>
                  </a:lnTo>
                </a:path>
              </a:pathLst>
            </a:custGeom>
            <a:solidFill>
              <a:srgbClr val="438838"/>
            </a:solidFill>
            <a:ln w="48661" cap="flat">
              <a:noFill/>
              <a:prstDash val="solid"/>
              <a:miter/>
            </a:ln>
          </p:spPr>
          <p:txBody>
            <a:bodyPr rtlCol="0" anchor="ctr"/>
            <a:lstStyle/>
            <a:p>
              <a:endParaRPr lang="ja-JP" altLang="en-US"/>
            </a:p>
          </p:txBody>
        </p:sp>
        <p:sp>
          <p:nvSpPr>
            <p:cNvPr id="775" name="フリーフォーム: 図形 774">
              <a:extLst>
                <a:ext uri="{FF2B5EF4-FFF2-40B4-BE49-F238E27FC236}">
                  <a16:creationId xmlns:a16="http://schemas.microsoft.com/office/drawing/2014/main" id="{AE5277D6-032E-4850-9D76-EE5D0BA12B3D}"/>
                </a:ext>
              </a:extLst>
            </p:cNvPr>
            <p:cNvSpPr/>
            <p:nvPr/>
          </p:nvSpPr>
          <p:spPr>
            <a:xfrm>
              <a:off x="25128168" y="-7140292"/>
              <a:ext cx="1713281" cy="832304"/>
            </a:xfrm>
            <a:custGeom>
              <a:avLst/>
              <a:gdLst>
                <a:gd name="connsiteX0" fmla="*/ 856641 w 1713281"/>
                <a:gd name="connsiteY0" fmla="*/ 0 h 832304"/>
                <a:gd name="connsiteX1" fmla="*/ 856641 w 1713281"/>
                <a:gd name="connsiteY1" fmla="*/ 0 h 832304"/>
                <a:gd name="connsiteX2" fmla="*/ 0 w 1713281"/>
                <a:gd name="connsiteY2" fmla="*/ 832304 h 832304"/>
                <a:gd name="connsiteX3" fmla="*/ 1713281 w 1713281"/>
                <a:gd name="connsiteY3" fmla="*/ 832304 h 832304"/>
                <a:gd name="connsiteX4" fmla="*/ 856641 w 1713281"/>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4">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776" name="フリーフォーム: 図形 775">
              <a:extLst>
                <a:ext uri="{FF2B5EF4-FFF2-40B4-BE49-F238E27FC236}">
                  <a16:creationId xmlns:a16="http://schemas.microsoft.com/office/drawing/2014/main" id="{4743FC46-A4AE-4C77-BC83-A94B3A1B8AC7}"/>
                </a:ext>
              </a:extLst>
            </p:cNvPr>
            <p:cNvSpPr/>
            <p:nvPr/>
          </p:nvSpPr>
          <p:spPr>
            <a:xfrm>
              <a:off x="26841449" y="-7972596"/>
              <a:ext cx="1713281" cy="832303"/>
            </a:xfrm>
            <a:custGeom>
              <a:avLst/>
              <a:gdLst>
                <a:gd name="connsiteX0" fmla="*/ 1713281 w 1713281"/>
                <a:gd name="connsiteY0" fmla="*/ 0 h 832303"/>
                <a:gd name="connsiteX1" fmla="*/ 0 w 1713281"/>
                <a:gd name="connsiteY1" fmla="*/ 0 h 832303"/>
                <a:gd name="connsiteX2" fmla="*/ 856641 w 1713281"/>
                <a:gd name="connsiteY2" fmla="*/ 832304 h 832303"/>
                <a:gd name="connsiteX3" fmla="*/ 1713281 w 1713281"/>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1" h="832303">
                  <a:moveTo>
                    <a:pt x="1713281" y="0"/>
                  </a:moveTo>
                  <a:lnTo>
                    <a:pt x="0" y="0"/>
                  </a:lnTo>
                  <a:lnTo>
                    <a:pt x="856641" y="832304"/>
                  </a:lnTo>
                  <a:lnTo>
                    <a:pt x="1713281" y="0"/>
                  </a:lnTo>
                </a:path>
              </a:pathLst>
            </a:custGeom>
            <a:solidFill>
              <a:srgbClr val="3E9038"/>
            </a:solidFill>
            <a:ln w="48661" cap="flat">
              <a:noFill/>
              <a:prstDash val="solid"/>
              <a:miter/>
            </a:ln>
          </p:spPr>
          <p:txBody>
            <a:bodyPr rtlCol="0" anchor="ctr"/>
            <a:lstStyle/>
            <a:p>
              <a:endParaRPr lang="ja-JP" altLang="en-US"/>
            </a:p>
          </p:txBody>
        </p:sp>
        <p:sp>
          <p:nvSpPr>
            <p:cNvPr id="777" name="フリーフォーム: 図形 776">
              <a:extLst>
                <a:ext uri="{FF2B5EF4-FFF2-40B4-BE49-F238E27FC236}">
                  <a16:creationId xmlns:a16="http://schemas.microsoft.com/office/drawing/2014/main" id="{91193409-E034-4AA3-AFF8-FF2BA7451D2E}"/>
                </a:ext>
              </a:extLst>
            </p:cNvPr>
            <p:cNvSpPr/>
            <p:nvPr/>
          </p:nvSpPr>
          <p:spPr>
            <a:xfrm>
              <a:off x="27698090" y="-7972596"/>
              <a:ext cx="856640" cy="1664608"/>
            </a:xfrm>
            <a:custGeom>
              <a:avLst/>
              <a:gdLst>
                <a:gd name="connsiteX0" fmla="*/ 856641 w 856640"/>
                <a:gd name="connsiteY0" fmla="*/ 0 h 1664608"/>
                <a:gd name="connsiteX1" fmla="*/ 856641 w 856640"/>
                <a:gd name="connsiteY1" fmla="*/ 0 h 1664608"/>
                <a:gd name="connsiteX2" fmla="*/ 0 w 856640"/>
                <a:gd name="connsiteY2" fmla="*/ 832304 h 1664608"/>
                <a:gd name="connsiteX3" fmla="*/ 856641 w 856640"/>
                <a:gd name="connsiteY3" fmla="*/ 1664608 h 1664608"/>
                <a:gd name="connsiteX4" fmla="*/ 856641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856641" y="0"/>
                  </a:moveTo>
                  <a:lnTo>
                    <a:pt x="856641" y="0"/>
                  </a:lnTo>
                  <a:lnTo>
                    <a:pt x="0" y="832304"/>
                  </a:lnTo>
                  <a:lnTo>
                    <a:pt x="856641" y="1664608"/>
                  </a:lnTo>
                  <a:lnTo>
                    <a:pt x="856641" y="0"/>
                  </a:lnTo>
                </a:path>
              </a:pathLst>
            </a:custGeom>
            <a:solidFill>
              <a:srgbClr val="408D38"/>
            </a:solidFill>
            <a:ln w="48661" cap="flat">
              <a:noFill/>
              <a:prstDash val="solid"/>
              <a:miter/>
            </a:ln>
          </p:spPr>
          <p:txBody>
            <a:bodyPr rtlCol="0" anchor="ctr"/>
            <a:lstStyle/>
            <a:p>
              <a:endParaRPr lang="ja-JP" altLang="en-US"/>
            </a:p>
          </p:txBody>
        </p:sp>
        <p:sp>
          <p:nvSpPr>
            <p:cNvPr id="778" name="フリーフォーム: 図形 777">
              <a:extLst>
                <a:ext uri="{FF2B5EF4-FFF2-40B4-BE49-F238E27FC236}">
                  <a16:creationId xmlns:a16="http://schemas.microsoft.com/office/drawing/2014/main" id="{DF55BB2D-B5D2-4E94-8269-F959D1B6301F}"/>
                </a:ext>
              </a:extLst>
            </p:cNvPr>
            <p:cNvSpPr/>
            <p:nvPr/>
          </p:nvSpPr>
          <p:spPr>
            <a:xfrm>
              <a:off x="26841449" y="-7140292"/>
              <a:ext cx="1713281" cy="832304"/>
            </a:xfrm>
            <a:custGeom>
              <a:avLst/>
              <a:gdLst>
                <a:gd name="connsiteX0" fmla="*/ 856641 w 1713281"/>
                <a:gd name="connsiteY0" fmla="*/ 0 h 832304"/>
                <a:gd name="connsiteX1" fmla="*/ 856641 w 1713281"/>
                <a:gd name="connsiteY1" fmla="*/ 0 h 832304"/>
                <a:gd name="connsiteX2" fmla="*/ 0 w 1713281"/>
                <a:gd name="connsiteY2" fmla="*/ 832304 h 832304"/>
                <a:gd name="connsiteX3" fmla="*/ 1713281 w 1713281"/>
                <a:gd name="connsiteY3" fmla="*/ 832304 h 832304"/>
                <a:gd name="connsiteX4" fmla="*/ 856641 w 1713281"/>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1" h="832304">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779" name="フリーフォーム: 図形 778">
              <a:extLst>
                <a:ext uri="{FF2B5EF4-FFF2-40B4-BE49-F238E27FC236}">
                  <a16:creationId xmlns:a16="http://schemas.microsoft.com/office/drawing/2014/main" id="{CFBDE6F9-A148-425C-9960-C94C5C97A58C}"/>
                </a:ext>
              </a:extLst>
            </p:cNvPr>
            <p:cNvSpPr/>
            <p:nvPr/>
          </p:nvSpPr>
          <p:spPr>
            <a:xfrm>
              <a:off x="26841449" y="-7972596"/>
              <a:ext cx="856640" cy="1664608"/>
            </a:xfrm>
            <a:custGeom>
              <a:avLst/>
              <a:gdLst>
                <a:gd name="connsiteX0" fmla="*/ 0 w 856640"/>
                <a:gd name="connsiteY0" fmla="*/ 0 h 1664608"/>
                <a:gd name="connsiteX1" fmla="*/ 0 w 856640"/>
                <a:gd name="connsiteY1" fmla="*/ 0 h 1664608"/>
                <a:gd name="connsiteX2" fmla="*/ 0 w 856640"/>
                <a:gd name="connsiteY2" fmla="*/ 1664608 h 1664608"/>
                <a:gd name="connsiteX3" fmla="*/ 856641 w 856640"/>
                <a:gd name="connsiteY3" fmla="*/ 832304 h 1664608"/>
                <a:gd name="connsiteX4" fmla="*/ 0 w 856640"/>
                <a:gd name="connsiteY4" fmla="*/ 0 h 1664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8">
                  <a:moveTo>
                    <a:pt x="0" y="0"/>
                  </a:moveTo>
                  <a:lnTo>
                    <a:pt x="0" y="0"/>
                  </a:lnTo>
                  <a:lnTo>
                    <a:pt x="0" y="1664608"/>
                  </a:lnTo>
                  <a:lnTo>
                    <a:pt x="856641"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780" name="フリーフォーム: 図形 779">
              <a:extLst>
                <a:ext uri="{FF2B5EF4-FFF2-40B4-BE49-F238E27FC236}">
                  <a16:creationId xmlns:a16="http://schemas.microsoft.com/office/drawing/2014/main" id="{561D93C4-55F2-4800-9A67-ED53BDCFDB8B}"/>
                </a:ext>
              </a:extLst>
            </p:cNvPr>
            <p:cNvSpPr/>
            <p:nvPr/>
          </p:nvSpPr>
          <p:spPr>
            <a:xfrm>
              <a:off x="27698090" y="-6307987"/>
              <a:ext cx="856640" cy="1659740"/>
            </a:xfrm>
            <a:custGeom>
              <a:avLst/>
              <a:gdLst>
                <a:gd name="connsiteX0" fmla="*/ 856641 w 856640"/>
                <a:gd name="connsiteY0" fmla="*/ 0 h 1659740"/>
                <a:gd name="connsiteX1" fmla="*/ 856641 w 856640"/>
                <a:gd name="connsiteY1" fmla="*/ 0 h 1659740"/>
                <a:gd name="connsiteX2" fmla="*/ 0 w 856640"/>
                <a:gd name="connsiteY2" fmla="*/ 827437 h 1659740"/>
                <a:gd name="connsiteX3" fmla="*/ 856641 w 856640"/>
                <a:gd name="connsiteY3" fmla="*/ 1659741 h 1659740"/>
                <a:gd name="connsiteX4" fmla="*/ 856641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1" y="0"/>
                  </a:moveTo>
                  <a:lnTo>
                    <a:pt x="856641" y="0"/>
                  </a:lnTo>
                  <a:lnTo>
                    <a:pt x="0" y="827437"/>
                  </a:lnTo>
                  <a:lnTo>
                    <a:pt x="856641" y="1659741"/>
                  </a:lnTo>
                  <a:lnTo>
                    <a:pt x="856641" y="0"/>
                  </a:lnTo>
                </a:path>
              </a:pathLst>
            </a:custGeom>
            <a:solidFill>
              <a:srgbClr val="408D38"/>
            </a:solidFill>
            <a:ln w="48661" cap="flat">
              <a:noFill/>
              <a:prstDash val="solid"/>
              <a:miter/>
            </a:ln>
          </p:spPr>
          <p:txBody>
            <a:bodyPr rtlCol="0" anchor="ctr"/>
            <a:lstStyle/>
            <a:p>
              <a:endParaRPr lang="ja-JP" altLang="en-US"/>
            </a:p>
          </p:txBody>
        </p:sp>
        <p:sp>
          <p:nvSpPr>
            <p:cNvPr id="781" name="フリーフォーム: 図形 780">
              <a:extLst>
                <a:ext uri="{FF2B5EF4-FFF2-40B4-BE49-F238E27FC236}">
                  <a16:creationId xmlns:a16="http://schemas.microsoft.com/office/drawing/2014/main" id="{FA64ABD0-00C1-43F2-80F5-B1D3A0A4B521}"/>
                </a:ext>
              </a:extLst>
            </p:cNvPr>
            <p:cNvSpPr/>
            <p:nvPr/>
          </p:nvSpPr>
          <p:spPr>
            <a:xfrm>
              <a:off x="26841449" y="-5480551"/>
              <a:ext cx="1713281" cy="832303"/>
            </a:xfrm>
            <a:custGeom>
              <a:avLst/>
              <a:gdLst>
                <a:gd name="connsiteX0" fmla="*/ 856641 w 1713281"/>
                <a:gd name="connsiteY0" fmla="*/ 0 h 832303"/>
                <a:gd name="connsiteX1" fmla="*/ 0 w 1713281"/>
                <a:gd name="connsiteY1" fmla="*/ 832304 h 832303"/>
                <a:gd name="connsiteX2" fmla="*/ 1713281 w 1713281"/>
                <a:gd name="connsiteY2" fmla="*/ 832304 h 832303"/>
                <a:gd name="connsiteX3" fmla="*/ 856641 w 1713281"/>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1" h="832303">
                  <a:moveTo>
                    <a:pt x="856641" y="0"/>
                  </a:moveTo>
                  <a:lnTo>
                    <a:pt x="0" y="832304"/>
                  </a:lnTo>
                  <a:lnTo>
                    <a:pt x="1713281" y="832304"/>
                  </a:lnTo>
                  <a:lnTo>
                    <a:pt x="856641" y="0"/>
                  </a:lnTo>
                </a:path>
              </a:pathLst>
            </a:custGeom>
            <a:solidFill>
              <a:srgbClr val="359939"/>
            </a:solidFill>
            <a:ln w="48661" cap="flat">
              <a:noFill/>
              <a:prstDash val="solid"/>
              <a:miter/>
            </a:ln>
          </p:spPr>
          <p:txBody>
            <a:bodyPr rtlCol="0" anchor="ctr"/>
            <a:lstStyle/>
            <a:p>
              <a:endParaRPr lang="ja-JP" altLang="en-US"/>
            </a:p>
          </p:txBody>
        </p:sp>
        <p:sp>
          <p:nvSpPr>
            <p:cNvPr id="782" name="フリーフォーム: 図形 781">
              <a:extLst>
                <a:ext uri="{FF2B5EF4-FFF2-40B4-BE49-F238E27FC236}">
                  <a16:creationId xmlns:a16="http://schemas.microsoft.com/office/drawing/2014/main" id="{781E1C1D-7A07-405A-AC01-F3FFA578C97E}"/>
                </a:ext>
              </a:extLst>
            </p:cNvPr>
            <p:cNvSpPr/>
            <p:nvPr/>
          </p:nvSpPr>
          <p:spPr>
            <a:xfrm>
              <a:off x="26841449" y="-6307987"/>
              <a:ext cx="856640" cy="1659740"/>
            </a:xfrm>
            <a:custGeom>
              <a:avLst/>
              <a:gdLst>
                <a:gd name="connsiteX0" fmla="*/ 0 w 856640"/>
                <a:gd name="connsiteY0" fmla="*/ 0 h 1659740"/>
                <a:gd name="connsiteX1" fmla="*/ 0 w 856640"/>
                <a:gd name="connsiteY1" fmla="*/ 0 h 1659740"/>
                <a:gd name="connsiteX2" fmla="*/ 0 w 856640"/>
                <a:gd name="connsiteY2" fmla="*/ 1659741 h 1659740"/>
                <a:gd name="connsiteX3" fmla="*/ 856641 w 856640"/>
                <a:gd name="connsiteY3" fmla="*/ 827437 h 1659740"/>
                <a:gd name="connsiteX4" fmla="*/ 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0" y="0"/>
                  </a:moveTo>
                  <a:lnTo>
                    <a:pt x="0" y="0"/>
                  </a:ln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783" name="フリーフォーム: 図形 782">
              <a:extLst>
                <a:ext uri="{FF2B5EF4-FFF2-40B4-BE49-F238E27FC236}">
                  <a16:creationId xmlns:a16="http://schemas.microsoft.com/office/drawing/2014/main" id="{9EA62437-DB2B-4903-9E6B-7C36119A7DA0}"/>
                </a:ext>
              </a:extLst>
            </p:cNvPr>
            <p:cNvSpPr/>
            <p:nvPr/>
          </p:nvSpPr>
          <p:spPr>
            <a:xfrm>
              <a:off x="26841449" y="-6307987"/>
              <a:ext cx="1713281" cy="832303"/>
            </a:xfrm>
            <a:custGeom>
              <a:avLst/>
              <a:gdLst>
                <a:gd name="connsiteX0" fmla="*/ 1713281 w 1713281"/>
                <a:gd name="connsiteY0" fmla="*/ 0 h 832303"/>
                <a:gd name="connsiteX1" fmla="*/ 0 w 1713281"/>
                <a:gd name="connsiteY1" fmla="*/ 0 h 832303"/>
                <a:gd name="connsiteX2" fmla="*/ 856641 w 1713281"/>
                <a:gd name="connsiteY2" fmla="*/ 832304 h 832303"/>
                <a:gd name="connsiteX3" fmla="*/ 1713281 w 1713281"/>
                <a:gd name="connsiteY3" fmla="*/ 0 h 832303"/>
                <a:gd name="connsiteX4" fmla="*/ 1713281 w 1713281"/>
                <a:gd name="connsiteY4" fmla="*/ 0 h 832303"/>
                <a:gd name="connsiteX5" fmla="*/ 1713281 w 1713281"/>
                <a:gd name="connsiteY5" fmla="*/ 0 h 83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1" h="832303">
                  <a:moveTo>
                    <a:pt x="1713281" y="0"/>
                  </a:moveTo>
                  <a:lnTo>
                    <a:pt x="0" y="0"/>
                  </a:lnTo>
                  <a:lnTo>
                    <a:pt x="856641" y="832304"/>
                  </a:lnTo>
                  <a:lnTo>
                    <a:pt x="1713281" y="0"/>
                  </a:lnTo>
                  <a:moveTo>
                    <a:pt x="1713281" y="0"/>
                  </a:moveTo>
                  <a:lnTo>
                    <a:pt x="1713281" y="0"/>
                  </a:lnTo>
                </a:path>
              </a:pathLst>
            </a:custGeom>
            <a:solidFill>
              <a:srgbClr val="3F8E38"/>
            </a:solidFill>
            <a:ln w="48661" cap="flat">
              <a:noFill/>
              <a:prstDash val="solid"/>
              <a:miter/>
            </a:ln>
          </p:spPr>
          <p:txBody>
            <a:bodyPr rtlCol="0" anchor="ctr"/>
            <a:lstStyle/>
            <a:p>
              <a:endParaRPr lang="ja-JP" altLang="en-US"/>
            </a:p>
          </p:txBody>
        </p:sp>
        <p:sp>
          <p:nvSpPr>
            <p:cNvPr id="784" name="フリーフォーム: 図形 783">
              <a:extLst>
                <a:ext uri="{FF2B5EF4-FFF2-40B4-BE49-F238E27FC236}">
                  <a16:creationId xmlns:a16="http://schemas.microsoft.com/office/drawing/2014/main" id="{406DD5E6-4A55-4A05-A8CE-BFB493D4B1FD}"/>
                </a:ext>
              </a:extLst>
            </p:cNvPr>
            <p:cNvSpPr/>
            <p:nvPr/>
          </p:nvSpPr>
          <p:spPr>
            <a:xfrm>
              <a:off x="7980759" y="7807109"/>
              <a:ext cx="1713280" cy="832304"/>
            </a:xfrm>
            <a:custGeom>
              <a:avLst/>
              <a:gdLst>
                <a:gd name="connsiteX0" fmla="*/ 856640 w 1713280"/>
                <a:gd name="connsiteY0" fmla="*/ 0 h 832304"/>
                <a:gd name="connsiteX1" fmla="*/ 0 w 1713280"/>
                <a:gd name="connsiteY1" fmla="*/ 832304 h 832304"/>
                <a:gd name="connsiteX2" fmla="*/ 1713281 w 1713280"/>
                <a:gd name="connsiteY2" fmla="*/ 832304 h 832304"/>
                <a:gd name="connsiteX3" fmla="*/ 856640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856640" y="0"/>
                  </a:moveTo>
                  <a:lnTo>
                    <a:pt x="0" y="832304"/>
                  </a:lnTo>
                  <a:lnTo>
                    <a:pt x="1713281" y="832304"/>
                  </a:lnTo>
                  <a:lnTo>
                    <a:pt x="856640" y="0"/>
                  </a:lnTo>
                </a:path>
              </a:pathLst>
            </a:custGeom>
            <a:solidFill>
              <a:srgbClr val="408D38"/>
            </a:solidFill>
            <a:ln w="48661" cap="flat">
              <a:noFill/>
              <a:prstDash val="solid"/>
              <a:miter/>
            </a:ln>
          </p:spPr>
          <p:txBody>
            <a:bodyPr rtlCol="0" anchor="ctr"/>
            <a:lstStyle/>
            <a:p>
              <a:endParaRPr lang="ja-JP" altLang="en-US"/>
            </a:p>
          </p:txBody>
        </p:sp>
        <p:sp>
          <p:nvSpPr>
            <p:cNvPr id="785" name="フリーフォーム: 図形 784">
              <a:extLst>
                <a:ext uri="{FF2B5EF4-FFF2-40B4-BE49-F238E27FC236}">
                  <a16:creationId xmlns:a16="http://schemas.microsoft.com/office/drawing/2014/main" id="{FD341B40-A459-4B21-96C3-EDA8854CEEB1}"/>
                </a:ext>
              </a:extLst>
            </p:cNvPr>
            <p:cNvSpPr/>
            <p:nvPr/>
          </p:nvSpPr>
          <p:spPr>
            <a:xfrm>
              <a:off x="7980759" y="6979672"/>
              <a:ext cx="856640" cy="1659741"/>
            </a:xfrm>
            <a:custGeom>
              <a:avLst/>
              <a:gdLst>
                <a:gd name="connsiteX0" fmla="*/ 0 w 856640"/>
                <a:gd name="connsiteY0" fmla="*/ 0 h 1659741"/>
                <a:gd name="connsiteX1" fmla="*/ 0 w 856640"/>
                <a:gd name="connsiteY1" fmla="*/ 1659741 h 1659741"/>
                <a:gd name="connsiteX2" fmla="*/ 856640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0"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786" name="フリーフォーム: 図形 785">
              <a:extLst>
                <a:ext uri="{FF2B5EF4-FFF2-40B4-BE49-F238E27FC236}">
                  <a16:creationId xmlns:a16="http://schemas.microsoft.com/office/drawing/2014/main" id="{03D4ECCB-8E79-4F67-8435-45E43B497D62}"/>
                </a:ext>
              </a:extLst>
            </p:cNvPr>
            <p:cNvSpPr/>
            <p:nvPr/>
          </p:nvSpPr>
          <p:spPr>
            <a:xfrm>
              <a:off x="7980759" y="6979672"/>
              <a:ext cx="1713280" cy="827436"/>
            </a:xfrm>
            <a:custGeom>
              <a:avLst/>
              <a:gdLst>
                <a:gd name="connsiteX0" fmla="*/ 1713281 w 1713280"/>
                <a:gd name="connsiteY0" fmla="*/ 0 h 827436"/>
                <a:gd name="connsiteX1" fmla="*/ 0 w 1713280"/>
                <a:gd name="connsiteY1" fmla="*/ 0 h 827436"/>
                <a:gd name="connsiteX2" fmla="*/ 856640 w 1713280"/>
                <a:gd name="connsiteY2" fmla="*/ 827437 h 827436"/>
                <a:gd name="connsiteX3" fmla="*/ 171328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1713281" y="0"/>
                  </a:moveTo>
                  <a:lnTo>
                    <a:pt x="0" y="0"/>
                  </a:lnTo>
                  <a:lnTo>
                    <a:pt x="856640"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787" name="フリーフォーム: 図形 786">
              <a:extLst>
                <a:ext uri="{FF2B5EF4-FFF2-40B4-BE49-F238E27FC236}">
                  <a16:creationId xmlns:a16="http://schemas.microsoft.com/office/drawing/2014/main" id="{C8BAD44D-B147-4E57-AC54-9C6B807B1508}"/>
                </a:ext>
              </a:extLst>
            </p:cNvPr>
            <p:cNvSpPr/>
            <p:nvPr/>
          </p:nvSpPr>
          <p:spPr>
            <a:xfrm>
              <a:off x="8837399" y="6979672"/>
              <a:ext cx="856640" cy="1659741"/>
            </a:xfrm>
            <a:custGeom>
              <a:avLst/>
              <a:gdLst>
                <a:gd name="connsiteX0" fmla="*/ 856640 w 856640"/>
                <a:gd name="connsiteY0" fmla="*/ 0 h 1659741"/>
                <a:gd name="connsiteX1" fmla="*/ 856640 w 856640"/>
                <a:gd name="connsiteY1" fmla="*/ 0 h 1659741"/>
                <a:gd name="connsiteX2" fmla="*/ 0 w 856640"/>
                <a:gd name="connsiteY2" fmla="*/ 827437 h 1659741"/>
                <a:gd name="connsiteX3" fmla="*/ 856640 w 856640"/>
                <a:gd name="connsiteY3" fmla="*/ 1659741 h 1659741"/>
                <a:gd name="connsiteX4" fmla="*/ 85664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0" y="0"/>
                  </a:moveTo>
                  <a:lnTo>
                    <a:pt x="856640" y="0"/>
                  </a:lnTo>
                  <a:lnTo>
                    <a:pt x="0" y="827437"/>
                  </a:lnTo>
                  <a:lnTo>
                    <a:pt x="856640" y="1659741"/>
                  </a:lnTo>
                  <a:lnTo>
                    <a:pt x="856640" y="0"/>
                  </a:lnTo>
                </a:path>
              </a:pathLst>
            </a:custGeom>
            <a:solidFill>
              <a:srgbClr val="3D9138"/>
            </a:solidFill>
            <a:ln w="48661" cap="flat">
              <a:noFill/>
              <a:prstDash val="solid"/>
              <a:miter/>
            </a:ln>
          </p:spPr>
          <p:txBody>
            <a:bodyPr rtlCol="0" anchor="ctr"/>
            <a:lstStyle/>
            <a:p>
              <a:endParaRPr lang="ja-JP" altLang="en-US"/>
            </a:p>
          </p:txBody>
        </p:sp>
        <p:sp>
          <p:nvSpPr>
            <p:cNvPr id="788" name="フリーフォーム: 図形 787">
              <a:extLst>
                <a:ext uri="{FF2B5EF4-FFF2-40B4-BE49-F238E27FC236}">
                  <a16:creationId xmlns:a16="http://schemas.microsoft.com/office/drawing/2014/main" id="{CDFC45ED-F921-4F3D-B816-5024F2F73362}"/>
                </a:ext>
              </a:extLst>
            </p:cNvPr>
            <p:cNvSpPr/>
            <p:nvPr/>
          </p:nvSpPr>
          <p:spPr>
            <a:xfrm>
              <a:off x="7980759" y="5315065"/>
              <a:ext cx="856640" cy="1664607"/>
            </a:xfrm>
            <a:custGeom>
              <a:avLst/>
              <a:gdLst>
                <a:gd name="connsiteX0" fmla="*/ 0 w 856640"/>
                <a:gd name="connsiteY0" fmla="*/ 0 h 1664607"/>
                <a:gd name="connsiteX1" fmla="*/ 0 w 856640"/>
                <a:gd name="connsiteY1" fmla="*/ 1664607 h 1664607"/>
                <a:gd name="connsiteX2" fmla="*/ 856640 w 856640"/>
                <a:gd name="connsiteY2" fmla="*/ 832303 h 1664607"/>
                <a:gd name="connsiteX3" fmla="*/ 0 w 856640"/>
                <a:gd name="connsiteY3" fmla="*/ 0 h 1664607"/>
              </a:gdLst>
              <a:ahLst/>
              <a:cxnLst>
                <a:cxn ang="0">
                  <a:pos x="connsiteX0" y="connsiteY0"/>
                </a:cxn>
                <a:cxn ang="0">
                  <a:pos x="connsiteX1" y="connsiteY1"/>
                </a:cxn>
                <a:cxn ang="0">
                  <a:pos x="connsiteX2" y="connsiteY2"/>
                </a:cxn>
                <a:cxn ang="0">
                  <a:pos x="connsiteX3" y="connsiteY3"/>
                </a:cxn>
              </a:cxnLst>
              <a:rect l="l" t="t" r="r" b="b"/>
              <a:pathLst>
                <a:path w="856640" h="1664607">
                  <a:moveTo>
                    <a:pt x="0" y="0"/>
                  </a:moveTo>
                  <a:lnTo>
                    <a:pt x="0" y="1664607"/>
                  </a:lnTo>
                  <a:lnTo>
                    <a:pt x="856640"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789" name="フリーフォーム: 図形 788">
              <a:extLst>
                <a:ext uri="{FF2B5EF4-FFF2-40B4-BE49-F238E27FC236}">
                  <a16:creationId xmlns:a16="http://schemas.microsoft.com/office/drawing/2014/main" id="{E28B9056-E790-4D9E-8BA0-885F64445A87}"/>
                </a:ext>
              </a:extLst>
            </p:cNvPr>
            <p:cNvSpPr/>
            <p:nvPr/>
          </p:nvSpPr>
          <p:spPr>
            <a:xfrm>
              <a:off x="7980759" y="5315065"/>
              <a:ext cx="1713280" cy="832302"/>
            </a:xfrm>
            <a:custGeom>
              <a:avLst/>
              <a:gdLst>
                <a:gd name="connsiteX0" fmla="*/ 1713281 w 1713280"/>
                <a:gd name="connsiteY0" fmla="*/ 0 h 832302"/>
                <a:gd name="connsiteX1" fmla="*/ 0 w 1713280"/>
                <a:gd name="connsiteY1" fmla="*/ 0 h 832302"/>
                <a:gd name="connsiteX2" fmla="*/ 856640 w 1713280"/>
                <a:gd name="connsiteY2" fmla="*/ 832303 h 832302"/>
                <a:gd name="connsiteX3" fmla="*/ 1713281 w 1713280"/>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0" h="832302">
                  <a:moveTo>
                    <a:pt x="1713281" y="0"/>
                  </a:moveTo>
                  <a:lnTo>
                    <a:pt x="0" y="0"/>
                  </a:lnTo>
                  <a:lnTo>
                    <a:pt x="856640" y="832303"/>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790" name="フリーフォーム: 図形 789">
              <a:extLst>
                <a:ext uri="{FF2B5EF4-FFF2-40B4-BE49-F238E27FC236}">
                  <a16:creationId xmlns:a16="http://schemas.microsoft.com/office/drawing/2014/main" id="{35CDF066-508D-40A0-965B-8FF1B0A28DEC}"/>
                </a:ext>
              </a:extLst>
            </p:cNvPr>
            <p:cNvSpPr/>
            <p:nvPr/>
          </p:nvSpPr>
          <p:spPr>
            <a:xfrm>
              <a:off x="8837399" y="5315065"/>
              <a:ext cx="856640" cy="1664607"/>
            </a:xfrm>
            <a:custGeom>
              <a:avLst/>
              <a:gdLst>
                <a:gd name="connsiteX0" fmla="*/ 856640 w 856640"/>
                <a:gd name="connsiteY0" fmla="*/ 0 h 1664607"/>
                <a:gd name="connsiteX1" fmla="*/ 856640 w 856640"/>
                <a:gd name="connsiteY1" fmla="*/ 0 h 1664607"/>
                <a:gd name="connsiteX2" fmla="*/ 0 w 856640"/>
                <a:gd name="connsiteY2" fmla="*/ 832303 h 1664607"/>
                <a:gd name="connsiteX3" fmla="*/ 856640 w 856640"/>
                <a:gd name="connsiteY3" fmla="*/ 1664607 h 1664607"/>
                <a:gd name="connsiteX4" fmla="*/ 85664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0" y="0"/>
                  </a:moveTo>
                  <a:lnTo>
                    <a:pt x="856640" y="0"/>
                  </a:lnTo>
                  <a:lnTo>
                    <a:pt x="0" y="832303"/>
                  </a:lnTo>
                  <a:lnTo>
                    <a:pt x="856640" y="1664607"/>
                  </a:lnTo>
                  <a:lnTo>
                    <a:pt x="856640" y="0"/>
                  </a:lnTo>
                </a:path>
              </a:pathLst>
            </a:custGeom>
            <a:solidFill>
              <a:srgbClr val="3D9138"/>
            </a:solidFill>
            <a:ln w="48661" cap="flat">
              <a:noFill/>
              <a:prstDash val="solid"/>
              <a:miter/>
            </a:ln>
          </p:spPr>
          <p:txBody>
            <a:bodyPr rtlCol="0" anchor="ctr"/>
            <a:lstStyle/>
            <a:p>
              <a:endParaRPr lang="ja-JP" altLang="en-US"/>
            </a:p>
          </p:txBody>
        </p:sp>
        <p:sp>
          <p:nvSpPr>
            <p:cNvPr id="791" name="フリーフォーム: 図形 790">
              <a:extLst>
                <a:ext uri="{FF2B5EF4-FFF2-40B4-BE49-F238E27FC236}">
                  <a16:creationId xmlns:a16="http://schemas.microsoft.com/office/drawing/2014/main" id="{FB2494EF-7DE4-4848-AC11-262B94881FF4}"/>
                </a:ext>
              </a:extLst>
            </p:cNvPr>
            <p:cNvSpPr/>
            <p:nvPr/>
          </p:nvSpPr>
          <p:spPr>
            <a:xfrm>
              <a:off x="7980759" y="6147368"/>
              <a:ext cx="1713280" cy="832304"/>
            </a:xfrm>
            <a:custGeom>
              <a:avLst/>
              <a:gdLst>
                <a:gd name="connsiteX0" fmla="*/ 856640 w 1713280"/>
                <a:gd name="connsiteY0" fmla="*/ 0 h 832304"/>
                <a:gd name="connsiteX1" fmla="*/ 856640 w 1713280"/>
                <a:gd name="connsiteY1" fmla="*/ 0 h 832304"/>
                <a:gd name="connsiteX2" fmla="*/ 0 w 1713280"/>
                <a:gd name="connsiteY2" fmla="*/ 832304 h 832304"/>
                <a:gd name="connsiteX3" fmla="*/ 1713281 w 1713280"/>
                <a:gd name="connsiteY3" fmla="*/ 832304 h 832304"/>
                <a:gd name="connsiteX4" fmla="*/ 856640 w 1713280"/>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4">
                  <a:moveTo>
                    <a:pt x="856640" y="0"/>
                  </a:moveTo>
                  <a:lnTo>
                    <a:pt x="856640" y="0"/>
                  </a:lnTo>
                  <a:lnTo>
                    <a:pt x="0" y="832304"/>
                  </a:lnTo>
                  <a:lnTo>
                    <a:pt x="1713281" y="832304"/>
                  </a:lnTo>
                  <a:lnTo>
                    <a:pt x="856640" y="0"/>
                  </a:lnTo>
                </a:path>
              </a:pathLst>
            </a:custGeom>
            <a:solidFill>
              <a:srgbClr val="3D9138"/>
            </a:solidFill>
            <a:ln w="48661" cap="flat">
              <a:noFill/>
              <a:prstDash val="solid"/>
              <a:miter/>
            </a:ln>
          </p:spPr>
          <p:txBody>
            <a:bodyPr rtlCol="0" anchor="ctr"/>
            <a:lstStyle/>
            <a:p>
              <a:endParaRPr lang="ja-JP" altLang="en-US"/>
            </a:p>
          </p:txBody>
        </p:sp>
        <p:sp>
          <p:nvSpPr>
            <p:cNvPr id="792" name="フリーフォーム: 図形 791">
              <a:extLst>
                <a:ext uri="{FF2B5EF4-FFF2-40B4-BE49-F238E27FC236}">
                  <a16:creationId xmlns:a16="http://schemas.microsoft.com/office/drawing/2014/main" id="{6A9ADE32-20CF-4DE5-A28F-3786BA573AFD}"/>
                </a:ext>
              </a:extLst>
            </p:cNvPr>
            <p:cNvSpPr/>
            <p:nvPr/>
          </p:nvSpPr>
          <p:spPr>
            <a:xfrm>
              <a:off x="9694039" y="5315065"/>
              <a:ext cx="1718148" cy="832302"/>
            </a:xfrm>
            <a:custGeom>
              <a:avLst/>
              <a:gdLst>
                <a:gd name="connsiteX0" fmla="*/ 1718148 w 1718148"/>
                <a:gd name="connsiteY0" fmla="*/ 0 h 832302"/>
                <a:gd name="connsiteX1" fmla="*/ 0 w 1718148"/>
                <a:gd name="connsiteY1" fmla="*/ 0 h 832302"/>
                <a:gd name="connsiteX2" fmla="*/ 856640 w 1718148"/>
                <a:gd name="connsiteY2" fmla="*/ 832303 h 832302"/>
                <a:gd name="connsiteX3" fmla="*/ 1718148 w 1718148"/>
                <a:gd name="connsiteY3" fmla="*/ 0 h 832302"/>
              </a:gdLst>
              <a:ahLst/>
              <a:cxnLst>
                <a:cxn ang="0">
                  <a:pos x="connsiteX0" y="connsiteY0"/>
                </a:cxn>
                <a:cxn ang="0">
                  <a:pos x="connsiteX1" y="connsiteY1"/>
                </a:cxn>
                <a:cxn ang="0">
                  <a:pos x="connsiteX2" y="connsiteY2"/>
                </a:cxn>
                <a:cxn ang="0">
                  <a:pos x="connsiteX3" y="connsiteY3"/>
                </a:cxn>
              </a:cxnLst>
              <a:rect l="l" t="t" r="r" b="b"/>
              <a:pathLst>
                <a:path w="1718148" h="832302">
                  <a:moveTo>
                    <a:pt x="1718148" y="0"/>
                  </a:moveTo>
                  <a:lnTo>
                    <a:pt x="0" y="0"/>
                  </a:lnTo>
                  <a:lnTo>
                    <a:pt x="856640" y="832303"/>
                  </a:lnTo>
                  <a:lnTo>
                    <a:pt x="1718148" y="0"/>
                  </a:lnTo>
                </a:path>
              </a:pathLst>
            </a:custGeom>
            <a:solidFill>
              <a:srgbClr val="3E9038"/>
            </a:solidFill>
            <a:ln w="48661" cap="flat">
              <a:noFill/>
              <a:prstDash val="solid"/>
              <a:miter/>
            </a:ln>
          </p:spPr>
          <p:txBody>
            <a:bodyPr rtlCol="0" anchor="ctr"/>
            <a:lstStyle/>
            <a:p>
              <a:endParaRPr lang="ja-JP" altLang="en-US"/>
            </a:p>
          </p:txBody>
        </p:sp>
        <p:sp>
          <p:nvSpPr>
            <p:cNvPr id="793" name="フリーフォーム: 図形 792">
              <a:extLst>
                <a:ext uri="{FF2B5EF4-FFF2-40B4-BE49-F238E27FC236}">
                  <a16:creationId xmlns:a16="http://schemas.microsoft.com/office/drawing/2014/main" id="{B008D2C1-22BE-4613-AD3D-133ED049691C}"/>
                </a:ext>
              </a:extLst>
            </p:cNvPr>
            <p:cNvSpPr/>
            <p:nvPr/>
          </p:nvSpPr>
          <p:spPr>
            <a:xfrm>
              <a:off x="10550680" y="5315065"/>
              <a:ext cx="861507" cy="1664607"/>
            </a:xfrm>
            <a:custGeom>
              <a:avLst/>
              <a:gdLst>
                <a:gd name="connsiteX0" fmla="*/ 861508 w 861507"/>
                <a:gd name="connsiteY0" fmla="*/ 0 h 1664607"/>
                <a:gd name="connsiteX1" fmla="*/ 861508 w 861507"/>
                <a:gd name="connsiteY1" fmla="*/ 0 h 1664607"/>
                <a:gd name="connsiteX2" fmla="*/ 0 w 861507"/>
                <a:gd name="connsiteY2" fmla="*/ 832303 h 1664607"/>
                <a:gd name="connsiteX3" fmla="*/ 861508 w 861507"/>
                <a:gd name="connsiteY3" fmla="*/ 1664607 h 1664607"/>
                <a:gd name="connsiteX4" fmla="*/ 861508 w 861507"/>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64607">
                  <a:moveTo>
                    <a:pt x="861508" y="0"/>
                  </a:moveTo>
                  <a:lnTo>
                    <a:pt x="861508" y="0"/>
                  </a:lnTo>
                  <a:lnTo>
                    <a:pt x="0" y="832303"/>
                  </a:lnTo>
                  <a:lnTo>
                    <a:pt x="861508" y="1664607"/>
                  </a:lnTo>
                  <a:lnTo>
                    <a:pt x="861508" y="0"/>
                  </a:lnTo>
                </a:path>
              </a:pathLst>
            </a:custGeom>
            <a:solidFill>
              <a:srgbClr val="359939"/>
            </a:solidFill>
            <a:ln w="48661" cap="flat">
              <a:noFill/>
              <a:prstDash val="solid"/>
              <a:miter/>
            </a:ln>
          </p:spPr>
          <p:txBody>
            <a:bodyPr rtlCol="0" anchor="ctr"/>
            <a:lstStyle/>
            <a:p>
              <a:endParaRPr lang="ja-JP" altLang="en-US"/>
            </a:p>
          </p:txBody>
        </p:sp>
        <p:sp>
          <p:nvSpPr>
            <p:cNvPr id="794" name="フリーフォーム: 図形 793">
              <a:extLst>
                <a:ext uri="{FF2B5EF4-FFF2-40B4-BE49-F238E27FC236}">
                  <a16:creationId xmlns:a16="http://schemas.microsoft.com/office/drawing/2014/main" id="{4D71F571-0577-417F-9129-1CF25F5BC550}"/>
                </a:ext>
              </a:extLst>
            </p:cNvPr>
            <p:cNvSpPr/>
            <p:nvPr/>
          </p:nvSpPr>
          <p:spPr>
            <a:xfrm>
              <a:off x="9694039" y="6147368"/>
              <a:ext cx="1718148" cy="832304"/>
            </a:xfrm>
            <a:custGeom>
              <a:avLst/>
              <a:gdLst>
                <a:gd name="connsiteX0" fmla="*/ 856640 w 1718148"/>
                <a:gd name="connsiteY0" fmla="*/ 0 h 832304"/>
                <a:gd name="connsiteX1" fmla="*/ 856640 w 1718148"/>
                <a:gd name="connsiteY1" fmla="*/ 0 h 832304"/>
                <a:gd name="connsiteX2" fmla="*/ 0 w 1718148"/>
                <a:gd name="connsiteY2" fmla="*/ 832304 h 832304"/>
                <a:gd name="connsiteX3" fmla="*/ 1718148 w 1718148"/>
                <a:gd name="connsiteY3" fmla="*/ 832304 h 832304"/>
                <a:gd name="connsiteX4" fmla="*/ 856640 w 1718148"/>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8" h="832304">
                  <a:moveTo>
                    <a:pt x="856640" y="0"/>
                  </a:moveTo>
                  <a:lnTo>
                    <a:pt x="856640" y="0"/>
                  </a:lnTo>
                  <a:lnTo>
                    <a:pt x="0" y="832304"/>
                  </a:lnTo>
                  <a:lnTo>
                    <a:pt x="1718148" y="832304"/>
                  </a:lnTo>
                  <a:lnTo>
                    <a:pt x="856640" y="0"/>
                  </a:lnTo>
                </a:path>
              </a:pathLst>
            </a:custGeom>
            <a:solidFill>
              <a:srgbClr val="3D9138"/>
            </a:solidFill>
            <a:ln w="48661" cap="flat">
              <a:noFill/>
              <a:prstDash val="solid"/>
              <a:miter/>
            </a:ln>
          </p:spPr>
          <p:txBody>
            <a:bodyPr rtlCol="0" anchor="ctr"/>
            <a:lstStyle/>
            <a:p>
              <a:endParaRPr lang="ja-JP" altLang="en-US"/>
            </a:p>
          </p:txBody>
        </p:sp>
        <p:sp>
          <p:nvSpPr>
            <p:cNvPr id="795" name="フリーフォーム: 図形 794">
              <a:extLst>
                <a:ext uri="{FF2B5EF4-FFF2-40B4-BE49-F238E27FC236}">
                  <a16:creationId xmlns:a16="http://schemas.microsoft.com/office/drawing/2014/main" id="{A3E3F0E7-E9BE-421F-A431-1D172FE0F028}"/>
                </a:ext>
              </a:extLst>
            </p:cNvPr>
            <p:cNvSpPr/>
            <p:nvPr/>
          </p:nvSpPr>
          <p:spPr>
            <a:xfrm>
              <a:off x="9694039" y="5315065"/>
              <a:ext cx="856640" cy="1664607"/>
            </a:xfrm>
            <a:custGeom>
              <a:avLst/>
              <a:gdLst>
                <a:gd name="connsiteX0" fmla="*/ 0 w 856640"/>
                <a:gd name="connsiteY0" fmla="*/ 0 h 1664607"/>
                <a:gd name="connsiteX1" fmla="*/ 0 w 856640"/>
                <a:gd name="connsiteY1" fmla="*/ 0 h 1664607"/>
                <a:gd name="connsiteX2" fmla="*/ 0 w 856640"/>
                <a:gd name="connsiteY2" fmla="*/ 1664607 h 1664607"/>
                <a:gd name="connsiteX3" fmla="*/ 856640 w 856640"/>
                <a:gd name="connsiteY3" fmla="*/ 832303 h 1664607"/>
                <a:gd name="connsiteX4" fmla="*/ 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0" y="0"/>
                  </a:moveTo>
                  <a:lnTo>
                    <a:pt x="0" y="0"/>
                  </a:lnTo>
                  <a:lnTo>
                    <a:pt x="0" y="1664607"/>
                  </a:lnTo>
                  <a:lnTo>
                    <a:pt x="856640"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796" name="フリーフォーム: 図形 795">
              <a:extLst>
                <a:ext uri="{FF2B5EF4-FFF2-40B4-BE49-F238E27FC236}">
                  <a16:creationId xmlns:a16="http://schemas.microsoft.com/office/drawing/2014/main" id="{1F789344-6DD5-4BEB-B5C7-1B8E43CE2028}"/>
                </a:ext>
              </a:extLst>
            </p:cNvPr>
            <p:cNvSpPr/>
            <p:nvPr/>
          </p:nvSpPr>
          <p:spPr>
            <a:xfrm>
              <a:off x="10550680" y="6979672"/>
              <a:ext cx="861507" cy="1659741"/>
            </a:xfrm>
            <a:custGeom>
              <a:avLst/>
              <a:gdLst>
                <a:gd name="connsiteX0" fmla="*/ 861508 w 861507"/>
                <a:gd name="connsiteY0" fmla="*/ 0 h 1659741"/>
                <a:gd name="connsiteX1" fmla="*/ 0 w 861507"/>
                <a:gd name="connsiteY1" fmla="*/ 827437 h 1659741"/>
                <a:gd name="connsiteX2" fmla="*/ 861508 w 861507"/>
                <a:gd name="connsiteY2" fmla="*/ 1659741 h 1659741"/>
                <a:gd name="connsiteX3" fmla="*/ 861508 w 861507"/>
                <a:gd name="connsiteY3" fmla="*/ 0 h 1659741"/>
              </a:gdLst>
              <a:ahLst/>
              <a:cxnLst>
                <a:cxn ang="0">
                  <a:pos x="connsiteX0" y="connsiteY0"/>
                </a:cxn>
                <a:cxn ang="0">
                  <a:pos x="connsiteX1" y="connsiteY1"/>
                </a:cxn>
                <a:cxn ang="0">
                  <a:pos x="connsiteX2" y="connsiteY2"/>
                </a:cxn>
                <a:cxn ang="0">
                  <a:pos x="connsiteX3" y="connsiteY3"/>
                </a:cxn>
              </a:cxnLst>
              <a:rect l="l" t="t" r="r" b="b"/>
              <a:pathLst>
                <a:path w="861507" h="1659741">
                  <a:moveTo>
                    <a:pt x="861508" y="0"/>
                  </a:moveTo>
                  <a:lnTo>
                    <a:pt x="0" y="827437"/>
                  </a:lnTo>
                  <a:lnTo>
                    <a:pt x="861508" y="1659741"/>
                  </a:lnTo>
                  <a:lnTo>
                    <a:pt x="861508" y="0"/>
                  </a:lnTo>
                </a:path>
              </a:pathLst>
            </a:custGeom>
            <a:solidFill>
              <a:srgbClr val="408D38"/>
            </a:solidFill>
            <a:ln w="48661" cap="flat">
              <a:noFill/>
              <a:prstDash val="solid"/>
              <a:miter/>
            </a:ln>
          </p:spPr>
          <p:txBody>
            <a:bodyPr rtlCol="0" anchor="ctr"/>
            <a:lstStyle/>
            <a:p>
              <a:endParaRPr lang="ja-JP" altLang="en-US"/>
            </a:p>
          </p:txBody>
        </p:sp>
        <p:sp>
          <p:nvSpPr>
            <p:cNvPr id="797" name="フリーフォーム: 図形 796">
              <a:extLst>
                <a:ext uri="{FF2B5EF4-FFF2-40B4-BE49-F238E27FC236}">
                  <a16:creationId xmlns:a16="http://schemas.microsoft.com/office/drawing/2014/main" id="{90C13EB0-270B-41E4-BD8E-0A771184E7AE}"/>
                </a:ext>
              </a:extLst>
            </p:cNvPr>
            <p:cNvSpPr/>
            <p:nvPr/>
          </p:nvSpPr>
          <p:spPr>
            <a:xfrm>
              <a:off x="9694039" y="7807109"/>
              <a:ext cx="1718148" cy="832304"/>
            </a:xfrm>
            <a:custGeom>
              <a:avLst/>
              <a:gdLst>
                <a:gd name="connsiteX0" fmla="*/ 856640 w 1718148"/>
                <a:gd name="connsiteY0" fmla="*/ 0 h 832304"/>
                <a:gd name="connsiteX1" fmla="*/ 0 w 1718148"/>
                <a:gd name="connsiteY1" fmla="*/ 832304 h 832304"/>
                <a:gd name="connsiteX2" fmla="*/ 1718148 w 1718148"/>
                <a:gd name="connsiteY2" fmla="*/ 832304 h 832304"/>
                <a:gd name="connsiteX3" fmla="*/ 856640 w 1718148"/>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8" h="832304">
                  <a:moveTo>
                    <a:pt x="856640" y="0"/>
                  </a:moveTo>
                  <a:lnTo>
                    <a:pt x="0" y="832304"/>
                  </a:lnTo>
                  <a:lnTo>
                    <a:pt x="1718148" y="832304"/>
                  </a:lnTo>
                  <a:lnTo>
                    <a:pt x="856640" y="0"/>
                  </a:lnTo>
                </a:path>
              </a:pathLst>
            </a:custGeom>
            <a:solidFill>
              <a:srgbClr val="3B9338"/>
            </a:solidFill>
            <a:ln w="48661" cap="flat">
              <a:noFill/>
              <a:prstDash val="solid"/>
              <a:miter/>
            </a:ln>
          </p:spPr>
          <p:txBody>
            <a:bodyPr rtlCol="0" anchor="ctr"/>
            <a:lstStyle/>
            <a:p>
              <a:endParaRPr lang="ja-JP" altLang="en-US"/>
            </a:p>
          </p:txBody>
        </p:sp>
        <p:sp>
          <p:nvSpPr>
            <p:cNvPr id="798" name="フリーフォーム: 図形 797">
              <a:extLst>
                <a:ext uri="{FF2B5EF4-FFF2-40B4-BE49-F238E27FC236}">
                  <a16:creationId xmlns:a16="http://schemas.microsoft.com/office/drawing/2014/main" id="{21B9D24C-0B74-44EB-87D9-F464826DD1A5}"/>
                </a:ext>
              </a:extLst>
            </p:cNvPr>
            <p:cNvSpPr/>
            <p:nvPr/>
          </p:nvSpPr>
          <p:spPr>
            <a:xfrm>
              <a:off x="9694039" y="6979672"/>
              <a:ext cx="856640" cy="1659741"/>
            </a:xfrm>
            <a:custGeom>
              <a:avLst/>
              <a:gdLst>
                <a:gd name="connsiteX0" fmla="*/ 0 w 856640"/>
                <a:gd name="connsiteY0" fmla="*/ 0 h 1659741"/>
                <a:gd name="connsiteX1" fmla="*/ 0 w 856640"/>
                <a:gd name="connsiteY1" fmla="*/ 0 h 1659741"/>
                <a:gd name="connsiteX2" fmla="*/ 0 w 856640"/>
                <a:gd name="connsiteY2" fmla="*/ 1659741 h 1659741"/>
                <a:gd name="connsiteX3" fmla="*/ 856640 w 856640"/>
                <a:gd name="connsiteY3" fmla="*/ 827437 h 1659741"/>
                <a:gd name="connsiteX4" fmla="*/ 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0" y="0"/>
                  </a:moveTo>
                  <a:lnTo>
                    <a:pt x="0" y="0"/>
                  </a:lnTo>
                  <a:lnTo>
                    <a:pt x="0" y="1659741"/>
                  </a:lnTo>
                  <a:lnTo>
                    <a:pt x="856640" y="827437"/>
                  </a:lnTo>
                  <a:lnTo>
                    <a:pt x="0" y="0"/>
                  </a:lnTo>
                </a:path>
              </a:pathLst>
            </a:custGeom>
            <a:solidFill>
              <a:srgbClr val="3E9038"/>
            </a:solidFill>
            <a:ln w="48661" cap="flat">
              <a:noFill/>
              <a:prstDash val="solid"/>
              <a:miter/>
            </a:ln>
          </p:spPr>
          <p:txBody>
            <a:bodyPr rtlCol="0" anchor="ctr"/>
            <a:lstStyle/>
            <a:p>
              <a:endParaRPr lang="ja-JP" altLang="en-US"/>
            </a:p>
          </p:txBody>
        </p:sp>
        <p:sp>
          <p:nvSpPr>
            <p:cNvPr id="799" name="フリーフォーム: 図形 798">
              <a:extLst>
                <a:ext uri="{FF2B5EF4-FFF2-40B4-BE49-F238E27FC236}">
                  <a16:creationId xmlns:a16="http://schemas.microsoft.com/office/drawing/2014/main" id="{A439E783-1ED2-43B7-996C-5D42F6954909}"/>
                </a:ext>
              </a:extLst>
            </p:cNvPr>
            <p:cNvSpPr/>
            <p:nvPr/>
          </p:nvSpPr>
          <p:spPr>
            <a:xfrm>
              <a:off x="9694039" y="6979672"/>
              <a:ext cx="1718148" cy="827436"/>
            </a:xfrm>
            <a:custGeom>
              <a:avLst/>
              <a:gdLst>
                <a:gd name="connsiteX0" fmla="*/ 1718148 w 1718148"/>
                <a:gd name="connsiteY0" fmla="*/ 0 h 827436"/>
                <a:gd name="connsiteX1" fmla="*/ 1718148 w 1718148"/>
                <a:gd name="connsiteY1" fmla="*/ 0 h 827436"/>
                <a:gd name="connsiteX2" fmla="*/ 0 w 1718148"/>
                <a:gd name="connsiteY2" fmla="*/ 0 h 827436"/>
                <a:gd name="connsiteX3" fmla="*/ 856640 w 1718148"/>
                <a:gd name="connsiteY3" fmla="*/ 827437 h 827436"/>
                <a:gd name="connsiteX4" fmla="*/ 1718148 w 1718148"/>
                <a:gd name="connsiteY4" fmla="*/ 0 h 827436"/>
                <a:gd name="connsiteX5" fmla="*/ 1718148 w 1718148"/>
                <a:gd name="connsiteY5" fmla="*/ 0 h 82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8" h="827436">
                  <a:moveTo>
                    <a:pt x="1718148" y="0"/>
                  </a:moveTo>
                  <a:lnTo>
                    <a:pt x="1718148" y="0"/>
                  </a:lnTo>
                  <a:lnTo>
                    <a:pt x="0" y="0"/>
                  </a:lnTo>
                  <a:lnTo>
                    <a:pt x="856640" y="827437"/>
                  </a:lnTo>
                  <a:lnTo>
                    <a:pt x="1718148" y="0"/>
                  </a:lnTo>
                  <a:lnTo>
                    <a:pt x="1718148" y="0"/>
                  </a:lnTo>
                </a:path>
              </a:pathLst>
            </a:custGeom>
            <a:solidFill>
              <a:srgbClr val="3F8E38"/>
            </a:solidFill>
            <a:ln w="48661" cap="flat">
              <a:noFill/>
              <a:prstDash val="solid"/>
              <a:miter/>
            </a:ln>
          </p:spPr>
          <p:txBody>
            <a:bodyPr rtlCol="0" anchor="ctr"/>
            <a:lstStyle/>
            <a:p>
              <a:endParaRPr lang="ja-JP" altLang="en-US"/>
            </a:p>
          </p:txBody>
        </p:sp>
        <p:sp>
          <p:nvSpPr>
            <p:cNvPr id="800" name="フリーフォーム: 図形 799">
              <a:extLst>
                <a:ext uri="{FF2B5EF4-FFF2-40B4-BE49-F238E27FC236}">
                  <a16:creationId xmlns:a16="http://schemas.microsoft.com/office/drawing/2014/main" id="{F3DF883E-3747-490B-86E3-66E022AAB5EF}"/>
                </a:ext>
              </a:extLst>
            </p:cNvPr>
            <p:cNvSpPr/>
            <p:nvPr/>
          </p:nvSpPr>
          <p:spPr>
            <a:xfrm>
              <a:off x="11412187" y="7807109"/>
              <a:ext cx="1713280" cy="832304"/>
            </a:xfrm>
            <a:custGeom>
              <a:avLst/>
              <a:gdLst>
                <a:gd name="connsiteX0" fmla="*/ 856640 w 1713280"/>
                <a:gd name="connsiteY0" fmla="*/ 0 h 832304"/>
                <a:gd name="connsiteX1" fmla="*/ 0 w 1713280"/>
                <a:gd name="connsiteY1" fmla="*/ 832304 h 832304"/>
                <a:gd name="connsiteX2" fmla="*/ 1713281 w 1713280"/>
                <a:gd name="connsiteY2" fmla="*/ 832304 h 832304"/>
                <a:gd name="connsiteX3" fmla="*/ 856640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856640" y="0"/>
                  </a:moveTo>
                  <a:lnTo>
                    <a:pt x="0" y="832304"/>
                  </a:lnTo>
                  <a:lnTo>
                    <a:pt x="1713281" y="832304"/>
                  </a:lnTo>
                  <a:lnTo>
                    <a:pt x="856640" y="0"/>
                  </a:lnTo>
                </a:path>
              </a:pathLst>
            </a:custGeom>
            <a:solidFill>
              <a:srgbClr val="438838"/>
            </a:solidFill>
            <a:ln w="48661" cap="flat">
              <a:noFill/>
              <a:prstDash val="solid"/>
              <a:miter/>
            </a:ln>
          </p:spPr>
          <p:txBody>
            <a:bodyPr rtlCol="0" anchor="ctr"/>
            <a:lstStyle/>
            <a:p>
              <a:endParaRPr lang="ja-JP" altLang="en-US"/>
            </a:p>
          </p:txBody>
        </p:sp>
        <p:sp>
          <p:nvSpPr>
            <p:cNvPr id="801" name="フリーフォーム: 図形 800">
              <a:extLst>
                <a:ext uri="{FF2B5EF4-FFF2-40B4-BE49-F238E27FC236}">
                  <a16:creationId xmlns:a16="http://schemas.microsoft.com/office/drawing/2014/main" id="{D6F49163-4044-4BCD-A704-70EC0E0A6435}"/>
                </a:ext>
              </a:extLst>
            </p:cNvPr>
            <p:cNvSpPr/>
            <p:nvPr/>
          </p:nvSpPr>
          <p:spPr>
            <a:xfrm>
              <a:off x="11412187" y="6979672"/>
              <a:ext cx="856640" cy="1659741"/>
            </a:xfrm>
            <a:custGeom>
              <a:avLst/>
              <a:gdLst>
                <a:gd name="connsiteX0" fmla="*/ 0 w 856640"/>
                <a:gd name="connsiteY0" fmla="*/ 0 h 1659741"/>
                <a:gd name="connsiteX1" fmla="*/ 0 w 856640"/>
                <a:gd name="connsiteY1" fmla="*/ 1659741 h 1659741"/>
                <a:gd name="connsiteX2" fmla="*/ 856640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0"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802" name="フリーフォーム: 図形 801">
              <a:extLst>
                <a:ext uri="{FF2B5EF4-FFF2-40B4-BE49-F238E27FC236}">
                  <a16:creationId xmlns:a16="http://schemas.microsoft.com/office/drawing/2014/main" id="{0225B0F2-55EC-4801-97CF-82049AD43C72}"/>
                </a:ext>
              </a:extLst>
            </p:cNvPr>
            <p:cNvSpPr/>
            <p:nvPr/>
          </p:nvSpPr>
          <p:spPr>
            <a:xfrm>
              <a:off x="11412187" y="6979672"/>
              <a:ext cx="1713280" cy="827436"/>
            </a:xfrm>
            <a:custGeom>
              <a:avLst/>
              <a:gdLst>
                <a:gd name="connsiteX0" fmla="*/ 1713281 w 1713280"/>
                <a:gd name="connsiteY0" fmla="*/ 0 h 827436"/>
                <a:gd name="connsiteX1" fmla="*/ 0 w 1713280"/>
                <a:gd name="connsiteY1" fmla="*/ 0 h 827436"/>
                <a:gd name="connsiteX2" fmla="*/ 856640 w 1713280"/>
                <a:gd name="connsiteY2" fmla="*/ 827437 h 827436"/>
                <a:gd name="connsiteX3" fmla="*/ 171328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1713281" y="0"/>
                  </a:moveTo>
                  <a:lnTo>
                    <a:pt x="0" y="0"/>
                  </a:lnTo>
                  <a:lnTo>
                    <a:pt x="856640" y="827437"/>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803" name="フリーフォーム: 図形 802">
              <a:extLst>
                <a:ext uri="{FF2B5EF4-FFF2-40B4-BE49-F238E27FC236}">
                  <a16:creationId xmlns:a16="http://schemas.microsoft.com/office/drawing/2014/main" id="{73DD85C0-CEF2-4FB0-9E72-4F4500BA43EB}"/>
                </a:ext>
              </a:extLst>
            </p:cNvPr>
            <p:cNvSpPr/>
            <p:nvPr/>
          </p:nvSpPr>
          <p:spPr>
            <a:xfrm>
              <a:off x="12268828" y="6979672"/>
              <a:ext cx="856640" cy="1659741"/>
            </a:xfrm>
            <a:custGeom>
              <a:avLst/>
              <a:gdLst>
                <a:gd name="connsiteX0" fmla="*/ 856640 w 856640"/>
                <a:gd name="connsiteY0" fmla="*/ 0 h 1659741"/>
                <a:gd name="connsiteX1" fmla="*/ 856640 w 856640"/>
                <a:gd name="connsiteY1" fmla="*/ 0 h 1659741"/>
                <a:gd name="connsiteX2" fmla="*/ 0 w 856640"/>
                <a:gd name="connsiteY2" fmla="*/ 827437 h 1659741"/>
                <a:gd name="connsiteX3" fmla="*/ 856640 w 856640"/>
                <a:gd name="connsiteY3" fmla="*/ 1659741 h 1659741"/>
                <a:gd name="connsiteX4" fmla="*/ 85664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0" y="0"/>
                  </a:moveTo>
                  <a:lnTo>
                    <a:pt x="856640" y="0"/>
                  </a:lnTo>
                  <a:lnTo>
                    <a:pt x="0" y="827437"/>
                  </a:lnTo>
                  <a:lnTo>
                    <a:pt x="856640" y="1659741"/>
                  </a:lnTo>
                  <a:lnTo>
                    <a:pt x="856640" y="0"/>
                  </a:lnTo>
                </a:path>
              </a:pathLst>
            </a:custGeom>
            <a:solidFill>
              <a:srgbClr val="3B9338"/>
            </a:solidFill>
            <a:ln w="48661" cap="flat">
              <a:noFill/>
              <a:prstDash val="solid"/>
              <a:miter/>
            </a:ln>
          </p:spPr>
          <p:txBody>
            <a:bodyPr rtlCol="0" anchor="ctr"/>
            <a:lstStyle/>
            <a:p>
              <a:endParaRPr lang="ja-JP" altLang="en-US"/>
            </a:p>
          </p:txBody>
        </p:sp>
        <p:sp>
          <p:nvSpPr>
            <p:cNvPr id="804" name="フリーフォーム: 図形 803">
              <a:extLst>
                <a:ext uri="{FF2B5EF4-FFF2-40B4-BE49-F238E27FC236}">
                  <a16:creationId xmlns:a16="http://schemas.microsoft.com/office/drawing/2014/main" id="{67850B16-B7F6-4861-8479-9B275E6B1E73}"/>
                </a:ext>
              </a:extLst>
            </p:cNvPr>
            <p:cNvSpPr/>
            <p:nvPr/>
          </p:nvSpPr>
          <p:spPr>
            <a:xfrm>
              <a:off x="11412187" y="5315065"/>
              <a:ext cx="856640" cy="1664607"/>
            </a:xfrm>
            <a:custGeom>
              <a:avLst/>
              <a:gdLst>
                <a:gd name="connsiteX0" fmla="*/ 0 w 856640"/>
                <a:gd name="connsiteY0" fmla="*/ 0 h 1664607"/>
                <a:gd name="connsiteX1" fmla="*/ 0 w 856640"/>
                <a:gd name="connsiteY1" fmla="*/ 1664607 h 1664607"/>
                <a:gd name="connsiteX2" fmla="*/ 856640 w 856640"/>
                <a:gd name="connsiteY2" fmla="*/ 832303 h 1664607"/>
                <a:gd name="connsiteX3" fmla="*/ 0 w 856640"/>
                <a:gd name="connsiteY3" fmla="*/ 0 h 1664607"/>
              </a:gdLst>
              <a:ahLst/>
              <a:cxnLst>
                <a:cxn ang="0">
                  <a:pos x="connsiteX0" y="connsiteY0"/>
                </a:cxn>
                <a:cxn ang="0">
                  <a:pos x="connsiteX1" y="connsiteY1"/>
                </a:cxn>
                <a:cxn ang="0">
                  <a:pos x="connsiteX2" y="connsiteY2"/>
                </a:cxn>
                <a:cxn ang="0">
                  <a:pos x="connsiteX3" y="connsiteY3"/>
                </a:cxn>
              </a:cxnLst>
              <a:rect l="l" t="t" r="r" b="b"/>
              <a:pathLst>
                <a:path w="856640" h="1664607">
                  <a:moveTo>
                    <a:pt x="0" y="0"/>
                  </a:moveTo>
                  <a:lnTo>
                    <a:pt x="0" y="1664607"/>
                  </a:lnTo>
                  <a:lnTo>
                    <a:pt x="856640" y="832303"/>
                  </a:lnTo>
                  <a:lnTo>
                    <a:pt x="0" y="0"/>
                  </a:lnTo>
                </a:path>
              </a:pathLst>
            </a:custGeom>
            <a:solidFill>
              <a:srgbClr val="408D38"/>
            </a:solidFill>
            <a:ln w="48661" cap="flat">
              <a:noFill/>
              <a:prstDash val="solid"/>
              <a:miter/>
            </a:ln>
          </p:spPr>
          <p:txBody>
            <a:bodyPr rtlCol="0" anchor="ctr"/>
            <a:lstStyle/>
            <a:p>
              <a:endParaRPr lang="ja-JP" altLang="en-US"/>
            </a:p>
          </p:txBody>
        </p:sp>
        <p:sp>
          <p:nvSpPr>
            <p:cNvPr id="805" name="フリーフォーム: 図形 804">
              <a:extLst>
                <a:ext uri="{FF2B5EF4-FFF2-40B4-BE49-F238E27FC236}">
                  <a16:creationId xmlns:a16="http://schemas.microsoft.com/office/drawing/2014/main" id="{CF2ACDE4-6011-4735-BEEE-43DC636F247B}"/>
                </a:ext>
              </a:extLst>
            </p:cNvPr>
            <p:cNvSpPr/>
            <p:nvPr/>
          </p:nvSpPr>
          <p:spPr>
            <a:xfrm>
              <a:off x="11412187" y="5315065"/>
              <a:ext cx="1713280" cy="832302"/>
            </a:xfrm>
            <a:custGeom>
              <a:avLst/>
              <a:gdLst>
                <a:gd name="connsiteX0" fmla="*/ 1713281 w 1713280"/>
                <a:gd name="connsiteY0" fmla="*/ 0 h 832302"/>
                <a:gd name="connsiteX1" fmla="*/ 0 w 1713280"/>
                <a:gd name="connsiteY1" fmla="*/ 0 h 832302"/>
                <a:gd name="connsiteX2" fmla="*/ 856640 w 1713280"/>
                <a:gd name="connsiteY2" fmla="*/ 832303 h 832302"/>
                <a:gd name="connsiteX3" fmla="*/ 1713281 w 1713280"/>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0" h="832302">
                  <a:moveTo>
                    <a:pt x="1713281" y="0"/>
                  </a:moveTo>
                  <a:lnTo>
                    <a:pt x="0" y="0"/>
                  </a:lnTo>
                  <a:lnTo>
                    <a:pt x="856640" y="832303"/>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806" name="フリーフォーム: 図形 805">
              <a:extLst>
                <a:ext uri="{FF2B5EF4-FFF2-40B4-BE49-F238E27FC236}">
                  <a16:creationId xmlns:a16="http://schemas.microsoft.com/office/drawing/2014/main" id="{F5E5A689-6A1C-4E69-B0FF-13398A04E3DD}"/>
                </a:ext>
              </a:extLst>
            </p:cNvPr>
            <p:cNvSpPr/>
            <p:nvPr/>
          </p:nvSpPr>
          <p:spPr>
            <a:xfrm>
              <a:off x="12268828" y="5315065"/>
              <a:ext cx="856640" cy="1664607"/>
            </a:xfrm>
            <a:custGeom>
              <a:avLst/>
              <a:gdLst>
                <a:gd name="connsiteX0" fmla="*/ 856640 w 856640"/>
                <a:gd name="connsiteY0" fmla="*/ 0 h 1664607"/>
                <a:gd name="connsiteX1" fmla="*/ 856640 w 856640"/>
                <a:gd name="connsiteY1" fmla="*/ 0 h 1664607"/>
                <a:gd name="connsiteX2" fmla="*/ 0 w 856640"/>
                <a:gd name="connsiteY2" fmla="*/ 832303 h 1664607"/>
                <a:gd name="connsiteX3" fmla="*/ 856640 w 856640"/>
                <a:gd name="connsiteY3" fmla="*/ 1664607 h 1664607"/>
                <a:gd name="connsiteX4" fmla="*/ 85664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0" y="0"/>
                  </a:moveTo>
                  <a:lnTo>
                    <a:pt x="856640" y="0"/>
                  </a:lnTo>
                  <a:lnTo>
                    <a:pt x="0" y="832303"/>
                  </a:lnTo>
                  <a:lnTo>
                    <a:pt x="856640" y="1664607"/>
                  </a:lnTo>
                  <a:lnTo>
                    <a:pt x="856640" y="0"/>
                  </a:lnTo>
                </a:path>
              </a:pathLst>
            </a:custGeom>
            <a:solidFill>
              <a:srgbClr val="438838"/>
            </a:solidFill>
            <a:ln w="48661" cap="flat">
              <a:noFill/>
              <a:prstDash val="solid"/>
              <a:miter/>
            </a:ln>
          </p:spPr>
          <p:txBody>
            <a:bodyPr rtlCol="0" anchor="ctr"/>
            <a:lstStyle/>
            <a:p>
              <a:endParaRPr lang="ja-JP" altLang="en-US"/>
            </a:p>
          </p:txBody>
        </p:sp>
        <p:sp>
          <p:nvSpPr>
            <p:cNvPr id="807" name="フリーフォーム: 図形 806">
              <a:extLst>
                <a:ext uri="{FF2B5EF4-FFF2-40B4-BE49-F238E27FC236}">
                  <a16:creationId xmlns:a16="http://schemas.microsoft.com/office/drawing/2014/main" id="{383B663F-BC77-4795-AEF9-7A5E834B9490}"/>
                </a:ext>
              </a:extLst>
            </p:cNvPr>
            <p:cNvSpPr/>
            <p:nvPr/>
          </p:nvSpPr>
          <p:spPr>
            <a:xfrm>
              <a:off x="11412187" y="6147368"/>
              <a:ext cx="1713280" cy="832304"/>
            </a:xfrm>
            <a:custGeom>
              <a:avLst/>
              <a:gdLst>
                <a:gd name="connsiteX0" fmla="*/ 856640 w 1713280"/>
                <a:gd name="connsiteY0" fmla="*/ 0 h 832304"/>
                <a:gd name="connsiteX1" fmla="*/ 856640 w 1713280"/>
                <a:gd name="connsiteY1" fmla="*/ 0 h 832304"/>
                <a:gd name="connsiteX2" fmla="*/ 0 w 1713280"/>
                <a:gd name="connsiteY2" fmla="*/ 832304 h 832304"/>
                <a:gd name="connsiteX3" fmla="*/ 1713281 w 1713280"/>
                <a:gd name="connsiteY3" fmla="*/ 832304 h 832304"/>
                <a:gd name="connsiteX4" fmla="*/ 856640 w 1713280"/>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4">
                  <a:moveTo>
                    <a:pt x="856640" y="0"/>
                  </a:moveTo>
                  <a:lnTo>
                    <a:pt x="856640" y="0"/>
                  </a:lnTo>
                  <a:lnTo>
                    <a:pt x="0" y="832304"/>
                  </a:lnTo>
                  <a:lnTo>
                    <a:pt x="1713281" y="832304"/>
                  </a:lnTo>
                  <a:lnTo>
                    <a:pt x="856640" y="0"/>
                  </a:lnTo>
                </a:path>
              </a:pathLst>
            </a:custGeom>
            <a:solidFill>
              <a:srgbClr val="3D9138"/>
            </a:solidFill>
            <a:ln w="48661" cap="flat">
              <a:noFill/>
              <a:prstDash val="solid"/>
              <a:miter/>
            </a:ln>
          </p:spPr>
          <p:txBody>
            <a:bodyPr rtlCol="0" anchor="ctr"/>
            <a:lstStyle/>
            <a:p>
              <a:endParaRPr lang="ja-JP" altLang="en-US"/>
            </a:p>
          </p:txBody>
        </p:sp>
        <p:sp>
          <p:nvSpPr>
            <p:cNvPr id="808" name="フリーフォーム: 図形 807">
              <a:extLst>
                <a:ext uri="{FF2B5EF4-FFF2-40B4-BE49-F238E27FC236}">
                  <a16:creationId xmlns:a16="http://schemas.microsoft.com/office/drawing/2014/main" id="{1CBFAA6B-40AC-4F5F-B095-7B92CC8E50DE}"/>
                </a:ext>
              </a:extLst>
            </p:cNvPr>
            <p:cNvSpPr/>
            <p:nvPr/>
          </p:nvSpPr>
          <p:spPr>
            <a:xfrm>
              <a:off x="13125468" y="5315065"/>
              <a:ext cx="1713280" cy="832302"/>
            </a:xfrm>
            <a:custGeom>
              <a:avLst/>
              <a:gdLst>
                <a:gd name="connsiteX0" fmla="*/ 1713281 w 1713280"/>
                <a:gd name="connsiteY0" fmla="*/ 0 h 832302"/>
                <a:gd name="connsiteX1" fmla="*/ 0 w 1713280"/>
                <a:gd name="connsiteY1" fmla="*/ 0 h 832302"/>
                <a:gd name="connsiteX2" fmla="*/ 856641 w 1713280"/>
                <a:gd name="connsiteY2" fmla="*/ 832303 h 832302"/>
                <a:gd name="connsiteX3" fmla="*/ 1713281 w 1713280"/>
                <a:gd name="connsiteY3" fmla="*/ 0 h 832302"/>
              </a:gdLst>
              <a:ahLst/>
              <a:cxnLst>
                <a:cxn ang="0">
                  <a:pos x="connsiteX0" y="connsiteY0"/>
                </a:cxn>
                <a:cxn ang="0">
                  <a:pos x="connsiteX1" y="connsiteY1"/>
                </a:cxn>
                <a:cxn ang="0">
                  <a:pos x="connsiteX2" y="connsiteY2"/>
                </a:cxn>
                <a:cxn ang="0">
                  <a:pos x="connsiteX3" y="connsiteY3"/>
                </a:cxn>
              </a:cxnLst>
              <a:rect l="l" t="t" r="r" b="b"/>
              <a:pathLst>
                <a:path w="1713280" h="832302">
                  <a:moveTo>
                    <a:pt x="1713281" y="0"/>
                  </a:moveTo>
                  <a:lnTo>
                    <a:pt x="0" y="0"/>
                  </a:lnTo>
                  <a:lnTo>
                    <a:pt x="856641" y="832303"/>
                  </a:lnTo>
                  <a:lnTo>
                    <a:pt x="1713281" y="0"/>
                  </a:lnTo>
                </a:path>
              </a:pathLst>
            </a:custGeom>
            <a:solidFill>
              <a:srgbClr val="3E9038"/>
            </a:solidFill>
            <a:ln w="48661" cap="flat">
              <a:noFill/>
              <a:prstDash val="solid"/>
              <a:miter/>
            </a:ln>
          </p:spPr>
          <p:txBody>
            <a:bodyPr rtlCol="0" anchor="ctr"/>
            <a:lstStyle/>
            <a:p>
              <a:endParaRPr lang="ja-JP" altLang="en-US"/>
            </a:p>
          </p:txBody>
        </p:sp>
        <p:sp>
          <p:nvSpPr>
            <p:cNvPr id="809" name="フリーフォーム: 図形 808">
              <a:extLst>
                <a:ext uri="{FF2B5EF4-FFF2-40B4-BE49-F238E27FC236}">
                  <a16:creationId xmlns:a16="http://schemas.microsoft.com/office/drawing/2014/main" id="{CD9A8488-1809-4C08-B61E-A22CF383A8A0}"/>
                </a:ext>
              </a:extLst>
            </p:cNvPr>
            <p:cNvSpPr/>
            <p:nvPr/>
          </p:nvSpPr>
          <p:spPr>
            <a:xfrm>
              <a:off x="13982109" y="5315065"/>
              <a:ext cx="856639" cy="1664607"/>
            </a:xfrm>
            <a:custGeom>
              <a:avLst/>
              <a:gdLst>
                <a:gd name="connsiteX0" fmla="*/ 856640 w 856639"/>
                <a:gd name="connsiteY0" fmla="*/ 0 h 1664607"/>
                <a:gd name="connsiteX1" fmla="*/ 856640 w 856639"/>
                <a:gd name="connsiteY1" fmla="*/ 0 h 1664607"/>
                <a:gd name="connsiteX2" fmla="*/ 0 w 856639"/>
                <a:gd name="connsiteY2" fmla="*/ 832303 h 1664607"/>
                <a:gd name="connsiteX3" fmla="*/ 856640 w 856639"/>
                <a:gd name="connsiteY3" fmla="*/ 1664607 h 1664607"/>
                <a:gd name="connsiteX4" fmla="*/ 856640 w 856639"/>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64607">
                  <a:moveTo>
                    <a:pt x="856640" y="0"/>
                  </a:moveTo>
                  <a:lnTo>
                    <a:pt x="856640" y="0"/>
                  </a:lnTo>
                  <a:lnTo>
                    <a:pt x="0" y="832303"/>
                  </a:lnTo>
                  <a:lnTo>
                    <a:pt x="856640" y="1664607"/>
                  </a:lnTo>
                  <a:lnTo>
                    <a:pt x="856640" y="0"/>
                  </a:lnTo>
                </a:path>
              </a:pathLst>
            </a:custGeom>
            <a:solidFill>
              <a:srgbClr val="408D38"/>
            </a:solidFill>
            <a:ln w="48661" cap="flat">
              <a:noFill/>
              <a:prstDash val="solid"/>
              <a:miter/>
            </a:ln>
          </p:spPr>
          <p:txBody>
            <a:bodyPr rtlCol="0" anchor="ctr"/>
            <a:lstStyle/>
            <a:p>
              <a:endParaRPr lang="ja-JP" altLang="en-US"/>
            </a:p>
          </p:txBody>
        </p:sp>
        <p:sp>
          <p:nvSpPr>
            <p:cNvPr id="810" name="フリーフォーム: 図形 809">
              <a:extLst>
                <a:ext uri="{FF2B5EF4-FFF2-40B4-BE49-F238E27FC236}">
                  <a16:creationId xmlns:a16="http://schemas.microsoft.com/office/drawing/2014/main" id="{84F54F5C-AEB7-41D8-9B3B-48262552161D}"/>
                </a:ext>
              </a:extLst>
            </p:cNvPr>
            <p:cNvSpPr/>
            <p:nvPr/>
          </p:nvSpPr>
          <p:spPr>
            <a:xfrm>
              <a:off x="13125468" y="6147368"/>
              <a:ext cx="1713280" cy="832304"/>
            </a:xfrm>
            <a:custGeom>
              <a:avLst/>
              <a:gdLst>
                <a:gd name="connsiteX0" fmla="*/ 856641 w 1713280"/>
                <a:gd name="connsiteY0" fmla="*/ 0 h 832304"/>
                <a:gd name="connsiteX1" fmla="*/ 856641 w 1713280"/>
                <a:gd name="connsiteY1" fmla="*/ 0 h 832304"/>
                <a:gd name="connsiteX2" fmla="*/ 0 w 1713280"/>
                <a:gd name="connsiteY2" fmla="*/ 832304 h 832304"/>
                <a:gd name="connsiteX3" fmla="*/ 1713281 w 1713280"/>
                <a:gd name="connsiteY3" fmla="*/ 832304 h 832304"/>
                <a:gd name="connsiteX4" fmla="*/ 856641 w 1713280"/>
                <a:gd name="connsiteY4" fmla="*/ 0 h 832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4">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811" name="フリーフォーム: 図形 810">
              <a:extLst>
                <a:ext uri="{FF2B5EF4-FFF2-40B4-BE49-F238E27FC236}">
                  <a16:creationId xmlns:a16="http://schemas.microsoft.com/office/drawing/2014/main" id="{F6BFA03E-BC66-4117-B081-E248DDD2E5A0}"/>
                </a:ext>
              </a:extLst>
            </p:cNvPr>
            <p:cNvSpPr/>
            <p:nvPr/>
          </p:nvSpPr>
          <p:spPr>
            <a:xfrm>
              <a:off x="13125468" y="5315065"/>
              <a:ext cx="856640" cy="1664607"/>
            </a:xfrm>
            <a:custGeom>
              <a:avLst/>
              <a:gdLst>
                <a:gd name="connsiteX0" fmla="*/ 0 w 856640"/>
                <a:gd name="connsiteY0" fmla="*/ 0 h 1664607"/>
                <a:gd name="connsiteX1" fmla="*/ 0 w 856640"/>
                <a:gd name="connsiteY1" fmla="*/ 0 h 1664607"/>
                <a:gd name="connsiteX2" fmla="*/ 0 w 856640"/>
                <a:gd name="connsiteY2" fmla="*/ 1664607 h 1664607"/>
                <a:gd name="connsiteX3" fmla="*/ 856641 w 856640"/>
                <a:gd name="connsiteY3" fmla="*/ 832303 h 1664607"/>
                <a:gd name="connsiteX4" fmla="*/ 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0" y="0"/>
                  </a:moveTo>
                  <a:lnTo>
                    <a:pt x="0" y="0"/>
                  </a:lnTo>
                  <a:lnTo>
                    <a:pt x="0" y="1664607"/>
                  </a:lnTo>
                  <a:lnTo>
                    <a:pt x="856641" y="832303"/>
                  </a:lnTo>
                  <a:lnTo>
                    <a:pt x="0" y="0"/>
                  </a:lnTo>
                </a:path>
              </a:pathLst>
            </a:custGeom>
            <a:solidFill>
              <a:srgbClr val="3D9138"/>
            </a:solidFill>
            <a:ln w="48661" cap="flat">
              <a:noFill/>
              <a:prstDash val="solid"/>
              <a:miter/>
            </a:ln>
          </p:spPr>
          <p:txBody>
            <a:bodyPr rtlCol="0" anchor="ctr"/>
            <a:lstStyle/>
            <a:p>
              <a:endParaRPr lang="ja-JP" altLang="en-US"/>
            </a:p>
          </p:txBody>
        </p:sp>
        <p:sp>
          <p:nvSpPr>
            <p:cNvPr id="812" name="フリーフォーム: 図形 811">
              <a:extLst>
                <a:ext uri="{FF2B5EF4-FFF2-40B4-BE49-F238E27FC236}">
                  <a16:creationId xmlns:a16="http://schemas.microsoft.com/office/drawing/2014/main" id="{4AA4136C-C87B-456C-B8AD-F76559F985AD}"/>
                </a:ext>
              </a:extLst>
            </p:cNvPr>
            <p:cNvSpPr/>
            <p:nvPr/>
          </p:nvSpPr>
          <p:spPr>
            <a:xfrm>
              <a:off x="13982109" y="6979672"/>
              <a:ext cx="856639" cy="1664608"/>
            </a:xfrm>
            <a:custGeom>
              <a:avLst/>
              <a:gdLst>
                <a:gd name="connsiteX0" fmla="*/ 856640 w 856639"/>
                <a:gd name="connsiteY0" fmla="*/ 1659741 h 1664608"/>
                <a:gd name="connsiteX1" fmla="*/ 856640 w 856639"/>
                <a:gd name="connsiteY1" fmla="*/ 1659741 h 1664608"/>
                <a:gd name="connsiteX2" fmla="*/ 856640 w 856639"/>
                <a:gd name="connsiteY2" fmla="*/ 0 h 1664608"/>
                <a:gd name="connsiteX3" fmla="*/ 856640 w 856639"/>
                <a:gd name="connsiteY3" fmla="*/ 0 h 1664608"/>
                <a:gd name="connsiteX4" fmla="*/ 0 w 856639"/>
                <a:gd name="connsiteY4" fmla="*/ 832304 h 1664608"/>
                <a:gd name="connsiteX5" fmla="*/ 856640 w 856639"/>
                <a:gd name="connsiteY5" fmla="*/ 1664609 h 1664608"/>
                <a:gd name="connsiteX6" fmla="*/ 856640 w 856639"/>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8">
                  <a:moveTo>
                    <a:pt x="856640" y="1659741"/>
                  </a:moveTo>
                  <a:lnTo>
                    <a:pt x="856640" y="1659741"/>
                  </a:lnTo>
                  <a:moveTo>
                    <a:pt x="856640" y="0"/>
                  </a:moveTo>
                  <a:lnTo>
                    <a:pt x="856640" y="0"/>
                  </a:lnTo>
                  <a:lnTo>
                    <a:pt x="0" y="832304"/>
                  </a:lnTo>
                  <a:lnTo>
                    <a:pt x="856640" y="1664609"/>
                  </a:lnTo>
                  <a:lnTo>
                    <a:pt x="856640" y="0"/>
                  </a:lnTo>
                </a:path>
              </a:pathLst>
            </a:custGeom>
            <a:solidFill>
              <a:srgbClr val="408D38"/>
            </a:solidFill>
            <a:ln w="48661" cap="flat">
              <a:noFill/>
              <a:prstDash val="solid"/>
              <a:miter/>
            </a:ln>
          </p:spPr>
          <p:txBody>
            <a:bodyPr rtlCol="0" anchor="ctr"/>
            <a:lstStyle/>
            <a:p>
              <a:endParaRPr lang="ja-JP" altLang="en-US"/>
            </a:p>
          </p:txBody>
        </p:sp>
        <p:sp>
          <p:nvSpPr>
            <p:cNvPr id="813" name="フリーフォーム: 図形 812">
              <a:extLst>
                <a:ext uri="{FF2B5EF4-FFF2-40B4-BE49-F238E27FC236}">
                  <a16:creationId xmlns:a16="http://schemas.microsoft.com/office/drawing/2014/main" id="{2A2B0CCB-7C66-4FA1-A36C-7C2983959145}"/>
                </a:ext>
              </a:extLst>
            </p:cNvPr>
            <p:cNvSpPr/>
            <p:nvPr/>
          </p:nvSpPr>
          <p:spPr>
            <a:xfrm>
              <a:off x="13125468" y="7807109"/>
              <a:ext cx="1713280" cy="832304"/>
            </a:xfrm>
            <a:custGeom>
              <a:avLst/>
              <a:gdLst>
                <a:gd name="connsiteX0" fmla="*/ 856641 w 1713280"/>
                <a:gd name="connsiteY0" fmla="*/ 0 h 832304"/>
                <a:gd name="connsiteX1" fmla="*/ 0 w 1713280"/>
                <a:gd name="connsiteY1" fmla="*/ 832304 h 832304"/>
                <a:gd name="connsiteX2" fmla="*/ 1713281 w 1713280"/>
                <a:gd name="connsiteY2" fmla="*/ 832304 h 832304"/>
                <a:gd name="connsiteX3" fmla="*/ 85664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856641" y="0"/>
                  </a:moveTo>
                  <a:lnTo>
                    <a:pt x="0" y="832304"/>
                  </a:lnTo>
                  <a:lnTo>
                    <a:pt x="1713281" y="832304"/>
                  </a:lnTo>
                  <a:lnTo>
                    <a:pt x="856641" y="0"/>
                  </a:lnTo>
                </a:path>
              </a:pathLst>
            </a:custGeom>
            <a:solidFill>
              <a:srgbClr val="359939"/>
            </a:solidFill>
            <a:ln w="48661" cap="flat">
              <a:noFill/>
              <a:prstDash val="solid"/>
              <a:miter/>
            </a:ln>
          </p:spPr>
          <p:txBody>
            <a:bodyPr rtlCol="0" anchor="ctr"/>
            <a:lstStyle/>
            <a:p>
              <a:endParaRPr lang="ja-JP" altLang="en-US"/>
            </a:p>
          </p:txBody>
        </p:sp>
        <p:sp>
          <p:nvSpPr>
            <p:cNvPr id="814" name="フリーフォーム: 図形 813">
              <a:extLst>
                <a:ext uri="{FF2B5EF4-FFF2-40B4-BE49-F238E27FC236}">
                  <a16:creationId xmlns:a16="http://schemas.microsoft.com/office/drawing/2014/main" id="{709147A1-7709-4E08-9B04-E52D687C30B8}"/>
                </a:ext>
              </a:extLst>
            </p:cNvPr>
            <p:cNvSpPr/>
            <p:nvPr/>
          </p:nvSpPr>
          <p:spPr>
            <a:xfrm>
              <a:off x="13125468" y="6979672"/>
              <a:ext cx="856640" cy="1659741"/>
            </a:xfrm>
            <a:custGeom>
              <a:avLst/>
              <a:gdLst>
                <a:gd name="connsiteX0" fmla="*/ 0 w 856640"/>
                <a:gd name="connsiteY0" fmla="*/ 0 h 1659741"/>
                <a:gd name="connsiteX1" fmla="*/ 0 w 856640"/>
                <a:gd name="connsiteY1" fmla="*/ 0 h 1659741"/>
                <a:gd name="connsiteX2" fmla="*/ 0 w 856640"/>
                <a:gd name="connsiteY2" fmla="*/ 1659741 h 1659741"/>
                <a:gd name="connsiteX3" fmla="*/ 856641 w 856640"/>
                <a:gd name="connsiteY3" fmla="*/ 827437 h 1659741"/>
                <a:gd name="connsiteX4" fmla="*/ 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0" y="0"/>
                  </a:moveTo>
                  <a:lnTo>
                    <a:pt x="0" y="0"/>
                  </a:ln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815" name="フリーフォーム: 図形 814">
              <a:extLst>
                <a:ext uri="{FF2B5EF4-FFF2-40B4-BE49-F238E27FC236}">
                  <a16:creationId xmlns:a16="http://schemas.microsoft.com/office/drawing/2014/main" id="{0CFCA53B-C843-4489-8865-5522A5D7E935}"/>
                </a:ext>
              </a:extLst>
            </p:cNvPr>
            <p:cNvSpPr/>
            <p:nvPr/>
          </p:nvSpPr>
          <p:spPr>
            <a:xfrm>
              <a:off x="13125468" y="6979672"/>
              <a:ext cx="1713280" cy="827436"/>
            </a:xfrm>
            <a:custGeom>
              <a:avLst/>
              <a:gdLst>
                <a:gd name="connsiteX0" fmla="*/ 1713281 w 1713280"/>
                <a:gd name="connsiteY0" fmla="*/ 0 h 827436"/>
                <a:gd name="connsiteX1" fmla="*/ 1713281 w 1713280"/>
                <a:gd name="connsiteY1" fmla="*/ 0 h 827436"/>
                <a:gd name="connsiteX2" fmla="*/ 0 w 1713280"/>
                <a:gd name="connsiteY2" fmla="*/ 0 h 827436"/>
                <a:gd name="connsiteX3" fmla="*/ 856641 w 1713280"/>
                <a:gd name="connsiteY3" fmla="*/ 827437 h 827436"/>
                <a:gd name="connsiteX4" fmla="*/ 1713281 w 1713280"/>
                <a:gd name="connsiteY4" fmla="*/ 0 h 827436"/>
                <a:gd name="connsiteX5" fmla="*/ 1713281 w 1713280"/>
                <a:gd name="connsiteY5" fmla="*/ 0 h 82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0" h="827436">
                  <a:moveTo>
                    <a:pt x="1713281" y="0"/>
                  </a:moveTo>
                  <a:lnTo>
                    <a:pt x="1713281" y="0"/>
                  </a:lnTo>
                  <a:lnTo>
                    <a:pt x="0" y="0"/>
                  </a:lnTo>
                  <a:lnTo>
                    <a:pt x="856641" y="827437"/>
                  </a:lnTo>
                  <a:lnTo>
                    <a:pt x="1713281" y="0"/>
                  </a:lnTo>
                  <a:lnTo>
                    <a:pt x="1713281" y="0"/>
                  </a:lnTo>
                </a:path>
              </a:pathLst>
            </a:custGeom>
            <a:solidFill>
              <a:srgbClr val="3F8E38"/>
            </a:solidFill>
            <a:ln w="48661" cap="flat">
              <a:noFill/>
              <a:prstDash val="solid"/>
              <a:miter/>
            </a:ln>
          </p:spPr>
          <p:txBody>
            <a:bodyPr rtlCol="0" anchor="ctr"/>
            <a:lstStyle/>
            <a:p>
              <a:endParaRPr lang="ja-JP" altLang="en-US"/>
            </a:p>
          </p:txBody>
        </p:sp>
        <p:sp>
          <p:nvSpPr>
            <p:cNvPr id="816" name="フリーフォーム: 図形 815">
              <a:extLst>
                <a:ext uri="{FF2B5EF4-FFF2-40B4-BE49-F238E27FC236}">
                  <a16:creationId xmlns:a16="http://schemas.microsoft.com/office/drawing/2014/main" id="{1E183764-6494-4EB9-A425-74F464FE6A64}"/>
                </a:ext>
              </a:extLst>
            </p:cNvPr>
            <p:cNvSpPr/>
            <p:nvPr/>
          </p:nvSpPr>
          <p:spPr>
            <a:xfrm>
              <a:off x="13125468" y="1995583"/>
              <a:ext cx="1713280" cy="832304"/>
            </a:xfrm>
            <a:custGeom>
              <a:avLst/>
              <a:gdLst>
                <a:gd name="connsiteX0" fmla="*/ 1713281 w 1713280"/>
                <a:gd name="connsiteY0" fmla="*/ 0 h 832304"/>
                <a:gd name="connsiteX1" fmla="*/ 0 w 1713280"/>
                <a:gd name="connsiteY1" fmla="*/ 0 h 832304"/>
                <a:gd name="connsiteX2" fmla="*/ 856641 w 1713280"/>
                <a:gd name="connsiteY2" fmla="*/ 832304 h 832304"/>
                <a:gd name="connsiteX3" fmla="*/ 171328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1713281" y="0"/>
                  </a:moveTo>
                  <a:lnTo>
                    <a:pt x="0" y="0"/>
                  </a:lnTo>
                  <a:lnTo>
                    <a:pt x="856641" y="832304"/>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817" name="フリーフォーム: 図形 816">
              <a:extLst>
                <a:ext uri="{FF2B5EF4-FFF2-40B4-BE49-F238E27FC236}">
                  <a16:creationId xmlns:a16="http://schemas.microsoft.com/office/drawing/2014/main" id="{FE0452C9-993B-4816-B340-55B87656960A}"/>
                </a:ext>
              </a:extLst>
            </p:cNvPr>
            <p:cNvSpPr/>
            <p:nvPr/>
          </p:nvSpPr>
          <p:spPr>
            <a:xfrm>
              <a:off x="13982109" y="1995583"/>
              <a:ext cx="856639" cy="1659741"/>
            </a:xfrm>
            <a:custGeom>
              <a:avLst/>
              <a:gdLst>
                <a:gd name="connsiteX0" fmla="*/ 856640 w 856639"/>
                <a:gd name="connsiteY0" fmla="*/ 0 h 1659741"/>
                <a:gd name="connsiteX1" fmla="*/ 856640 w 856639"/>
                <a:gd name="connsiteY1" fmla="*/ 0 h 1659741"/>
                <a:gd name="connsiteX2" fmla="*/ 0 w 856639"/>
                <a:gd name="connsiteY2" fmla="*/ 832304 h 1659741"/>
                <a:gd name="connsiteX3" fmla="*/ 856640 w 856639"/>
                <a:gd name="connsiteY3" fmla="*/ 1659741 h 1659741"/>
                <a:gd name="connsiteX4" fmla="*/ 856640 w 856639"/>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39" h="1659741">
                  <a:moveTo>
                    <a:pt x="856640" y="0"/>
                  </a:moveTo>
                  <a:lnTo>
                    <a:pt x="856640" y="0"/>
                  </a:lnTo>
                  <a:lnTo>
                    <a:pt x="0" y="832304"/>
                  </a:lnTo>
                  <a:lnTo>
                    <a:pt x="856640" y="1659741"/>
                  </a:lnTo>
                  <a:lnTo>
                    <a:pt x="856640" y="0"/>
                  </a:lnTo>
                </a:path>
              </a:pathLst>
            </a:custGeom>
            <a:solidFill>
              <a:srgbClr val="359939"/>
            </a:solidFill>
            <a:ln w="48661" cap="flat">
              <a:noFill/>
              <a:prstDash val="solid"/>
              <a:miter/>
            </a:ln>
          </p:spPr>
          <p:txBody>
            <a:bodyPr rtlCol="0" anchor="ctr"/>
            <a:lstStyle/>
            <a:p>
              <a:endParaRPr lang="ja-JP" altLang="en-US"/>
            </a:p>
          </p:txBody>
        </p:sp>
        <p:sp>
          <p:nvSpPr>
            <p:cNvPr id="818" name="フリーフォーム: 図形 817">
              <a:extLst>
                <a:ext uri="{FF2B5EF4-FFF2-40B4-BE49-F238E27FC236}">
                  <a16:creationId xmlns:a16="http://schemas.microsoft.com/office/drawing/2014/main" id="{A798D993-675F-4B71-9355-48EED205D51D}"/>
                </a:ext>
              </a:extLst>
            </p:cNvPr>
            <p:cNvSpPr/>
            <p:nvPr/>
          </p:nvSpPr>
          <p:spPr>
            <a:xfrm>
              <a:off x="13125468" y="2827887"/>
              <a:ext cx="1713280" cy="827436"/>
            </a:xfrm>
            <a:custGeom>
              <a:avLst/>
              <a:gdLst>
                <a:gd name="connsiteX0" fmla="*/ 856641 w 1713280"/>
                <a:gd name="connsiteY0" fmla="*/ 0 h 827436"/>
                <a:gd name="connsiteX1" fmla="*/ 856641 w 1713280"/>
                <a:gd name="connsiteY1" fmla="*/ 0 h 827436"/>
                <a:gd name="connsiteX2" fmla="*/ 0 w 1713280"/>
                <a:gd name="connsiteY2" fmla="*/ 827437 h 827436"/>
                <a:gd name="connsiteX3" fmla="*/ 1713281 w 1713280"/>
                <a:gd name="connsiteY3" fmla="*/ 827437 h 827436"/>
                <a:gd name="connsiteX4" fmla="*/ 856641 w 1713280"/>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27436">
                  <a:moveTo>
                    <a:pt x="856641" y="0"/>
                  </a:moveTo>
                  <a:lnTo>
                    <a:pt x="856641" y="0"/>
                  </a:lnTo>
                  <a:lnTo>
                    <a:pt x="0" y="827437"/>
                  </a:lnTo>
                  <a:lnTo>
                    <a:pt x="1713281" y="82743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819" name="フリーフォーム: 図形 818">
              <a:extLst>
                <a:ext uri="{FF2B5EF4-FFF2-40B4-BE49-F238E27FC236}">
                  <a16:creationId xmlns:a16="http://schemas.microsoft.com/office/drawing/2014/main" id="{FCE33139-D4FC-47CD-B5DA-38EB93844E07}"/>
                </a:ext>
              </a:extLst>
            </p:cNvPr>
            <p:cNvSpPr/>
            <p:nvPr/>
          </p:nvSpPr>
          <p:spPr>
            <a:xfrm>
              <a:off x="13125468" y="1995583"/>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820" name="フリーフォーム: 図形 819">
              <a:extLst>
                <a:ext uri="{FF2B5EF4-FFF2-40B4-BE49-F238E27FC236}">
                  <a16:creationId xmlns:a16="http://schemas.microsoft.com/office/drawing/2014/main" id="{5C0C26F1-DEE4-4CF3-94AE-00E0A1AAB3E1}"/>
                </a:ext>
              </a:extLst>
            </p:cNvPr>
            <p:cNvSpPr/>
            <p:nvPr/>
          </p:nvSpPr>
          <p:spPr>
            <a:xfrm>
              <a:off x="13982109" y="3655324"/>
              <a:ext cx="856639" cy="1664607"/>
            </a:xfrm>
            <a:custGeom>
              <a:avLst/>
              <a:gdLst>
                <a:gd name="connsiteX0" fmla="*/ 856640 w 856639"/>
                <a:gd name="connsiteY0" fmla="*/ 1659741 h 1664607"/>
                <a:gd name="connsiteX1" fmla="*/ 856640 w 856639"/>
                <a:gd name="connsiteY1" fmla="*/ 1659741 h 1664607"/>
                <a:gd name="connsiteX2" fmla="*/ 856640 w 856639"/>
                <a:gd name="connsiteY2" fmla="*/ 0 h 1664607"/>
                <a:gd name="connsiteX3" fmla="*/ 856640 w 856639"/>
                <a:gd name="connsiteY3" fmla="*/ 0 h 1664607"/>
                <a:gd name="connsiteX4" fmla="*/ 0 w 856639"/>
                <a:gd name="connsiteY4" fmla="*/ 832304 h 1664607"/>
                <a:gd name="connsiteX5" fmla="*/ 856640 w 856639"/>
                <a:gd name="connsiteY5" fmla="*/ 1664607 h 1664607"/>
                <a:gd name="connsiteX6" fmla="*/ 856640 w 856639"/>
                <a:gd name="connsiteY6" fmla="*/ 0 h 166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7">
                  <a:moveTo>
                    <a:pt x="856640" y="1659741"/>
                  </a:moveTo>
                  <a:lnTo>
                    <a:pt x="856640" y="1659741"/>
                  </a:lnTo>
                  <a:moveTo>
                    <a:pt x="856640" y="0"/>
                  </a:moveTo>
                  <a:lnTo>
                    <a:pt x="856640" y="0"/>
                  </a:lnTo>
                  <a:lnTo>
                    <a:pt x="0" y="832304"/>
                  </a:lnTo>
                  <a:lnTo>
                    <a:pt x="856640" y="1664607"/>
                  </a:lnTo>
                  <a:lnTo>
                    <a:pt x="856640" y="0"/>
                  </a:lnTo>
                </a:path>
              </a:pathLst>
            </a:custGeom>
            <a:solidFill>
              <a:srgbClr val="408D38"/>
            </a:solidFill>
            <a:ln w="48661" cap="flat">
              <a:noFill/>
              <a:prstDash val="solid"/>
              <a:miter/>
            </a:ln>
          </p:spPr>
          <p:txBody>
            <a:bodyPr rtlCol="0" anchor="ctr"/>
            <a:lstStyle/>
            <a:p>
              <a:endParaRPr lang="ja-JP" altLang="en-US"/>
            </a:p>
          </p:txBody>
        </p:sp>
        <p:sp>
          <p:nvSpPr>
            <p:cNvPr id="821" name="フリーフォーム: 図形 820">
              <a:extLst>
                <a:ext uri="{FF2B5EF4-FFF2-40B4-BE49-F238E27FC236}">
                  <a16:creationId xmlns:a16="http://schemas.microsoft.com/office/drawing/2014/main" id="{EDC67FCA-C3DC-4D85-A061-07662B5D4182}"/>
                </a:ext>
              </a:extLst>
            </p:cNvPr>
            <p:cNvSpPr/>
            <p:nvPr/>
          </p:nvSpPr>
          <p:spPr>
            <a:xfrm>
              <a:off x="13125468" y="4487628"/>
              <a:ext cx="1713280" cy="827436"/>
            </a:xfrm>
            <a:custGeom>
              <a:avLst/>
              <a:gdLst>
                <a:gd name="connsiteX0" fmla="*/ 856641 w 1713280"/>
                <a:gd name="connsiteY0" fmla="*/ 0 h 827436"/>
                <a:gd name="connsiteX1" fmla="*/ 0 w 1713280"/>
                <a:gd name="connsiteY1" fmla="*/ 827437 h 827436"/>
                <a:gd name="connsiteX2" fmla="*/ 1713281 w 1713280"/>
                <a:gd name="connsiteY2" fmla="*/ 827437 h 827436"/>
                <a:gd name="connsiteX3" fmla="*/ 85664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856641" y="0"/>
                  </a:moveTo>
                  <a:lnTo>
                    <a:pt x="0" y="827437"/>
                  </a:lnTo>
                  <a:lnTo>
                    <a:pt x="1713281" y="827437"/>
                  </a:lnTo>
                  <a:lnTo>
                    <a:pt x="856641" y="0"/>
                  </a:lnTo>
                </a:path>
              </a:pathLst>
            </a:custGeom>
            <a:solidFill>
              <a:srgbClr val="359939"/>
            </a:solidFill>
            <a:ln w="48661" cap="flat">
              <a:noFill/>
              <a:prstDash val="solid"/>
              <a:miter/>
            </a:ln>
          </p:spPr>
          <p:txBody>
            <a:bodyPr rtlCol="0" anchor="ctr"/>
            <a:lstStyle/>
            <a:p>
              <a:endParaRPr lang="ja-JP" altLang="en-US"/>
            </a:p>
          </p:txBody>
        </p:sp>
        <p:sp>
          <p:nvSpPr>
            <p:cNvPr id="822" name="フリーフォーム: 図形 821">
              <a:extLst>
                <a:ext uri="{FF2B5EF4-FFF2-40B4-BE49-F238E27FC236}">
                  <a16:creationId xmlns:a16="http://schemas.microsoft.com/office/drawing/2014/main" id="{8F6D43A8-4498-45D5-B740-5BB00A4548A6}"/>
                </a:ext>
              </a:extLst>
            </p:cNvPr>
            <p:cNvSpPr/>
            <p:nvPr/>
          </p:nvSpPr>
          <p:spPr>
            <a:xfrm>
              <a:off x="13125468" y="3655324"/>
              <a:ext cx="856640" cy="1659741"/>
            </a:xfrm>
            <a:custGeom>
              <a:avLst/>
              <a:gdLst>
                <a:gd name="connsiteX0" fmla="*/ 0 w 856640"/>
                <a:gd name="connsiteY0" fmla="*/ 0 h 1659741"/>
                <a:gd name="connsiteX1" fmla="*/ 0 w 856640"/>
                <a:gd name="connsiteY1" fmla="*/ 1659741 h 1659741"/>
                <a:gd name="connsiteX2" fmla="*/ 856641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823" name="フリーフォーム: 図形 822">
              <a:extLst>
                <a:ext uri="{FF2B5EF4-FFF2-40B4-BE49-F238E27FC236}">
                  <a16:creationId xmlns:a16="http://schemas.microsoft.com/office/drawing/2014/main" id="{2CE842EA-DA78-45BB-9A83-6B85FED715D8}"/>
                </a:ext>
              </a:extLst>
            </p:cNvPr>
            <p:cNvSpPr/>
            <p:nvPr/>
          </p:nvSpPr>
          <p:spPr>
            <a:xfrm>
              <a:off x="13125468" y="3655324"/>
              <a:ext cx="1713280" cy="832304"/>
            </a:xfrm>
            <a:custGeom>
              <a:avLst/>
              <a:gdLst>
                <a:gd name="connsiteX0" fmla="*/ 1713281 w 1713280"/>
                <a:gd name="connsiteY0" fmla="*/ 0 h 832304"/>
                <a:gd name="connsiteX1" fmla="*/ 1713281 w 1713280"/>
                <a:gd name="connsiteY1" fmla="*/ 0 h 832304"/>
                <a:gd name="connsiteX2" fmla="*/ 0 w 1713280"/>
                <a:gd name="connsiteY2" fmla="*/ 0 h 832304"/>
                <a:gd name="connsiteX3" fmla="*/ 856641 w 1713280"/>
                <a:gd name="connsiteY3" fmla="*/ 832304 h 832304"/>
                <a:gd name="connsiteX4" fmla="*/ 1713281 w 1713280"/>
                <a:gd name="connsiteY4" fmla="*/ 0 h 832304"/>
                <a:gd name="connsiteX5" fmla="*/ 1713281 w 1713280"/>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0" h="832304">
                  <a:moveTo>
                    <a:pt x="1713281" y="0"/>
                  </a:moveTo>
                  <a:lnTo>
                    <a:pt x="1713281" y="0"/>
                  </a:lnTo>
                  <a:lnTo>
                    <a:pt x="0" y="0"/>
                  </a:lnTo>
                  <a:lnTo>
                    <a:pt x="856641" y="832304"/>
                  </a:lnTo>
                  <a:lnTo>
                    <a:pt x="1713281" y="0"/>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824" name="フリーフォーム: 図形 823">
              <a:extLst>
                <a:ext uri="{FF2B5EF4-FFF2-40B4-BE49-F238E27FC236}">
                  <a16:creationId xmlns:a16="http://schemas.microsoft.com/office/drawing/2014/main" id="{89CCE218-5B62-4950-94F8-D5C89A276C26}"/>
                </a:ext>
              </a:extLst>
            </p:cNvPr>
            <p:cNvSpPr/>
            <p:nvPr/>
          </p:nvSpPr>
          <p:spPr>
            <a:xfrm>
              <a:off x="11412187" y="4487628"/>
              <a:ext cx="1713280" cy="827436"/>
            </a:xfrm>
            <a:custGeom>
              <a:avLst/>
              <a:gdLst>
                <a:gd name="connsiteX0" fmla="*/ 856640 w 1713280"/>
                <a:gd name="connsiteY0" fmla="*/ 0 h 827436"/>
                <a:gd name="connsiteX1" fmla="*/ 0 w 1713280"/>
                <a:gd name="connsiteY1" fmla="*/ 827437 h 827436"/>
                <a:gd name="connsiteX2" fmla="*/ 1713281 w 1713280"/>
                <a:gd name="connsiteY2" fmla="*/ 827437 h 827436"/>
                <a:gd name="connsiteX3" fmla="*/ 856640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856640" y="0"/>
                  </a:moveTo>
                  <a:lnTo>
                    <a:pt x="0" y="827437"/>
                  </a:lnTo>
                  <a:lnTo>
                    <a:pt x="1713281" y="827437"/>
                  </a:lnTo>
                  <a:lnTo>
                    <a:pt x="856640" y="0"/>
                  </a:lnTo>
                </a:path>
              </a:pathLst>
            </a:custGeom>
            <a:solidFill>
              <a:srgbClr val="3E9038"/>
            </a:solidFill>
            <a:ln w="48661" cap="flat">
              <a:noFill/>
              <a:prstDash val="solid"/>
              <a:miter/>
            </a:ln>
          </p:spPr>
          <p:txBody>
            <a:bodyPr rtlCol="0" anchor="ctr"/>
            <a:lstStyle/>
            <a:p>
              <a:endParaRPr lang="ja-JP" altLang="en-US"/>
            </a:p>
          </p:txBody>
        </p:sp>
        <p:sp>
          <p:nvSpPr>
            <p:cNvPr id="825" name="フリーフォーム: 図形 824">
              <a:extLst>
                <a:ext uri="{FF2B5EF4-FFF2-40B4-BE49-F238E27FC236}">
                  <a16:creationId xmlns:a16="http://schemas.microsoft.com/office/drawing/2014/main" id="{92261A91-D4ED-4962-BAED-31A9DA211C4E}"/>
                </a:ext>
              </a:extLst>
            </p:cNvPr>
            <p:cNvSpPr/>
            <p:nvPr/>
          </p:nvSpPr>
          <p:spPr>
            <a:xfrm>
              <a:off x="11412187" y="3655324"/>
              <a:ext cx="856640" cy="1659741"/>
            </a:xfrm>
            <a:custGeom>
              <a:avLst/>
              <a:gdLst>
                <a:gd name="connsiteX0" fmla="*/ 0 w 856640"/>
                <a:gd name="connsiteY0" fmla="*/ 0 h 1659741"/>
                <a:gd name="connsiteX1" fmla="*/ 0 w 856640"/>
                <a:gd name="connsiteY1" fmla="*/ 0 h 1659741"/>
                <a:gd name="connsiteX2" fmla="*/ 0 w 856640"/>
                <a:gd name="connsiteY2" fmla="*/ 0 h 1659741"/>
                <a:gd name="connsiteX3" fmla="*/ 0 w 856640"/>
                <a:gd name="connsiteY3" fmla="*/ 0 h 1659741"/>
                <a:gd name="connsiteX4" fmla="*/ 0 w 856640"/>
                <a:gd name="connsiteY4" fmla="*/ 1659741 h 1659741"/>
                <a:gd name="connsiteX5" fmla="*/ 856640 w 856640"/>
                <a:gd name="connsiteY5" fmla="*/ 832304 h 1659741"/>
                <a:gd name="connsiteX6" fmla="*/ 0 w 856640"/>
                <a:gd name="connsiteY6" fmla="*/ 0 h 165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59741">
                  <a:moveTo>
                    <a:pt x="0" y="0"/>
                  </a:moveTo>
                  <a:lnTo>
                    <a:pt x="0" y="0"/>
                  </a:lnTo>
                  <a:lnTo>
                    <a:pt x="0" y="0"/>
                  </a:lnTo>
                  <a:lnTo>
                    <a:pt x="0" y="0"/>
                  </a:lnTo>
                  <a:lnTo>
                    <a:pt x="0" y="1659741"/>
                  </a:lnTo>
                  <a:lnTo>
                    <a:pt x="856640" y="832304"/>
                  </a:lnTo>
                  <a:lnTo>
                    <a:pt x="0" y="0"/>
                  </a:lnTo>
                </a:path>
              </a:pathLst>
            </a:custGeom>
            <a:solidFill>
              <a:srgbClr val="359939"/>
            </a:solidFill>
            <a:ln w="48661" cap="flat">
              <a:noFill/>
              <a:prstDash val="solid"/>
              <a:miter/>
            </a:ln>
          </p:spPr>
          <p:txBody>
            <a:bodyPr rtlCol="0" anchor="ctr"/>
            <a:lstStyle/>
            <a:p>
              <a:endParaRPr lang="ja-JP" altLang="en-US"/>
            </a:p>
          </p:txBody>
        </p:sp>
        <p:sp>
          <p:nvSpPr>
            <p:cNvPr id="826" name="フリーフォーム: 図形 825">
              <a:extLst>
                <a:ext uri="{FF2B5EF4-FFF2-40B4-BE49-F238E27FC236}">
                  <a16:creationId xmlns:a16="http://schemas.microsoft.com/office/drawing/2014/main" id="{047DEABE-364B-4C07-8FFF-16A62C0FE2CC}"/>
                </a:ext>
              </a:extLst>
            </p:cNvPr>
            <p:cNvSpPr/>
            <p:nvPr/>
          </p:nvSpPr>
          <p:spPr>
            <a:xfrm>
              <a:off x="11412187" y="3655324"/>
              <a:ext cx="1713280" cy="832304"/>
            </a:xfrm>
            <a:custGeom>
              <a:avLst/>
              <a:gdLst>
                <a:gd name="connsiteX0" fmla="*/ 1713281 w 1713280"/>
                <a:gd name="connsiteY0" fmla="*/ 0 h 832304"/>
                <a:gd name="connsiteX1" fmla="*/ 0 w 1713280"/>
                <a:gd name="connsiteY1" fmla="*/ 0 h 832304"/>
                <a:gd name="connsiteX2" fmla="*/ 856640 w 1713280"/>
                <a:gd name="connsiteY2" fmla="*/ 832304 h 832304"/>
                <a:gd name="connsiteX3" fmla="*/ 171328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1713281" y="0"/>
                  </a:moveTo>
                  <a:lnTo>
                    <a:pt x="0" y="0"/>
                  </a:lnTo>
                  <a:lnTo>
                    <a:pt x="856640"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827" name="フリーフォーム: 図形 826">
              <a:extLst>
                <a:ext uri="{FF2B5EF4-FFF2-40B4-BE49-F238E27FC236}">
                  <a16:creationId xmlns:a16="http://schemas.microsoft.com/office/drawing/2014/main" id="{F6B230C0-4DDB-4587-AE0E-726E2F4D1FAA}"/>
                </a:ext>
              </a:extLst>
            </p:cNvPr>
            <p:cNvSpPr/>
            <p:nvPr/>
          </p:nvSpPr>
          <p:spPr>
            <a:xfrm>
              <a:off x="12268828" y="3655324"/>
              <a:ext cx="856640" cy="1659741"/>
            </a:xfrm>
            <a:custGeom>
              <a:avLst/>
              <a:gdLst>
                <a:gd name="connsiteX0" fmla="*/ 856640 w 856640"/>
                <a:gd name="connsiteY0" fmla="*/ 0 h 1659741"/>
                <a:gd name="connsiteX1" fmla="*/ 856640 w 856640"/>
                <a:gd name="connsiteY1" fmla="*/ 0 h 1659741"/>
                <a:gd name="connsiteX2" fmla="*/ 0 w 856640"/>
                <a:gd name="connsiteY2" fmla="*/ 832304 h 1659741"/>
                <a:gd name="connsiteX3" fmla="*/ 856640 w 856640"/>
                <a:gd name="connsiteY3" fmla="*/ 1659741 h 1659741"/>
                <a:gd name="connsiteX4" fmla="*/ 85664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0" y="0"/>
                  </a:moveTo>
                  <a:lnTo>
                    <a:pt x="856640" y="0"/>
                  </a:lnTo>
                  <a:lnTo>
                    <a:pt x="0" y="832304"/>
                  </a:lnTo>
                  <a:lnTo>
                    <a:pt x="856640" y="1659741"/>
                  </a:lnTo>
                  <a:lnTo>
                    <a:pt x="856640" y="0"/>
                  </a:lnTo>
                </a:path>
              </a:pathLst>
            </a:custGeom>
            <a:solidFill>
              <a:srgbClr val="408D38"/>
            </a:solidFill>
            <a:ln w="48661" cap="flat">
              <a:noFill/>
              <a:prstDash val="solid"/>
              <a:miter/>
            </a:ln>
          </p:spPr>
          <p:txBody>
            <a:bodyPr rtlCol="0" anchor="ctr"/>
            <a:lstStyle/>
            <a:p>
              <a:endParaRPr lang="ja-JP" altLang="en-US"/>
            </a:p>
          </p:txBody>
        </p:sp>
        <p:sp>
          <p:nvSpPr>
            <p:cNvPr id="828" name="フリーフォーム: 図形 827">
              <a:extLst>
                <a:ext uri="{FF2B5EF4-FFF2-40B4-BE49-F238E27FC236}">
                  <a16:creationId xmlns:a16="http://schemas.microsoft.com/office/drawing/2014/main" id="{AC536F9F-0CF9-4A37-962A-B0A9C58CBBFC}"/>
                </a:ext>
              </a:extLst>
            </p:cNvPr>
            <p:cNvSpPr/>
            <p:nvPr/>
          </p:nvSpPr>
          <p:spPr>
            <a:xfrm>
              <a:off x="11412187" y="1995583"/>
              <a:ext cx="856640" cy="1659741"/>
            </a:xfrm>
            <a:custGeom>
              <a:avLst/>
              <a:gdLst>
                <a:gd name="connsiteX0" fmla="*/ 0 w 856640"/>
                <a:gd name="connsiteY0" fmla="*/ 0 h 1659741"/>
                <a:gd name="connsiteX1" fmla="*/ 0 w 856640"/>
                <a:gd name="connsiteY1" fmla="*/ 1659741 h 1659741"/>
                <a:gd name="connsiteX2" fmla="*/ 856640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0"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829" name="フリーフォーム: 図形 828">
              <a:extLst>
                <a:ext uri="{FF2B5EF4-FFF2-40B4-BE49-F238E27FC236}">
                  <a16:creationId xmlns:a16="http://schemas.microsoft.com/office/drawing/2014/main" id="{86501880-9A15-4CBF-8C6E-A809A158DAB1}"/>
                </a:ext>
              </a:extLst>
            </p:cNvPr>
            <p:cNvSpPr/>
            <p:nvPr/>
          </p:nvSpPr>
          <p:spPr>
            <a:xfrm>
              <a:off x="11412187" y="1995583"/>
              <a:ext cx="1713280" cy="832304"/>
            </a:xfrm>
            <a:custGeom>
              <a:avLst/>
              <a:gdLst>
                <a:gd name="connsiteX0" fmla="*/ 1713281 w 1713280"/>
                <a:gd name="connsiteY0" fmla="*/ 0 h 832304"/>
                <a:gd name="connsiteX1" fmla="*/ 0 w 1713280"/>
                <a:gd name="connsiteY1" fmla="*/ 0 h 832304"/>
                <a:gd name="connsiteX2" fmla="*/ 856640 w 1713280"/>
                <a:gd name="connsiteY2" fmla="*/ 832304 h 832304"/>
                <a:gd name="connsiteX3" fmla="*/ 171328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1713281" y="0"/>
                  </a:moveTo>
                  <a:lnTo>
                    <a:pt x="0" y="0"/>
                  </a:lnTo>
                  <a:lnTo>
                    <a:pt x="856640" y="832304"/>
                  </a:lnTo>
                  <a:lnTo>
                    <a:pt x="1713281" y="0"/>
                  </a:lnTo>
                </a:path>
              </a:pathLst>
            </a:custGeom>
            <a:solidFill>
              <a:srgbClr val="3B9338"/>
            </a:solidFill>
            <a:ln w="48661" cap="flat">
              <a:noFill/>
              <a:prstDash val="solid"/>
              <a:miter/>
            </a:ln>
          </p:spPr>
          <p:txBody>
            <a:bodyPr rtlCol="0" anchor="ctr"/>
            <a:lstStyle/>
            <a:p>
              <a:endParaRPr lang="ja-JP" altLang="en-US"/>
            </a:p>
          </p:txBody>
        </p:sp>
        <p:sp>
          <p:nvSpPr>
            <p:cNvPr id="830" name="フリーフォーム: 図形 829">
              <a:extLst>
                <a:ext uri="{FF2B5EF4-FFF2-40B4-BE49-F238E27FC236}">
                  <a16:creationId xmlns:a16="http://schemas.microsoft.com/office/drawing/2014/main" id="{7A758123-560A-49A3-B50A-9C2BD72E0D90}"/>
                </a:ext>
              </a:extLst>
            </p:cNvPr>
            <p:cNvSpPr/>
            <p:nvPr/>
          </p:nvSpPr>
          <p:spPr>
            <a:xfrm>
              <a:off x="12268828" y="1995583"/>
              <a:ext cx="856640" cy="1664607"/>
            </a:xfrm>
            <a:custGeom>
              <a:avLst/>
              <a:gdLst>
                <a:gd name="connsiteX0" fmla="*/ 856640 w 856640"/>
                <a:gd name="connsiteY0" fmla="*/ 1659741 h 1664607"/>
                <a:gd name="connsiteX1" fmla="*/ 856640 w 856640"/>
                <a:gd name="connsiteY1" fmla="*/ 1659741 h 1664607"/>
                <a:gd name="connsiteX2" fmla="*/ 856640 w 856640"/>
                <a:gd name="connsiteY2" fmla="*/ 0 h 1664607"/>
                <a:gd name="connsiteX3" fmla="*/ 856640 w 856640"/>
                <a:gd name="connsiteY3" fmla="*/ 0 h 1664607"/>
                <a:gd name="connsiteX4" fmla="*/ 0 w 856640"/>
                <a:gd name="connsiteY4" fmla="*/ 832304 h 1664607"/>
                <a:gd name="connsiteX5" fmla="*/ 856640 w 856640"/>
                <a:gd name="connsiteY5" fmla="*/ 1664608 h 1664607"/>
                <a:gd name="connsiteX6" fmla="*/ 856640 w 856640"/>
                <a:gd name="connsiteY6" fmla="*/ 0 h 166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64607">
                  <a:moveTo>
                    <a:pt x="856640" y="1659741"/>
                  </a:moveTo>
                  <a:lnTo>
                    <a:pt x="856640" y="1659741"/>
                  </a:lnTo>
                  <a:moveTo>
                    <a:pt x="856640" y="0"/>
                  </a:moveTo>
                  <a:lnTo>
                    <a:pt x="856640" y="0"/>
                  </a:lnTo>
                  <a:lnTo>
                    <a:pt x="0" y="832304"/>
                  </a:lnTo>
                  <a:lnTo>
                    <a:pt x="856640" y="1664608"/>
                  </a:lnTo>
                  <a:lnTo>
                    <a:pt x="856640" y="0"/>
                  </a:lnTo>
                </a:path>
              </a:pathLst>
            </a:custGeom>
            <a:solidFill>
              <a:srgbClr val="3E9038"/>
            </a:solidFill>
            <a:ln w="48661" cap="flat">
              <a:noFill/>
              <a:prstDash val="solid"/>
              <a:miter/>
            </a:ln>
          </p:spPr>
          <p:txBody>
            <a:bodyPr rtlCol="0" anchor="ctr"/>
            <a:lstStyle/>
            <a:p>
              <a:endParaRPr lang="ja-JP" altLang="en-US"/>
            </a:p>
          </p:txBody>
        </p:sp>
        <p:sp>
          <p:nvSpPr>
            <p:cNvPr id="831" name="フリーフォーム: 図形 830">
              <a:extLst>
                <a:ext uri="{FF2B5EF4-FFF2-40B4-BE49-F238E27FC236}">
                  <a16:creationId xmlns:a16="http://schemas.microsoft.com/office/drawing/2014/main" id="{E549E377-BEFB-4945-A7F7-155F6886C48F}"/>
                </a:ext>
              </a:extLst>
            </p:cNvPr>
            <p:cNvSpPr/>
            <p:nvPr/>
          </p:nvSpPr>
          <p:spPr>
            <a:xfrm>
              <a:off x="11412187" y="2827887"/>
              <a:ext cx="1713280" cy="827436"/>
            </a:xfrm>
            <a:custGeom>
              <a:avLst/>
              <a:gdLst>
                <a:gd name="connsiteX0" fmla="*/ 856640 w 1713280"/>
                <a:gd name="connsiteY0" fmla="*/ 0 h 827436"/>
                <a:gd name="connsiteX1" fmla="*/ 856640 w 1713280"/>
                <a:gd name="connsiteY1" fmla="*/ 0 h 827436"/>
                <a:gd name="connsiteX2" fmla="*/ 0 w 1713280"/>
                <a:gd name="connsiteY2" fmla="*/ 827437 h 827436"/>
                <a:gd name="connsiteX3" fmla="*/ 1713281 w 1713280"/>
                <a:gd name="connsiteY3" fmla="*/ 827437 h 827436"/>
                <a:gd name="connsiteX4" fmla="*/ 856640 w 1713280"/>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27436">
                  <a:moveTo>
                    <a:pt x="856640" y="0"/>
                  </a:moveTo>
                  <a:lnTo>
                    <a:pt x="856640" y="0"/>
                  </a:lnTo>
                  <a:lnTo>
                    <a:pt x="0" y="827437"/>
                  </a:lnTo>
                  <a:lnTo>
                    <a:pt x="1713281" y="827437"/>
                  </a:lnTo>
                  <a:lnTo>
                    <a:pt x="856640" y="0"/>
                  </a:lnTo>
                </a:path>
              </a:pathLst>
            </a:custGeom>
            <a:solidFill>
              <a:srgbClr val="438838"/>
            </a:solidFill>
            <a:ln w="48661" cap="flat">
              <a:noFill/>
              <a:prstDash val="solid"/>
              <a:miter/>
            </a:ln>
          </p:spPr>
          <p:txBody>
            <a:bodyPr rtlCol="0" anchor="ctr"/>
            <a:lstStyle/>
            <a:p>
              <a:endParaRPr lang="ja-JP" altLang="en-US"/>
            </a:p>
          </p:txBody>
        </p:sp>
        <p:sp>
          <p:nvSpPr>
            <p:cNvPr id="832" name="フリーフォーム: 図形 831">
              <a:extLst>
                <a:ext uri="{FF2B5EF4-FFF2-40B4-BE49-F238E27FC236}">
                  <a16:creationId xmlns:a16="http://schemas.microsoft.com/office/drawing/2014/main" id="{0622E137-951E-4D22-9F06-AB306CBCB702}"/>
                </a:ext>
              </a:extLst>
            </p:cNvPr>
            <p:cNvSpPr/>
            <p:nvPr/>
          </p:nvSpPr>
          <p:spPr>
            <a:xfrm>
              <a:off x="9694039" y="1995583"/>
              <a:ext cx="1718148" cy="832304"/>
            </a:xfrm>
            <a:custGeom>
              <a:avLst/>
              <a:gdLst>
                <a:gd name="connsiteX0" fmla="*/ 1718148 w 1718148"/>
                <a:gd name="connsiteY0" fmla="*/ 0 h 832304"/>
                <a:gd name="connsiteX1" fmla="*/ 0 w 1718148"/>
                <a:gd name="connsiteY1" fmla="*/ 0 h 832304"/>
                <a:gd name="connsiteX2" fmla="*/ 856640 w 1718148"/>
                <a:gd name="connsiteY2" fmla="*/ 832304 h 832304"/>
                <a:gd name="connsiteX3" fmla="*/ 1718148 w 1718148"/>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8" h="832304">
                  <a:moveTo>
                    <a:pt x="1718148" y="0"/>
                  </a:moveTo>
                  <a:lnTo>
                    <a:pt x="0" y="0"/>
                  </a:lnTo>
                  <a:lnTo>
                    <a:pt x="856640" y="832304"/>
                  </a:lnTo>
                  <a:lnTo>
                    <a:pt x="1718148" y="0"/>
                  </a:lnTo>
                </a:path>
              </a:pathLst>
            </a:custGeom>
            <a:solidFill>
              <a:srgbClr val="438838"/>
            </a:solidFill>
            <a:ln w="48661" cap="flat">
              <a:noFill/>
              <a:prstDash val="solid"/>
              <a:miter/>
            </a:ln>
          </p:spPr>
          <p:txBody>
            <a:bodyPr rtlCol="0" anchor="ctr"/>
            <a:lstStyle/>
            <a:p>
              <a:endParaRPr lang="ja-JP" altLang="en-US"/>
            </a:p>
          </p:txBody>
        </p:sp>
        <p:sp>
          <p:nvSpPr>
            <p:cNvPr id="833" name="フリーフォーム: 図形 832">
              <a:extLst>
                <a:ext uri="{FF2B5EF4-FFF2-40B4-BE49-F238E27FC236}">
                  <a16:creationId xmlns:a16="http://schemas.microsoft.com/office/drawing/2014/main" id="{A4A9214B-94CF-4BBC-9F08-6742899FF15F}"/>
                </a:ext>
              </a:extLst>
            </p:cNvPr>
            <p:cNvSpPr/>
            <p:nvPr/>
          </p:nvSpPr>
          <p:spPr>
            <a:xfrm>
              <a:off x="10550680" y="1995583"/>
              <a:ext cx="861507" cy="1659741"/>
            </a:xfrm>
            <a:custGeom>
              <a:avLst/>
              <a:gdLst>
                <a:gd name="connsiteX0" fmla="*/ 861508 w 861507"/>
                <a:gd name="connsiteY0" fmla="*/ 0 h 1659741"/>
                <a:gd name="connsiteX1" fmla="*/ 861508 w 861507"/>
                <a:gd name="connsiteY1" fmla="*/ 0 h 1659741"/>
                <a:gd name="connsiteX2" fmla="*/ 0 w 861507"/>
                <a:gd name="connsiteY2" fmla="*/ 832304 h 1659741"/>
                <a:gd name="connsiteX3" fmla="*/ 861508 w 861507"/>
                <a:gd name="connsiteY3" fmla="*/ 1659741 h 1659741"/>
                <a:gd name="connsiteX4" fmla="*/ 861508 w 861507"/>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59741">
                  <a:moveTo>
                    <a:pt x="861508" y="0"/>
                  </a:moveTo>
                  <a:lnTo>
                    <a:pt x="861508" y="0"/>
                  </a:lnTo>
                  <a:lnTo>
                    <a:pt x="0" y="832304"/>
                  </a:lnTo>
                  <a:lnTo>
                    <a:pt x="861508" y="1659741"/>
                  </a:lnTo>
                  <a:lnTo>
                    <a:pt x="861508" y="0"/>
                  </a:lnTo>
                </a:path>
              </a:pathLst>
            </a:custGeom>
            <a:solidFill>
              <a:srgbClr val="3D9138"/>
            </a:solidFill>
            <a:ln w="48661" cap="flat">
              <a:noFill/>
              <a:prstDash val="solid"/>
              <a:miter/>
            </a:ln>
          </p:spPr>
          <p:txBody>
            <a:bodyPr rtlCol="0" anchor="ctr"/>
            <a:lstStyle/>
            <a:p>
              <a:endParaRPr lang="ja-JP" altLang="en-US"/>
            </a:p>
          </p:txBody>
        </p:sp>
        <p:sp>
          <p:nvSpPr>
            <p:cNvPr id="834" name="フリーフォーム: 図形 833">
              <a:extLst>
                <a:ext uri="{FF2B5EF4-FFF2-40B4-BE49-F238E27FC236}">
                  <a16:creationId xmlns:a16="http://schemas.microsoft.com/office/drawing/2014/main" id="{EB9228AA-4892-47CD-BA0C-91BBA11F274C}"/>
                </a:ext>
              </a:extLst>
            </p:cNvPr>
            <p:cNvSpPr/>
            <p:nvPr/>
          </p:nvSpPr>
          <p:spPr>
            <a:xfrm>
              <a:off x="9694039" y="2827887"/>
              <a:ext cx="1718148" cy="827436"/>
            </a:xfrm>
            <a:custGeom>
              <a:avLst/>
              <a:gdLst>
                <a:gd name="connsiteX0" fmla="*/ 856640 w 1718148"/>
                <a:gd name="connsiteY0" fmla="*/ 0 h 827436"/>
                <a:gd name="connsiteX1" fmla="*/ 856640 w 1718148"/>
                <a:gd name="connsiteY1" fmla="*/ 0 h 827436"/>
                <a:gd name="connsiteX2" fmla="*/ 0 w 1718148"/>
                <a:gd name="connsiteY2" fmla="*/ 827437 h 827436"/>
                <a:gd name="connsiteX3" fmla="*/ 1718148 w 1718148"/>
                <a:gd name="connsiteY3" fmla="*/ 827437 h 827436"/>
                <a:gd name="connsiteX4" fmla="*/ 856640 w 1718148"/>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8" h="827436">
                  <a:moveTo>
                    <a:pt x="856640" y="0"/>
                  </a:moveTo>
                  <a:lnTo>
                    <a:pt x="856640" y="0"/>
                  </a:lnTo>
                  <a:lnTo>
                    <a:pt x="0" y="827437"/>
                  </a:lnTo>
                  <a:lnTo>
                    <a:pt x="1718148" y="827437"/>
                  </a:lnTo>
                  <a:lnTo>
                    <a:pt x="856640" y="0"/>
                  </a:lnTo>
                </a:path>
              </a:pathLst>
            </a:custGeom>
            <a:solidFill>
              <a:srgbClr val="408D38"/>
            </a:solidFill>
            <a:ln w="48661" cap="flat">
              <a:noFill/>
              <a:prstDash val="solid"/>
              <a:miter/>
            </a:ln>
          </p:spPr>
          <p:txBody>
            <a:bodyPr rtlCol="0" anchor="ctr"/>
            <a:lstStyle/>
            <a:p>
              <a:endParaRPr lang="ja-JP" altLang="en-US"/>
            </a:p>
          </p:txBody>
        </p:sp>
        <p:sp>
          <p:nvSpPr>
            <p:cNvPr id="835" name="フリーフォーム: 図形 834">
              <a:extLst>
                <a:ext uri="{FF2B5EF4-FFF2-40B4-BE49-F238E27FC236}">
                  <a16:creationId xmlns:a16="http://schemas.microsoft.com/office/drawing/2014/main" id="{1AD08FBE-9C8B-4BED-A847-F802E23DB02C}"/>
                </a:ext>
              </a:extLst>
            </p:cNvPr>
            <p:cNvSpPr/>
            <p:nvPr/>
          </p:nvSpPr>
          <p:spPr>
            <a:xfrm>
              <a:off x="9694039" y="1995583"/>
              <a:ext cx="856640" cy="1659741"/>
            </a:xfrm>
            <a:custGeom>
              <a:avLst/>
              <a:gdLst>
                <a:gd name="connsiteX0" fmla="*/ 0 w 856640"/>
                <a:gd name="connsiteY0" fmla="*/ 0 h 1659741"/>
                <a:gd name="connsiteX1" fmla="*/ 0 w 856640"/>
                <a:gd name="connsiteY1" fmla="*/ 1659741 h 1659741"/>
                <a:gd name="connsiteX2" fmla="*/ 856640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0" y="832304"/>
                  </a:lnTo>
                  <a:lnTo>
                    <a:pt x="0" y="0"/>
                  </a:lnTo>
                </a:path>
              </a:pathLst>
            </a:custGeom>
            <a:solidFill>
              <a:srgbClr val="3B9338"/>
            </a:solidFill>
            <a:ln w="48661" cap="flat">
              <a:noFill/>
              <a:prstDash val="solid"/>
              <a:miter/>
            </a:ln>
          </p:spPr>
          <p:txBody>
            <a:bodyPr rtlCol="0" anchor="ctr"/>
            <a:lstStyle/>
            <a:p>
              <a:endParaRPr lang="ja-JP" altLang="en-US"/>
            </a:p>
          </p:txBody>
        </p:sp>
        <p:sp>
          <p:nvSpPr>
            <p:cNvPr id="836" name="フリーフォーム: 図形 835">
              <a:extLst>
                <a:ext uri="{FF2B5EF4-FFF2-40B4-BE49-F238E27FC236}">
                  <a16:creationId xmlns:a16="http://schemas.microsoft.com/office/drawing/2014/main" id="{01AF17C7-242F-4E77-8970-99255DECFB5C}"/>
                </a:ext>
              </a:extLst>
            </p:cNvPr>
            <p:cNvSpPr/>
            <p:nvPr/>
          </p:nvSpPr>
          <p:spPr>
            <a:xfrm>
              <a:off x="10555547" y="3655324"/>
              <a:ext cx="856640" cy="1664607"/>
            </a:xfrm>
            <a:custGeom>
              <a:avLst/>
              <a:gdLst>
                <a:gd name="connsiteX0" fmla="*/ 856640 w 856640"/>
                <a:gd name="connsiteY0" fmla="*/ 1659741 h 1664607"/>
                <a:gd name="connsiteX1" fmla="*/ 856640 w 856640"/>
                <a:gd name="connsiteY1" fmla="*/ 1659741 h 1664607"/>
                <a:gd name="connsiteX2" fmla="*/ 856640 w 856640"/>
                <a:gd name="connsiteY2" fmla="*/ 0 h 1664607"/>
                <a:gd name="connsiteX3" fmla="*/ 856640 w 856640"/>
                <a:gd name="connsiteY3" fmla="*/ 0 h 1664607"/>
                <a:gd name="connsiteX4" fmla="*/ 0 w 856640"/>
                <a:gd name="connsiteY4" fmla="*/ 832304 h 1664607"/>
                <a:gd name="connsiteX5" fmla="*/ 856640 w 856640"/>
                <a:gd name="connsiteY5" fmla="*/ 1664607 h 1664607"/>
                <a:gd name="connsiteX6" fmla="*/ 856640 w 856640"/>
                <a:gd name="connsiteY6" fmla="*/ 0 h 166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64607">
                  <a:moveTo>
                    <a:pt x="856640" y="1659741"/>
                  </a:moveTo>
                  <a:lnTo>
                    <a:pt x="856640" y="1659741"/>
                  </a:lnTo>
                  <a:moveTo>
                    <a:pt x="856640" y="0"/>
                  </a:moveTo>
                  <a:lnTo>
                    <a:pt x="856640" y="0"/>
                  </a:lnTo>
                  <a:lnTo>
                    <a:pt x="0" y="832304"/>
                  </a:lnTo>
                  <a:lnTo>
                    <a:pt x="856640" y="1664607"/>
                  </a:lnTo>
                  <a:lnTo>
                    <a:pt x="856640" y="0"/>
                  </a:lnTo>
                </a:path>
              </a:pathLst>
            </a:custGeom>
            <a:solidFill>
              <a:srgbClr val="408D38"/>
            </a:solidFill>
            <a:ln w="48661" cap="flat">
              <a:noFill/>
              <a:prstDash val="solid"/>
              <a:miter/>
            </a:ln>
          </p:spPr>
          <p:txBody>
            <a:bodyPr rtlCol="0" anchor="ctr"/>
            <a:lstStyle/>
            <a:p>
              <a:endParaRPr lang="ja-JP" altLang="en-US"/>
            </a:p>
          </p:txBody>
        </p:sp>
        <p:sp>
          <p:nvSpPr>
            <p:cNvPr id="837" name="フリーフォーム: 図形 836">
              <a:extLst>
                <a:ext uri="{FF2B5EF4-FFF2-40B4-BE49-F238E27FC236}">
                  <a16:creationId xmlns:a16="http://schemas.microsoft.com/office/drawing/2014/main" id="{3BA1FEF5-21A5-47EE-AAB9-60B399337096}"/>
                </a:ext>
              </a:extLst>
            </p:cNvPr>
            <p:cNvSpPr/>
            <p:nvPr/>
          </p:nvSpPr>
          <p:spPr>
            <a:xfrm>
              <a:off x="9694039" y="4487628"/>
              <a:ext cx="1718148" cy="827436"/>
            </a:xfrm>
            <a:custGeom>
              <a:avLst/>
              <a:gdLst>
                <a:gd name="connsiteX0" fmla="*/ 856640 w 1718148"/>
                <a:gd name="connsiteY0" fmla="*/ 0 h 827436"/>
                <a:gd name="connsiteX1" fmla="*/ 0 w 1718148"/>
                <a:gd name="connsiteY1" fmla="*/ 827437 h 827436"/>
                <a:gd name="connsiteX2" fmla="*/ 1718148 w 1718148"/>
                <a:gd name="connsiteY2" fmla="*/ 827437 h 827436"/>
                <a:gd name="connsiteX3" fmla="*/ 856640 w 1718148"/>
                <a:gd name="connsiteY3" fmla="*/ 0 h 827436"/>
              </a:gdLst>
              <a:ahLst/>
              <a:cxnLst>
                <a:cxn ang="0">
                  <a:pos x="connsiteX0" y="connsiteY0"/>
                </a:cxn>
                <a:cxn ang="0">
                  <a:pos x="connsiteX1" y="connsiteY1"/>
                </a:cxn>
                <a:cxn ang="0">
                  <a:pos x="connsiteX2" y="connsiteY2"/>
                </a:cxn>
                <a:cxn ang="0">
                  <a:pos x="connsiteX3" y="connsiteY3"/>
                </a:cxn>
              </a:cxnLst>
              <a:rect l="l" t="t" r="r" b="b"/>
              <a:pathLst>
                <a:path w="1718148" h="827436">
                  <a:moveTo>
                    <a:pt x="856640" y="0"/>
                  </a:moveTo>
                  <a:lnTo>
                    <a:pt x="0" y="827437"/>
                  </a:lnTo>
                  <a:lnTo>
                    <a:pt x="1718148" y="827437"/>
                  </a:lnTo>
                  <a:lnTo>
                    <a:pt x="856640" y="0"/>
                  </a:lnTo>
                </a:path>
              </a:pathLst>
            </a:custGeom>
            <a:solidFill>
              <a:srgbClr val="3D9138"/>
            </a:solidFill>
            <a:ln w="48661" cap="flat">
              <a:noFill/>
              <a:prstDash val="solid"/>
              <a:miter/>
            </a:ln>
          </p:spPr>
          <p:txBody>
            <a:bodyPr rtlCol="0" anchor="ctr"/>
            <a:lstStyle/>
            <a:p>
              <a:endParaRPr lang="ja-JP" altLang="en-US"/>
            </a:p>
          </p:txBody>
        </p:sp>
        <p:sp>
          <p:nvSpPr>
            <p:cNvPr id="838" name="フリーフォーム: 図形 837">
              <a:extLst>
                <a:ext uri="{FF2B5EF4-FFF2-40B4-BE49-F238E27FC236}">
                  <a16:creationId xmlns:a16="http://schemas.microsoft.com/office/drawing/2014/main" id="{1561E0A2-CB7B-4E11-BAEB-1F9EBDFEE830}"/>
                </a:ext>
              </a:extLst>
            </p:cNvPr>
            <p:cNvSpPr/>
            <p:nvPr/>
          </p:nvSpPr>
          <p:spPr>
            <a:xfrm>
              <a:off x="9694039" y="3655324"/>
              <a:ext cx="856640" cy="1659741"/>
            </a:xfrm>
            <a:custGeom>
              <a:avLst/>
              <a:gdLst>
                <a:gd name="connsiteX0" fmla="*/ 0 w 856640"/>
                <a:gd name="connsiteY0" fmla="*/ 0 h 1659741"/>
                <a:gd name="connsiteX1" fmla="*/ 0 w 856640"/>
                <a:gd name="connsiteY1" fmla="*/ 1659741 h 1659741"/>
                <a:gd name="connsiteX2" fmla="*/ 856640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0" y="832304"/>
                  </a:lnTo>
                  <a:lnTo>
                    <a:pt x="0" y="0"/>
                  </a:lnTo>
                </a:path>
              </a:pathLst>
            </a:custGeom>
            <a:solidFill>
              <a:srgbClr val="438838"/>
            </a:solidFill>
            <a:ln w="48661" cap="flat">
              <a:noFill/>
              <a:prstDash val="solid"/>
              <a:miter/>
            </a:ln>
          </p:spPr>
          <p:txBody>
            <a:bodyPr rtlCol="0" anchor="ctr"/>
            <a:lstStyle/>
            <a:p>
              <a:endParaRPr lang="ja-JP" altLang="en-US"/>
            </a:p>
          </p:txBody>
        </p:sp>
        <p:sp>
          <p:nvSpPr>
            <p:cNvPr id="839" name="フリーフォーム: 図形 838">
              <a:extLst>
                <a:ext uri="{FF2B5EF4-FFF2-40B4-BE49-F238E27FC236}">
                  <a16:creationId xmlns:a16="http://schemas.microsoft.com/office/drawing/2014/main" id="{8F91F157-40E4-4E3F-A71F-87D2338A64E1}"/>
                </a:ext>
              </a:extLst>
            </p:cNvPr>
            <p:cNvSpPr/>
            <p:nvPr/>
          </p:nvSpPr>
          <p:spPr>
            <a:xfrm>
              <a:off x="9694039" y="3655324"/>
              <a:ext cx="1718148" cy="832304"/>
            </a:xfrm>
            <a:custGeom>
              <a:avLst/>
              <a:gdLst>
                <a:gd name="connsiteX0" fmla="*/ 1718148 w 1718148"/>
                <a:gd name="connsiteY0" fmla="*/ 0 h 832304"/>
                <a:gd name="connsiteX1" fmla="*/ 1718148 w 1718148"/>
                <a:gd name="connsiteY1" fmla="*/ 0 h 832304"/>
                <a:gd name="connsiteX2" fmla="*/ 0 w 1718148"/>
                <a:gd name="connsiteY2" fmla="*/ 0 h 832304"/>
                <a:gd name="connsiteX3" fmla="*/ 856640 w 1718148"/>
                <a:gd name="connsiteY3" fmla="*/ 832304 h 832304"/>
                <a:gd name="connsiteX4" fmla="*/ 1718148 w 1718148"/>
                <a:gd name="connsiteY4" fmla="*/ 0 h 832304"/>
                <a:gd name="connsiteX5" fmla="*/ 1718148 w 1718148"/>
                <a:gd name="connsiteY5" fmla="*/ 0 h 83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8" h="832304">
                  <a:moveTo>
                    <a:pt x="1718148" y="0"/>
                  </a:moveTo>
                  <a:lnTo>
                    <a:pt x="1718148" y="0"/>
                  </a:lnTo>
                  <a:lnTo>
                    <a:pt x="0" y="0"/>
                  </a:lnTo>
                  <a:lnTo>
                    <a:pt x="856640" y="832304"/>
                  </a:lnTo>
                  <a:lnTo>
                    <a:pt x="1718148" y="0"/>
                  </a:lnTo>
                  <a:lnTo>
                    <a:pt x="1718148" y="0"/>
                  </a:lnTo>
                </a:path>
              </a:pathLst>
            </a:custGeom>
            <a:solidFill>
              <a:srgbClr val="3D9138"/>
            </a:solidFill>
            <a:ln w="48661" cap="flat">
              <a:noFill/>
              <a:prstDash val="solid"/>
              <a:miter/>
            </a:ln>
          </p:spPr>
          <p:txBody>
            <a:bodyPr rtlCol="0" anchor="ctr"/>
            <a:lstStyle/>
            <a:p>
              <a:endParaRPr lang="ja-JP" altLang="en-US"/>
            </a:p>
          </p:txBody>
        </p:sp>
        <p:sp>
          <p:nvSpPr>
            <p:cNvPr id="840" name="フリーフォーム: 図形 839">
              <a:extLst>
                <a:ext uri="{FF2B5EF4-FFF2-40B4-BE49-F238E27FC236}">
                  <a16:creationId xmlns:a16="http://schemas.microsoft.com/office/drawing/2014/main" id="{AA56D164-BC69-4E14-9851-FB992A1A69F7}"/>
                </a:ext>
              </a:extLst>
            </p:cNvPr>
            <p:cNvSpPr/>
            <p:nvPr/>
          </p:nvSpPr>
          <p:spPr>
            <a:xfrm>
              <a:off x="7980759" y="4487628"/>
              <a:ext cx="1713280" cy="827436"/>
            </a:xfrm>
            <a:custGeom>
              <a:avLst/>
              <a:gdLst>
                <a:gd name="connsiteX0" fmla="*/ 856640 w 1713280"/>
                <a:gd name="connsiteY0" fmla="*/ 0 h 827436"/>
                <a:gd name="connsiteX1" fmla="*/ 0 w 1713280"/>
                <a:gd name="connsiteY1" fmla="*/ 827437 h 827436"/>
                <a:gd name="connsiteX2" fmla="*/ 1713281 w 1713280"/>
                <a:gd name="connsiteY2" fmla="*/ 827437 h 827436"/>
                <a:gd name="connsiteX3" fmla="*/ 856640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856640" y="0"/>
                  </a:moveTo>
                  <a:lnTo>
                    <a:pt x="0" y="827437"/>
                  </a:lnTo>
                  <a:lnTo>
                    <a:pt x="1713281" y="827437"/>
                  </a:lnTo>
                  <a:lnTo>
                    <a:pt x="856640" y="0"/>
                  </a:lnTo>
                </a:path>
              </a:pathLst>
            </a:custGeom>
            <a:solidFill>
              <a:srgbClr val="3E9038"/>
            </a:solidFill>
            <a:ln w="48661" cap="flat">
              <a:noFill/>
              <a:prstDash val="solid"/>
              <a:miter/>
            </a:ln>
          </p:spPr>
          <p:txBody>
            <a:bodyPr rtlCol="0" anchor="ctr"/>
            <a:lstStyle/>
            <a:p>
              <a:endParaRPr lang="ja-JP" altLang="en-US"/>
            </a:p>
          </p:txBody>
        </p:sp>
        <p:sp>
          <p:nvSpPr>
            <p:cNvPr id="841" name="フリーフォーム: 図形 840">
              <a:extLst>
                <a:ext uri="{FF2B5EF4-FFF2-40B4-BE49-F238E27FC236}">
                  <a16:creationId xmlns:a16="http://schemas.microsoft.com/office/drawing/2014/main" id="{52BD4B09-9089-4E3E-B94B-AB0205C33972}"/>
                </a:ext>
              </a:extLst>
            </p:cNvPr>
            <p:cNvSpPr/>
            <p:nvPr/>
          </p:nvSpPr>
          <p:spPr>
            <a:xfrm>
              <a:off x="7980759" y="3655324"/>
              <a:ext cx="856640" cy="1659741"/>
            </a:xfrm>
            <a:custGeom>
              <a:avLst/>
              <a:gdLst>
                <a:gd name="connsiteX0" fmla="*/ 0 w 856640"/>
                <a:gd name="connsiteY0" fmla="*/ 0 h 1659741"/>
                <a:gd name="connsiteX1" fmla="*/ 0 w 856640"/>
                <a:gd name="connsiteY1" fmla="*/ 1659741 h 1659741"/>
                <a:gd name="connsiteX2" fmla="*/ 856640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0"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842" name="フリーフォーム: 図形 841">
              <a:extLst>
                <a:ext uri="{FF2B5EF4-FFF2-40B4-BE49-F238E27FC236}">
                  <a16:creationId xmlns:a16="http://schemas.microsoft.com/office/drawing/2014/main" id="{86785B22-2901-403D-B32B-E5D8906308DD}"/>
                </a:ext>
              </a:extLst>
            </p:cNvPr>
            <p:cNvSpPr/>
            <p:nvPr/>
          </p:nvSpPr>
          <p:spPr>
            <a:xfrm>
              <a:off x="7980759" y="3655324"/>
              <a:ext cx="1713280" cy="832304"/>
            </a:xfrm>
            <a:custGeom>
              <a:avLst/>
              <a:gdLst>
                <a:gd name="connsiteX0" fmla="*/ 1713281 w 1713280"/>
                <a:gd name="connsiteY0" fmla="*/ 0 h 832304"/>
                <a:gd name="connsiteX1" fmla="*/ 0 w 1713280"/>
                <a:gd name="connsiteY1" fmla="*/ 0 h 832304"/>
                <a:gd name="connsiteX2" fmla="*/ 856640 w 1713280"/>
                <a:gd name="connsiteY2" fmla="*/ 832304 h 832304"/>
                <a:gd name="connsiteX3" fmla="*/ 171328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1713281" y="0"/>
                  </a:moveTo>
                  <a:lnTo>
                    <a:pt x="0" y="0"/>
                  </a:lnTo>
                  <a:lnTo>
                    <a:pt x="856640"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843" name="フリーフォーム: 図形 842">
              <a:extLst>
                <a:ext uri="{FF2B5EF4-FFF2-40B4-BE49-F238E27FC236}">
                  <a16:creationId xmlns:a16="http://schemas.microsoft.com/office/drawing/2014/main" id="{82662ED0-9053-4F0B-AC47-6945BACDC3EB}"/>
                </a:ext>
              </a:extLst>
            </p:cNvPr>
            <p:cNvSpPr/>
            <p:nvPr/>
          </p:nvSpPr>
          <p:spPr>
            <a:xfrm>
              <a:off x="8837399" y="3655324"/>
              <a:ext cx="856640" cy="1659741"/>
            </a:xfrm>
            <a:custGeom>
              <a:avLst/>
              <a:gdLst>
                <a:gd name="connsiteX0" fmla="*/ 856640 w 856640"/>
                <a:gd name="connsiteY0" fmla="*/ 0 h 1659741"/>
                <a:gd name="connsiteX1" fmla="*/ 856640 w 856640"/>
                <a:gd name="connsiteY1" fmla="*/ 0 h 1659741"/>
                <a:gd name="connsiteX2" fmla="*/ 0 w 856640"/>
                <a:gd name="connsiteY2" fmla="*/ 832304 h 1659741"/>
                <a:gd name="connsiteX3" fmla="*/ 856640 w 856640"/>
                <a:gd name="connsiteY3" fmla="*/ 1659741 h 1659741"/>
                <a:gd name="connsiteX4" fmla="*/ 85664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0" y="0"/>
                  </a:moveTo>
                  <a:lnTo>
                    <a:pt x="856640" y="0"/>
                  </a:lnTo>
                  <a:lnTo>
                    <a:pt x="0" y="832304"/>
                  </a:lnTo>
                  <a:lnTo>
                    <a:pt x="856640" y="1659741"/>
                  </a:lnTo>
                  <a:lnTo>
                    <a:pt x="856640" y="0"/>
                  </a:lnTo>
                </a:path>
              </a:pathLst>
            </a:custGeom>
            <a:solidFill>
              <a:srgbClr val="3D9138"/>
            </a:solidFill>
            <a:ln w="48661" cap="flat">
              <a:noFill/>
              <a:prstDash val="solid"/>
              <a:miter/>
            </a:ln>
          </p:spPr>
          <p:txBody>
            <a:bodyPr rtlCol="0" anchor="ctr"/>
            <a:lstStyle/>
            <a:p>
              <a:endParaRPr lang="ja-JP" altLang="en-US"/>
            </a:p>
          </p:txBody>
        </p:sp>
        <p:sp>
          <p:nvSpPr>
            <p:cNvPr id="844" name="フリーフォーム: 図形 843">
              <a:extLst>
                <a:ext uri="{FF2B5EF4-FFF2-40B4-BE49-F238E27FC236}">
                  <a16:creationId xmlns:a16="http://schemas.microsoft.com/office/drawing/2014/main" id="{A5D24C36-82AA-4A59-A8A7-568A56CE6857}"/>
                </a:ext>
              </a:extLst>
            </p:cNvPr>
            <p:cNvSpPr/>
            <p:nvPr/>
          </p:nvSpPr>
          <p:spPr>
            <a:xfrm>
              <a:off x="7980759" y="1995583"/>
              <a:ext cx="856640" cy="1659741"/>
            </a:xfrm>
            <a:custGeom>
              <a:avLst/>
              <a:gdLst>
                <a:gd name="connsiteX0" fmla="*/ 0 w 856640"/>
                <a:gd name="connsiteY0" fmla="*/ 0 h 1659741"/>
                <a:gd name="connsiteX1" fmla="*/ 0 w 856640"/>
                <a:gd name="connsiteY1" fmla="*/ 1659741 h 1659741"/>
                <a:gd name="connsiteX2" fmla="*/ 856640 w 856640"/>
                <a:gd name="connsiteY2" fmla="*/ 832304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0"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845" name="フリーフォーム: 図形 844">
              <a:extLst>
                <a:ext uri="{FF2B5EF4-FFF2-40B4-BE49-F238E27FC236}">
                  <a16:creationId xmlns:a16="http://schemas.microsoft.com/office/drawing/2014/main" id="{F32EDB62-F33E-4331-960C-F21000F75F9F}"/>
                </a:ext>
              </a:extLst>
            </p:cNvPr>
            <p:cNvSpPr/>
            <p:nvPr/>
          </p:nvSpPr>
          <p:spPr>
            <a:xfrm>
              <a:off x="7980759" y="1995583"/>
              <a:ext cx="1713280" cy="832304"/>
            </a:xfrm>
            <a:custGeom>
              <a:avLst/>
              <a:gdLst>
                <a:gd name="connsiteX0" fmla="*/ 1713281 w 1713280"/>
                <a:gd name="connsiteY0" fmla="*/ 0 h 832304"/>
                <a:gd name="connsiteX1" fmla="*/ 0 w 1713280"/>
                <a:gd name="connsiteY1" fmla="*/ 0 h 832304"/>
                <a:gd name="connsiteX2" fmla="*/ 856640 w 1713280"/>
                <a:gd name="connsiteY2" fmla="*/ 832304 h 832304"/>
                <a:gd name="connsiteX3" fmla="*/ 171328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1713281" y="0"/>
                  </a:moveTo>
                  <a:lnTo>
                    <a:pt x="0" y="0"/>
                  </a:lnTo>
                  <a:lnTo>
                    <a:pt x="856640" y="832304"/>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846" name="フリーフォーム: 図形 845">
              <a:extLst>
                <a:ext uri="{FF2B5EF4-FFF2-40B4-BE49-F238E27FC236}">
                  <a16:creationId xmlns:a16="http://schemas.microsoft.com/office/drawing/2014/main" id="{492E5E72-29FD-450C-AFA1-32EC85DABA7D}"/>
                </a:ext>
              </a:extLst>
            </p:cNvPr>
            <p:cNvSpPr/>
            <p:nvPr/>
          </p:nvSpPr>
          <p:spPr>
            <a:xfrm>
              <a:off x="8837399" y="1995583"/>
              <a:ext cx="856640" cy="1664607"/>
            </a:xfrm>
            <a:custGeom>
              <a:avLst/>
              <a:gdLst>
                <a:gd name="connsiteX0" fmla="*/ 856640 w 856640"/>
                <a:gd name="connsiteY0" fmla="*/ 1659741 h 1664607"/>
                <a:gd name="connsiteX1" fmla="*/ 856640 w 856640"/>
                <a:gd name="connsiteY1" fmla="*/ 1659741 h 1664607"/>
                <a:gd name="connsiteX2" fmla="*/ 856640 w 856640"/>
                <a:gd name="connsiteY2" fmla="*/ 0 h 1664607"/>
                <a:gd name="connsiteX3" fmla="*/ 856640 w 856640"/>
                <a:gd name="connsiteY3" fmla="*/ 0 h 1664607"/>
                <a:gd name="connsiteX4" fmla="*/ 0 w 856640"/>
                <a:gd name="connsiteY4" fmla="*/ 832304 h 1664607"/>
                <a:gd name="connsiteX5" fmla="*/ 856640 w 856640"/>
                <a:gd name="connsiteY5" fmla="*/ 1664608 h 1664607"/>
                <a:gd name="connsiteX6" fmla="*/ 856640 w 856640"/>
                <a:gd name="connsiteY6" fmla="*/ 0 h 166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40" h="1664607">
                  <a:moveTo>
                    <a:pt x="856640" y="1659741"/>
                  </a:moveTo>
                  <a:lnTo>
                    <a:pt x="856640" y="1659741"/>
                  </a:lnTo>
                  <a:moveTo>
                    <a:pt x="856640" y="0"/>
                  </a:moveTo>
                  <a:lnTo>
                    <a:pt x="856640" y="0"/>
                  </a:lnTo>
                  <a:lnTo>
                    <a:pt x="0" y="832304"/>
                  </a:lnTo>
                  <a:lnTo>
                    <a:pt x="856640" y="1664608"/>
                  </a:lnTo>
                  <a:lnTo>
                    <a:pt x="856640" y="0"/>
                  </a:lnTo>
                </a:path>
              </a:pathLst>
            </a:custGeom>
            <a:solidFill>
              <a:srgbClr val="3D9138"/>
            </a:solidFill>
            <a:ln w="48661" cap="flat">
              <a:noFill/>
              <a:prstDash val="solid"/>
              <a:miter/>
            </a:ln>
          </p:spPr>
          <p:txBody>
            <a:bodyPr rtlCol="0" anchor="ctr"/>
            <a:lstStyle/>
            <a:p>
              <a:endParaRPr lang="ja-JP" altLang="en-US"/>
            </a:p>
          </p:txBody>
        </p:sp>
        <p:sp>
          <p:nvSpPr>
            <p:cNvPr id="847" name="フリーフォーム: 図形 846">
              <a:extLst>
                <a:ext uri="{FF2B5EF4-FFF2-40B4-BE49-F238E27FC236}">
                  <a16:creationId xmlns:a16="http://schemas.microsoft.com/office/drawing/2014/main" id="{58C27AEC-8F73-4454-9F2D-1A839D3518C9}"/>
                </a:ext>
              </a:extLst>
            </p:cNvPr>
            <p:cNvSpPr/>
            <p:nvPr/>
          </p:nvSpPr>
          <p:spPr>
            <a:xfrm>
              <a:off x="7980759" y="2827887"/>
              <a:ext cx="1713280" cy="827436"/>
            </a:xfrm>
            <a:custGeom>
              <a:avLst/>
              <a:gdLst>
                <a:gd name="connsiteX0" fmla="*/ 856640 w 1713280"/>
                <a:gd name="connsiteY0" fmla="*/ 0 h 827436"/>
                <a:gd name="connsiteX1" fmla="*/ 856640 w 1713280"/>
                <a:gd name="connsiteY1" fmla="*/ 0 h 827436"/>
                <a:gd name="connsiteX2" fmla="*/ 0 w 1713280"/>
                <a:gd name="connsiteY2" fmla="*/ 827437 h 827436"/>
                <a:gd name="connsiteX3" fmla="*/ 1713281 w 1713280"/>
                <a:gd name="connsiteY3" fmla="*/ 827437 h 827436"/>
                <a:gd name="connsiteX4" fmla="*/ 856640 w 1713280"/>
                <a:gd name="connsiteY4" fmla="*/ 0 h 827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27436">
                  <a:moveTo>
                    <a:pt x="856640" y="0"/>
                  </a:moveTo>
                  <a:lnTo>
                    <a:pt x="856640" y="0"/>
                  </a:lnTo>
                  <a:lnTo>
                    <a:pt x="0" y="827437"/>
                  </a:lnTo>
                  <a:lnTo>
                    <a:pt x="1713281" y="827437"/>
                  </a:lnTo>
                  <a:lnTo>
                    <a:pt x="856640" y="0"/>
                  </a:lnTo>
                </a:path>
              </a:pathLst>
            </a:custGeom>
            <a:solidFill>
              <a:srgbClr val="3F8E38"/>
            </a:solidFill>
            <a:ln w="48661" cap="flat">
              <a:noFill/>
              <a:prstDash val="solid"/>
              <a:miter/>
            </a:ln>
          </p:spPr>
          <p:txBody>
            <a:bodyPr rtlCol="0" anchor="ctr"/>
            <a:lstStyle/>
            <a:p>
              <a:endParaRPr lang="ja-JP" altLang="en-US"/>
            </a:p>
          </p:txBody>
        </p:sp>
        <p:sp>
          <p:nvSpPr>
            <p:cNvPr id="848" name="フリーフォーム: 図形 847">
              <a:extLst>
                <a:ext uri="{FF2B5EF4-FFF2-40B4-BE49-F238E27FC236}">
                  <a16:creationId xmlns:a16="http://schemas.microsoft.com/office/drawing/2014/main" id="{EA52FA36-A091-484A-8865-C5D948A7837E}"/>
                </a:ext>
              </a:extLst>
            </p:cNvPr>
            <p:cNvSpPr/>
            <p:nvPr/>
          </p:nvSpPr>
          <p:spPr>
            <a:xfrm>
              <a:off x="7980759" y="-4648247"/>
              <a:ext cx="856640" cy="1659740"/>
            </a:xfrm>
            <a:custGeom>
              <a:avLst/>
              <a:gdLst>
                <a:gd name="connsiteX0" fmla="*/ 0 w 856640"/>
                <a:gd name="connsiteY0" fmla="*/ 0 h 1659740"/>
                <a:gd name="connsiteX1" fmla="*/ 0 w 856640"/>
                <a:gd name="connsiteY1" fmla="*/ 0 h 1659740"/>
                <a:gd name="connsiteX2" fmla="*/ 0 w 856640"/>
                <a:gd name="connsiteY2" fmla="*/ 1659741 h 1659740"/>
                <a:gd name="connsiteX3" fmla="*/ 856640 w 856640"/>
                <a:gd name="connsiteY3" fmla="*/ 827437 h 1659740"/>
                <a:gd name="connsiteX4" fmla="*/ 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0" y="0"/>
                  </a:moveTo>
                  <a:lnTo>
                    <a:pt x="0" y="0"/>
                  </a:lnTo>
                  <a:lnTo>
                    <a:pt x="0" y="1659741"/>
                  </a:lnTo>
                  <a:lnTo>
                    <a:pt x="856640" y="827437"/>
                  </a:lnTo>
                  <a:lnTo>
                    <a:pt x="0" y="0"/>
                  </a:lnTo>
                </a:path>
              </a:pathLst>
            </a:custGeom>
            <a:solidFill>
              <a:srgbClr val="408D38"/>
            </a:solidFill>
            <a:ln w="48661" cap="flat">
              <a:noFill/>
              <a:prstDash val="solid"/>
              <a:miter/>
            </a:ln>
          </p:spPr>
          <p:txBody>
            <a:bodyPr rtlCol="0" anchor="ctr"/>
            <a:lstStyle/>
            <a:p>
              <a:endParaRPr lang="ja-JP" altLang="en-US"/>
            </a:p>
          </p:txBody>
        </p:sp>
        <p:sp>
          <p:nvSpPr>
            <p:cNvPr id="849" name="フリーフォーム: 図形 848">
              <a:extLst>
                <a:ext uri="{FF2B5EF4-FFF2-40B4-BE49-F238E27FC236}">
                  <a16:creationId xmlns:a16="http://schemas.microsoft.com/office/drawing/2014/main" id="{7CE99ED4-7DE4-43FA-A453-48FF322ED7F2}"/>
                </a:ext>
              </a:extLst>
            </p:cNvPr>
            <p:cNvSpPr/>
            <p:nvPr/>
          </p:nvSpPr>
          <p:spPr>
            <a:xfrm>
              <a:off x="7980759" y="-4648247"/>
              <a:ext cx="1713280" cy="827436"/>
            </a:xfrm>
            <a:custGeom>
              <a:avLst/>
              <a:gdLst>
                <a:gd name="connsiteX0" fmla="*/ 1713281 w 1713280"/>
                <a:gd name="connsiteY0" fmla="*/ 0 h 827436"/>
                <a:gd name="connsiteX1" fmla="*/ 0 w 1713280"/>
                <a:gd name="connsiteY1" fmla="*/ 0 h 827436"/>
                <a:gd name="connsiteX2" fmla="*/ 856640 w 1713280"/>
                <a:gd name="connsiteY2" fmla="*/ 827437 h 827436"/>
                <a:gd name="connsiteX3" fmla="*/ 171328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1713281" y="0"/>
                  </a:moveTo>
                  <a:lnTo>
                    <a:pt x="0" y="0"/>
                  </a:lnTo>
                  <a:lnTo>
                    <a:pt x="856640" y="827437"/>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850" name="フリーフォーム: 図形 849">
              <a:extLst>
                <a:ext uri="{FF2B5EF4-FFF2-40B4-BE49-F238E27FC236}">
                  <a16:creationId xmlns:a16="http://schemas.microsoft.com/office/drawing/2014/main" id="{12EE6D0D-20BE-4EA3-A892-371142701E5F}"/>
                </a:ext>
              </a:extLst>
            </p:cNvPr>
            <p:cNvSpPr/>
            <p:nvPr/>
          </p:nvSpPr>
          <p:spPr>
            <a:xfrm>
              <a:off x="8837399" y="-4648247"/>
              <a:ext cx="856640" cy="1659740"/>
            </a:xfrm>
            <a:custGeom>
              <a:avLst/>
              <a:gdLst>
                <a:gd name="connsiteX0" fmla="*/ 856640 w 856640"/>
                <a:gd name="connsiteY0" fmla="*/ 0 h 1659740"/>
                <a:gd name="connsiteX1" fmla="*/ 856640 w 856640"/>
                <a:gd name="connsiteY1" fmla="*/ 0 h 1659740"/>
                <a:gd name="connsiteX2" fmla="*/ 0 w 856640"/>
                <a:gd name="connsiteY2" fmla="*/ 827437 h 1659740"/>
                <a:gd name="connsiteX3" fmla="*/ 856640 w 856640"/>
                <a:gd name="connsiteY3" fmla="*/ 1659741 h 1659740"/>
                <a:gd name="connsiteX4" fmla="*/ 85664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0" y="0"/>
                  </a:moveTo>
                  <a:lnTo>
                    <a:pt x="856640" y="0"/>
                  </a:lnTo>
                  <a:lnTo>
                    <a:pt x="0" y="827437"/>
                  </a:lnTo>
                  <a:lnTo>
                    <a:pt x="856640" y="1659741"/>
                  </a:lnTo>
                  <a:lnTo>
                    <a:pt x="856640" y="0"/>
                  </a:lnTo>
                </a:path>
              </a:pathLst>
            </a:custGeom>
            <a:solidFill>
              <a:srgbClr val="3D9138"/>
            </a:solidFill>
            <a:ln w="48661" cap="flat">
              <a:noFill/>
              <a:prstDash val="solid"/>
              <a:miter/>
            </a:ln>
          </p:spPr>
          <p:txBody>
            <a:bodyPr rtlCol="0" anchor="ctr"/>
            <a:lstStyle/>
            <a:p>
              <a:endParaRPr lang="ja-JP" altLang="en-US"/>
            </a:p>
          </p:txBody>
        </p:sp>
        <p:sp>
          <p:nvSpPr>
            <p:cNvPr id="851" name="フリーフォーム: 図形 850">
              <a:extLst>
                <a:ext uri="{FF2B5EF4-FFF2-40B4-BE49-F238E27FC236}">
                  <a16:creationId xmlns:a16="http://schemas.microsoft.com/office/drawing/2014/main" id="{D39EAED2-4D5E-4288-A32C-604567E4605E}"/>
                </a:ext>
              </a:extLst>
            </p:cNvPr>
            <p:cNvSpPr/>
            <p:nvPr/>
          </p:nvSpPr>
          <p:spPr>
            <a:xfrm>
              <a:off x="7980759" y="-3820810"/>
              <a:ext cx="1713280" cy="832303"/>
            </a:xfrm>
            <a:custGeom>
              <a:avLst/>
              <a:gdLst>
                <a:gd name="connsiteX0" fmla="*/ 856640 w 1713280"/>
                <a:gd name="connsiteY0" fmla="*/ 0 h 832303"/>
                <a:gd name="connsiteX1" fmla="*/ 856640 w 1713280"/>
                <a:gd name="connsiteY1" fmla="*/ 0 h 832303"/>
                <a:gd name="connsiteX2" fmla="*/ 0 w 1713280"/>
                <a:gd name="connsiteY2" fmla="*/ 832304 h 832303"/>
                <a:gd name="connsiteX3" fmla="*/ 1713281 w 1713280"/>
                <a:gd name="connsiteY3" fmla="*/ 832304 h 832303"/>
                <a:gd name="connsiteX4" fmla="*/ 856640 w 1713280"/>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3">
                  <a:moveTo>
                    <a:pt x="856640" y="0"/>
                  </a:moveTo>
                  <a:lnTo>
                    <a:pt x="856640" y="0"/>
                  </a:lnTo>
                  <a:lnTo>
                    <a:pt x="0" y="832304"/>
                  </a:lnTo>
                  <a:lnTo>
                    <a:pt x="1713281" y="832304"/>
                  </a:lnTo>
                  <a:lnTo>
                    <a:pt x="856640" y="0"/>
                  </a:lnTo>
                </a:path>
              </a:pathLst>
            </a:custGeom>
            <a:solidFill>
              <a:srgbClr val="3D9138"/>
            </a:solidFill>
            <a:ln w="48661" cap="flat">
              <a:noFill/>
              <a:prstDash val="solid"/>
              <a:miter/>
            </a:ln>
          </p:spPr>
          <p:txBody>
            <a:bodyPr rtlCol="0" anchor="ctr"/>
            <a:lstStyle/>
            <a:p>
              <a:endParaRPr lang="ja-JP" altLang="en-US"/>
            </a:p>
          </p:txBody>
        </p:sp>
        <p:sp>
          <p:nvSpPr>
            <p:cNvPr id="852" name="フリーフォーム: 図形 851">
              <a:extLst>
                <a:ext uri="{FF2B5EF4-FFF2-40B4-BE49-F238E27FC236}">
                  <a16:creationId xmlns:a16="http://schemas.microsoft.com/office/drawing/2014/main" id="{70B3F072-1A92-4E9A-A1C2-8A1791D22680}"/>
                </a:ext>
              </a:extLst>
            </p:cNvPr>
            <p:cNvSpPr/>
            <p:nvPr/>
          </p:nvSpPr>
          <p:spPr>
            <a:xfrm>
              <a:off x="9694039" y="-4648247"/>
              <a:ext cx="1718148" cy="827436"/>
            </a:xfrm>
            <a:custGeom>
              <a:avLst/>
              <a:gdLst>
                <a:gd name="connsiteX0" fmla="*/ 1718148 w 1718148"/>
                <a:gd name="connsiteY0" fmla="*/ 0 h 827436"/>
                <a:gd name="connsiteX1" fmla="*/ 0 w 1718148"/>
                <a:gd name="connsiteY1" fmla="*/ 0 h 827436"/>
                <a:gd name="connsiteX2" fmla="*/ 856640 w 1718148"/>
                <a:gd name="connsiteY2" fmla="*/ 827437 h 827436"/>
                <a:gd name="connsiteX3" fmla="*/ 1718148 w 1718148"/>
                <a:gd name="connsiteY3" fmla="*/ 0 h 827436"/>
              </a:gdLst>
              <a:ahLst/>
              <a:cxnLst>
                <a:cxn ang="0">
                  <a:pos x="connsiteX0" y="connsiteY0"/>
                </a:cxn>
                <a:cxn ang="0">
                  <a:pos x="connsiteX1" y="connsiteY1"/>
                </a:cxn>
                <a:cxn ang="0">
                  <a:pos x="connsiteX2" y="connsiteY2"/>
                </a:cxn>
                <a:cxn ang="0">
                  <a:pos x="connsiteX3" y="connsiteY3"/>
                </a:cxn>
              </a:cxnLst>
              <a:rect l="l" t="t" r="r" b="b"/>
              <a:pathLst>
                <a:path w="1718148" h="827436">
                  <a:moveTo>
                    <a:pt x="1718148" y="0"/>
                  </a:moveTo>
                  <a:lnTo>
                    <a:pt x="0" y="0"/>
                  </a:lnTo>
                  <a:lnTo>
                    <a:pt x="856640" y="827437"/>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853" name="フリーフォーム: 図形 852">
              <a:extLst>
                <a:ext uri="{FF2B5EF4-FFF2-40B4-BE49-F238E27FC236}">
                  <a16:creationId xmlns:a16="http://schemas.microsoft.com/office/drawing/2014/main" id="{3EEEF24E-7353-4037-AB7A-8935DDAB4190}"/>
                </a:ext>
              </a:extLst>
            </p:cNvPr>
            <p:cNvSpPr/>
            <p:nvPr/>
          </p:nvSpPr>
          <p:spPr>
            <a:xfrm>
              <a:off x="10550680" y="-4648247"/>
              <a:ext cx="861507" cy="1659740"/>
            </a:xfrm>
            <a:custGeom>
              <a:avLst/>
              <a:gdLst>
                <a:gd name="connsiteX0" fmla="*/ 861508 w 861507"/>
                <a:gd name="connsiteY0" fmla="*/ 0 h 1659740"/>
                <a:gd name="connsiteX1" fmla="*/ 861508 w 861507"/>
                <a:gd name="connsiteY1" fmla="*/ 0 h 1659740"/>
                <a:gd name="connsiteX2" fmla="*/ 0 w 861507"/>
                <a:gd name="connsiteY2" fmla="*/ 827437 h 1659740"/>
                <a:gd name="connsiteX3" fmla="*/ 861508 w 861507"/>
                <a:gd name="connsiteY3" fmla="*/ 1659741 h 1659740"/>
                <a:gd name="connsiteX4" fmla="*/ 861508 w 861507"/>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59740">
                  <a:moveTo>
                    <a:pt x="861508" y="0"/>
                  </a:moveTo>
                  <a:lnTo>
                    <a:pt x="861508" y="0"/>
                  </a:lnTo>
                  <a:lnTo>
                    <a:pt x="0" y="827437"/>
                  </a:lnTo>
                  <a:lnTo>
                    <a:pt x="861508" y="1659741"/>
                  </a:lnTo>
                  <a:lnTo>
                    <a:pt x="861508" y="0"/>
                  </a:lnTo>
                </a:path>
              </a:pathLst>
            </a:custGeom>
            <a:solidFill>
              <a:srgbClr val="359939"/>
            </a:solidFill>
            <a:ln w="48661" cap="flat">
              <a:noFill/>
              <a:prstDash val="solid"/>
              <a:miter/>
            </a:ln>
          </p:spPr>
          <p:txBody>
            <a:bodyPr rtlCol="0" anchor="ctr"/>
            <a:lstStyle/>
            <a:p>
              <a:endParaRPr lang="ja-JP" altLang="en-US"/>
            </a:p>
          </p:txBody>
        </p:sp>
        <p:sp>
          <p:nvSpPr>
            <p:cNvPr id="854" name="フリーフォーム: 図形 853">
              <a:extLst>
                <a:ext uri="{FF2B5EF4-FFF2-40B4-BE49-F238E27FC236}">
                  <a16:creationId xmlns:a16="http://schemas.microsoft.com/office/drawing/2014/main" id="{ACD1C7C8-FEFF-4FD2-9F24-88ECDD9DD793}"/>
                </a:ext>
              </a:extLst>
            </p:cNvPr>
            <p:cNvSpPr/>
            <p:nvPr/>
          </p:nvSpPr>
          <p:spPr>
            <a:xfrm>
              <a:off x="9694039" y="-3820810"/>
              <a:ext cx="1718148" cy="832303"/>
            </a:xfrm>
            <a:custGeom>
              <a:avLst/>
              <a:gdLst>
                <a:gd name="connsiteX0" fmla="*/ 856640 w 1718148"/>
                <a:gd name="connsiteY0" fmla="*/ 0 h 832303"/>
                <a:gd name="connsiteX1" fmla="*/ 856640 w 1718148"/>
                <a:gd name="connsiteY1" fmla="*/ 0 h 832303"/>
                <a:gd name="connsiteX2" fmla="*/ 0 w 1718148"/>
                <a:gd name="connsiteY2" fmla="*/ 832304 h 832303"/>
                <a:gd name="connsiteX3" fmla="*/ 1718148 w 1718148"/>
                <a:gd name="connsiteY3" fmla="*/ 832304 h 832303"/>
                <a:gd name="connsiteX4" fmla="*/ 856640 w 1718148"/>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8" h="832303">
                  <a:moveTo>
                    <a:pt x="856640" y="0"/>
                  </a:moveTo>
                  <a:lnTo>
                    <a:pt x="856640" y="0"/>
                  </a:lnTo>
                  <a:lnTo>
                    <a:pt x="0" y="832304"/>
                  </a:lnTo>
                  <a:lnTo>
                    <a:pt x="1718148" y="832304"/>
                  </a:lnTo>
                  <a:lnTo>
                    <a:pt x="856640" y="0"/>
                  </a:lnTo>
                </a:path>
              </a:pathLst>
            </a:custGeom>
            <a:solidFill>
              <a:srgbClr val="3D9138"/>
            </a:solidFill>
            <a:ln w="48661" cap="flat">
              <a:noFill/>
              <a:prstDash val="solid"/>
              <a:miter/>
            </a:ln>
          </p:spPr>
          <p:txBody>
            <a:bodyPr rtlCol="0" anchor="ctr"/>
            <a:lstStyle/>
            <a:p>
              <a:endParaRPr lang="ja-JP" altLang="en-US"/>
            </a:p>
          </p:txBody>
        </p:sp>
        <p:sp>
          <p:nvSpPr>
            <p:cNvPr id="855" name="フリーフォーム: 図形 854">
              <a:extLst>
                <a:ext uri="{FF2B5EF4-FFF2-40B4-BE49-F238E27FC236}">
                  <a16:creationId xmlns:a16="http://schemas.microsoft.com/office/drawing/2014/main" id="{4B601018-351F-46D7-A70B-5591D4428B3C}"/>
                </a:ext>
              </a:extLst>
            </p:cNvPr>
            <p:cNvSpPr/>
            <p:nvPr/>
          </p:nvSpPr>
          <p:spPr>
            <a:xfrm>
              <a:off x="9694039" y="-4648247"/>
              <a:ext cx="856640" cy="1659740"/>
            </a:xfrm>
            <a:custGeom>
              <a:avLst/>
              <a:gdLst>
                <a:gd name="connsiteX0" fmla="*/ 0 w 856640"/>
                <a:gd name="connsiteY0" fmla="*/ 0 h 1659740"/>
                <a:gd name="connsiteX1" fmla="*/ 0 w 856640"/>
                <a:gd name="connsiteY1" fmla="*/ 0 h 1659740"/>
                <a:gd name="connsiteX2" fmla="*/ 0 w 856640"/>
                <a:gd name="connsiteY2" fmla="*/ 1659741 h 1659740"/>
                <a:gd name="connsiteX3" fmla="*/ 856640 w 856640"/>
                <a:gd name="connsiteY3" fmla="*/ 827437 h 1659740"/>
                <a:gd name="connsiteX4" fmla="*/ 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0" y="0"/>
                  </a:moveTo>
                  <a:lnTo>
                    <a:pt x="0" y="0"/>
                  </a:lnTo>
                  <a:lnTo>
                    <a:pt x="0" y="1659741"/>
                  </a:lnTo>
                  <a:lnTo>
                    <a:pt x="856640"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856" name="フリーフォーム: 図形 855">
              <a:extLst>
                <a:ext uri="{FF2B5EF4-FFF2-40B4-BE49-F238E27FC236}">
                  <a16:creationId xmlns:a16="http://schemas.microsoft.com/office/drawing/2014/main" id="{63E11266-DFC3-4280-BC7F-B6AFCCC0C05D}"/>
                </a:ext>
              </a:extLst>
            </p:cNvPr>
            <p:cNvSpPr/>
            <p:nvPr/>
          </p:nvSpPr>
          <p:spPr>
            <a:xfrm>
              <a:off x="10550680" y="-2988506"/>
              <a:ext cx="861507" cy="1659740"/>
            </a:xfrm>
            <a:custGeom>
              <a:avLst/>
              <a:gdLst>
                <a:gd name="connsiteX0" fmla="*/ 861508 w 861507"/>
                <a:gd name="connsiteY0" fmla="*/ 0 h 1659740"/>
                <a:gd name="connsiteX1" fmla="*/ 0 w 861507"/>
                <a:gd name="connsiteY1" fmla="*/ 832304 h 1659740"/>
                <a:gd name="connsiteX2" fmla="*/ 861508 w 861507"/>
                <a:gd name="connsiteY2" fmla="*/ 1659741 h 1659740"/>
                <a:gd name="connsiteX3" fmla="*/ 861508 w 861507"/>
                <a:gd name="connsiteY3" fmla="*/ 0 h 1659740"/>
              </a:gdLst>
              <a:ahLst/>
              <a:cxnLst>
                <a:cxn ang="0">
                  <a:pos x="connsiteX0" y="connsiteY0"/>
                </a:cxn>
                <a:cxn ang="0">
                  <a:pos x="connsiteX1" y="connsiteY1"/>
                </a:cxn>
                <a:cxn ang="0">
                  <a:pos x="connsiteX2" y="connsiteY2"/>
                </a:cxn>
                <a:cxn ang="0">
                  <a:pos x="connsiteX3" y="connsiteY3"/>
                </a:cxn>
              </a:cxnLst>
              <a:rect l="l" t="t" r="r" b="b"/>
              <a:pathLst>
                <a:path w="861507" h="1659740">
                  <a:moveTo>
                    <a:pt x="861508" y="0"/>
                  </a:moveTo>
                  <a:lnTo>
                    <a:pt x="0" y="832304"/>
                  </a:lnTo>
                  <a:lnTo>
                    <a:pt x="861508" y="1659741"/>
                  </a:lnTo>
                  <a:lnTo>
                    <a:pt x="861508" y="0"/>
                  </a:lnTo>
                </a:path>
              </a:pathLst>
            </a:custGeom>
            <a:solidFill>
              <a:srgbClr val="3E9038"/>
            </a:solidFill>
            <a:ln w="48661" cap="flat">
              <a:noFill/>
              <a:prstDash val="solid"/>
              <a:miter/>
            </a:ln>
          </p:spPr>
          <p:txBody>
            <a:bodyPr rtlCol="0" anchor="ctr"/>
            <a:lstStyle/>
            <a:p>
              <a:endParaRPr lang="ja-JP" altLang="en-US"/>
            </a:p>
          </p:txBody>
        </p:sp>
        <p:sp>
          <p:nvSpPr>
            <p:cNvPr id="857" name="フリーフォーム: 図形 856">
              <a:extLst>
                <a:ext uri="{FF2B5EF4-FFF2-40B4-BE49-F238E27FC236}">
                  <a16:creationId xmlns:a16="http://schemas.microsoft.com/office/drawing/2014/main" id="{647A89C6-6825-49ED-94AF-76E6BA7DBB2B}"/>
                </a:ext>
              </a:extLst>
            </p:cNvPr>
            <p:cNvSpPr/>
            <p:nvPr/>
          </p:nvSpPr>
          <p:spPr>
            <a:xfrm>
              <a:off x="9694039" y="-2156202"/>
              <a:ext cx="1718148" cy="827436"/>
            </a:xfrm>
            <a:custGeom>
              <a:avLst/>
              <a:gdLst>
                <a:gd name="connsiteX0" fmla="*/ 856640 w 1718148"/>
                <a:gd name="connsiteY0" fmla="*/ 0 h 827436"/>
                <a:gd name="connsiteX1" fmla="*/ 0 w 1718148"/>
                <a:gd name="connsiteY1" fmla="*/ 827437 h 827436"/>
                <a:gd name="connsiteX2" fmla="*/ 1718148 w 1718148"/>
                <a:gd name="connsiteY2" fmla="*/ 827437 h 827436"/>
                <a:gd name="connsiteX3" fmla="*/ 856640 w 1718148"/>
                <a:gd name="connsiteY3" fmla="*/ 0 h 827436"/>
              </a:gdLst>
              <a:ahLst/>
              <a:cxnLst>
                <a:cxn ang="0">
                  <a:pos x="connsiteX0" y="connsiteY0"/>
                </a:cxn>
                <a:cxn ang="0">
                  <a:pos x="connsiteX1" y="connsiteY1"/>
                </a:cxn>
                <a:cxn ang="0">
                  <a:pos x="connsiteX2" y="connsiteY2"/>
                </a:cxn>
                <a:cxn ang="0">
                  <a:pos x="connsiteX3" y="connsiteY3"/>
                </a:cxn>
              </a:cxnLst>
              <a:rect l="l" t="t" r="r" b="b"/>
              <a:pathLst>
                <a:path w="1718148" h="827436">
                  <a:moveTo>
                    <a:pt x="856640" y="0"/>
                  </a:moveTo>
                  <a:lnTo>
                    <a:pt x="0" y="827437"/>
                  </a:lnTo>
                  <a:lnTo>
                    <a:pt x="1718148" y="827437"/>
                  </a:lnTo>
                  <a:lnTo>
                    <a:pt x="856640" y="0"/>
                  </a:lnTo>
                </a:path>
              </a:pathLst>
            </a:custGeom>
            <a:solidFill>
              <a:srgbClr val="359939"/>
            </a:solidFill>
            <a:ln w="48661" cap="flat">
              <a:noFill/>
              <a:prstDash val="solid"/>
              <a:miter/>
            </a:ln>
          </p:spPr>
          <p:txBody>
            <a:bodyPr rtlCol="0" anchor="ctr"/>
            <a:lstStyle/>
            <a:p>
              <a:endParaRPr lang="ja-JP" altLang="en-US"/>
            </a:p>
          </p:txBody>
        </p:sp>
        <p:sp>
          <p:nvSpPr>
            <p:cNvPr id="858" name="フリーフォーム: 図形 857">
              <a:extLst>
                <a:ext uri="{FF2B5EF4-FFF2-40B4-BE49-F238E27FC236}">
                  <a16:creationId xmlns:a16="http://schemas.microsoft.com/office/drawing/2014/main" id="{E9E59554-255D-47B0-8BA7-3FCFA5C7416F}"/>
                </a:ext>
              </a:extLst>
            </p:cNvPr>
            <p:cNvSpPr/>
            <p:nvPr/>
          </p:nvSpPr>
          <p:spPr>
            <a:xfrm>
              <a:off x="9694039" y="-2988506"/>
              <a:ext cx="856640" cy="1659740"/>
            </a:xfrm>
            <a:custGeom>
              <a:avLst/>
              <a:gdLst>
                <a:gd name="connsiteX0" fmla="*/ 0 w 856640"/>
                <a:gd name="connsiteY0" fmla="*/ 0 h 1659740"/>
                <a:gd name="connsiteX1" fmla="*/ 0 w 856640"/>
                <a:gd name="connsiteY1" fmla="*/ 1659741 h 1659740"/>
                <a:gd name="connsiteX2" fmla="*/ 856640 w 856640"/>
                <a:gd name="connsiteY2" fmla="*/ 832304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0"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859" name="フリーフォーム: 図形 858">
              <a:extLst>
                <a:ext uri="{FF2B5EF4-FFF2-40B4-BE49-F238E27FC236}">
                  <a16:creationId xmlns:a16="http://schemas.microsoft.com/office/drawing/2014/main" id="{D1B69DC7-2298-4C28-9F23-24CF7FE6E04E}"/>
                </a:ext>
              </a:extLst>
            </p:cNvPr>
            <p:cNvSpPr/>
            <p:nvPr/>
          </p:nvSpPr>
          <p:spPr>
            <a:xfrm>
              <a:off x="9694039" y="-2988506"/>
              <a:ext cx="1718148" cy="832303"/>
            </a:xfrm>
            <a:custGeom>
              <a:avLst/>
              <a:gdLst>
                <a:gd name="connsiteX0" fmla="*/ 1718148 w 1718148"/>
                <a:gd name="connsiteY0" fmla="*/ 0 h 832303"/>
                <a:gd name="connsiteX1" fmla="*/ 1718148 w 1718148"/>
                <a:gd name="connsiteY1" fmla="*/ 0 h 832303"/>
                <a:gd name="connsiteX2" fmla="*/ 0 w 1718148"/>
                <a:gd name="connsiteY2" fmla="*/ 0 h 832303"/>
                <a:gd name="connsiteX3" fmla="*/ 856640 w 1718148"/>
                <a:gd name="connsiteY3" fmla="*/ 832304 h 832303"/>
                <a:gd name="connsiteX4" fmla="*/ 1718148 w 1718148"/>
                <a:gd name="connsiteY4" fmla="*/ 0 h 832303"/>
                <a:gd name="connsiteX5" fmla="*/ 1718148 w 1718148"/>
                <a:gd name="connsiteY5" fmla="*/ 0 h 83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8" h="832303">
                  <a:moveTo>
                    <a:pt x="1718148" y="0"/>
                  </a:moveTo>
                  <a:lnTo>
                    <a:pt x="1718148" y="0"/>
                  </a:lnTo>
                  <a:lnTo>
                    <a:pt x="0" y="0"/>
                  </a:lnTo>
                  <a:lnTo>
                    <a:pt x="856640" y="832304"/>
                  </a:lnTo>
                  <a:lnTo>
                    <a:pt x="1718148" y="0"/>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860" name="フリーフォーム: 図形 859">
              <a:extLst>
                <a:ext uri="{FF2B5EF4-FFF2-40B4-BE49-F238E27FC236}">
                  <a16:creationId xmlns:a16="http://schemas.microsoft.com/office/drawing/2014/main" id="{A69E2B7E-90E7-4EEB-9271-81F2988DA33A}"/>
                </a:ext>
              </a:extLst>
            </p:cNvPr>
            <p:cNvSpPr/>
            <p:nvPr/>
          </p:nvSpPr>
          <p:spPr>
            <a:xfrm>
              <a:off x="7980759" y="-2156202"/>
              <a:ext cx="1713280" cy="827436"/>
            </a:xfrm>
            <a:custGeom>
              <a:avLst/>
              <a:gdLst>
                <a:gd name="connsiteX0" fmla="*/ 856640 w 1713280"/>
                <a:gd name="connsiteY0" fmla="*/ 0 h 827436"/>
                <a:gd name="connsiteX1" fmla="*/ 0 w 1713280"/>
                <a:gd name="connsiteY1" fmla="*/ 827437 h 827436"/>
                <a:gd name="connsiteX2" fmla="*/ 1713281 w 1713280"/>
                <a:gd name="connsiteY2" fmla="*/ 827437 h 827436"/>
                <a:gd name="connsiteX3" fmla="*/ 856640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856640" y="0"/>
                  </a:moveTo>
                  <a:lnTo>
                    <a:pt x="0" y="827437"/>
                  </a:lnTo>
                  <a:lnTo>
                    <a:pt x="1713281" y="827437"/>
                  </a:lnTo>
                  <a:lnTo>
                    <a:pt x="856640" y="0"/>
                  </a:lnTo>
                </a:path>
              </a:pathLst>
            </a:custGeom>
            <a:solidFill>
              <a:srgbClr val="408D38"/>
            </a:solidFill>
            <a:ln w="48661" cap="flat">
              <a:noFill/>
              <a:prstDash val="solid"/>
              <a:miter/>
            </a:ln>
          </p:spPr>
          <p:txBody>
            <a:bodyPr rtlCol="0" anchor="ctr"/>
            <a:lstStyle/>
            <a:p>
              <a:endParaRPr lang="ja-JP" altLang="en-US"/>
            </a:p>
          </p:txBody>
        </p:sp>
        <p:sp>
          <p:nvSpPr>
            <p:cNvPr id="861" name="フリーフォーム: 図形 860">
              <a:extLst>
                <a:ext uri="{FF2B5EF4-FFF2-40B4-BE49-F238E27FC236}">
                  <a16:creationId xmlns:a16="http://schemas.microsoft.com/office/drawing/2014/main" id="{CDF8AD90-C398-4D11-871D-03370E723CE2}"/>
                </a:ext>
              </a:extLst>
            </p:cNvPr>
            <p:cNvSpPr/>
            <p:nvPr/>
          </p:nvSpPr>
          <p:spPr>
            <a:xfrm>
              <a:off x="7980759" y="-2988506"/>
              <a:ext cx="856640" cy="1659740"/>
            </a:xfrm>
            <a:custGeom>
              <a:avLst/>
              <a:gdLst>
                <a:gd name="connsiteX0" fmla="*/ 0 w 856640"/>
                <a:gd name="connsiteY0" fmla="*/ 0 h 1659740"/>
                <a:gd name="connsiteX1" fmla="*/ 0 w 856640"/>
                <a:gd name="connsiteY1" fmla="*/ 0 h 1659740"/>
                <a:gd name="connsiteX2" fmla="*/ 0 w 856640"/>
                <a:gd name="connsiteY2" fmla="*/ 1659741 h 1659740"/>
                <a:gd name="connsiteX3" fmla="*/ 856640 w 856640"/>
                <a:gd name="connsiteY3" fmla="*/ 832304 h 1659740"/>
                <a:gd name="connsiteX4" fmla="*/ 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0" y="0"/>
                  </a:moveTo>
                  <a:lnTo>
                    <a:pt x="0" y="0"/>
                  </a:lnTo>
                  <a:lnTo>
                    <a:pt x="0" y="1659741"/>
                  </a:lnTo>
                  <a:lnTo>
                    <a:pt x="856640" y="832304"/>
                  </a:lnTo>
                  <a:lnTo>
                    <a:pt x="0" y="0"/>
                  </a:lnTo>
                </a:path>
              </a:pathLst>
            </a:custGeom>
            <a:solidFill>
              <a:srgbClr val="3B9338"/>
            </a:solidFill>
            <a:ln w="48661" cap="flat">
              <a:noFill/>
              <a:prstDash val="solid"/>
              <a:miter/>
            </a:ln>
          </p:spPr>
          <p:txBody>
            <a:bodyPr rtlCol="0" anchor="ctr"/>
            <a:lstStyle/>
            <a:p>
              <a:endParaRPr lang="ja-JP" altLang="en-US"/>
            </a:p>
          </p:txBody>
        </p:sp>
        <p:sp>
          <p:nvSpPr>
            <p:cNvPr id="862" name="フリーフォーム: 図形 861">
              <a:extLst>
                <a:ext uri="{FF2B5EF4-FFF2-40B4-BE49-F238E27FC236}">
                  <a16:creationId xmlns:a16="http://schemas.microsoft.com/office/drawing/2014/main" id="{BBE283E8-54FB-4903-AA4A-1BF5999661A9}"/>
                </a:ext>
              </a:extLst>
            </p:cNvPr>
            <p:cNvSpPr/>
            <p:nvPr/>
          </p:nvSpPr>
          <p:spPr>
            <a:xfrm>
              <a:off x="7980759" y="-2988506"/>
              <a:ext cx="1713280" cy="832303"/>
            </a:xfrm>
            <a:custGeom>
              <a:avLst/>
              <a:gdLst>
                <a:gd name="connsiteX0" fmla="*/ 1713281 w 1713280"/>
                <a:gd name="connsiteY0" fmla="*/ 0 h 832303"/>
                <a:gd name="connsiteX1" fmla="*/ 0 w 1713280"/>
                <a:gd name="connsiteY1" fmla="*/ 0 h 832303"/>
                <a:gd name="connsiteX2" fmla="*/ 856640 w 1713280"/>
                <a:gd name="connsiteY2" fmla="*/ 832304 h 832303"/>
                <a:gd name="connsiteX3" fmla="*/ 1713281 w 1713280"/>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0" h="832303">
                  <a:moveTo>
                    <a:pt x="1713281" y="0"/>
                  </a:moveTo>
                  <a:lnTo>
                    <a:pt x="0" y="0"/>
                  </a:lnTo>
                  <a:lnTo>
                    <a:pt x="856640" y="832304"/>
                  </a:lnTo>
                  <a:lnTo>
                    <a:pt x="1713281" y="0"/>
                  </a:lnTo>
                </a:path>
              </a:pathLst>
            </a:custGeom>
            <a:solidFill>
              <a:srgbClr val="3E9038"/>
            </a:solidFill>
            <a:ln w="48661" cap="flat">
              <a:noFill/>
              <a:prstDash val="solid"/>
              <a:miter/>
            </a:ln>
          </p:spPr>
          <p:txBody>
            <a:bodyPr rtlCol="0" anchor="ctr"/>
            <a:lstStyle/>
            <a:p>
              <a:endParaRPr lang="ja-JP" altLang="en-US"/>
            </a:p>
          </p:txBody>
        </p:sp>
        <p:sp>
          <p:nvSpPr>
            <p:cNvPr id="863" name="フリーフォーム: 図形 862">
              <a:extLst>
                <a:ext uri="{FF2B5EF4-FFF2-40B4-BE49-F238E27FC236}">
                  <a16:creationId xmlns:a16="http://schemas.microsoft.com/office/drawing/2014/main" id="{BA677316-37E7-405D-B57C-397F3686F7FD}"/>
                </a:ext>
              </a:extLst>
            </p:cNvPr>
            <p:cNvSpPr/>
            <p:nvPr/>
          </p:nvSpPr>
          <p:spPr>
            <a:xfrm>
              <a:off x="8837399" y="-2988506"/>
              <a:ext cx="856640" cy="1659740"/>
            </a:xfrm>
            <a:custGeom>
              <a:avLst/>
              <a:gdLst>
                <a:gd name="connsiteX0" fmla="*/ 856640 w 856640"/>
                <a:gd name="connsiteY0" fmla="*/ 0 h 1659740"/>
                <a:gd name="connsiteX1" fmla="*/ 856640 w 856640"/>
                <a:gd name="connsiteY1" fmla="*/ 0 h 1659740"/>
                <a:gd name="connsiteX2" fmla="*/ 0 w 856640"/>
                <a:gd name="connsiteY2" fmla="*/ 832304 h 1659740"/>
                <a:gd name="connsiteX3" fmla="*/ 856640 w 856640"/>
                <a:gd name="connsiteY3" fmla="*/ 1659741 h 1659740"/>
                <a:gd name="connsiteX4" fmla="*/ 85664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0" y="0"/>
                  </a:moveTo>
                  <a:lnTo>
                    <a:pt x="856640" y="0"/>
                  </a:lnTo>
                  <a:lnTo>
                    <a:pt x="0" y="832304"/>
                  </a:lnTo>
                  <a:lnTo>
                    <a:pt x="856640" y="1659741"/>
                  </a:lnTo>
                  <a:lnTo>
                    <a:pt x="856640" y="0"/>
                  </a:lnTo>
                </a:path>
              </a:pathLst>
            </a:custGeom>
            <a:solidFill>
              <a:srgbClr val="3F8E38"/>
            </a:solidFill>
            <a:ln w="48661" cap="flat">
              <a:noFill/>
              <a:prstDash val="solid"/>
              <a:miter/>
            </a:ln>
          </p:spPr>
          <p:txBody>
            <a:bodyPr rtlCol="0" anchor="ctr"/>
            <a:lstStyle/>
            <a:p>
              <a:endParaRPr lang="ja-JP" altLang="en-US"/>
            </a:p>
          </p:txBody>
        </p:sp>
        <p:sp>
          <p:nvSpPr>
            <p:cNvPr id="864" name="フリーフォーム: 図形 863">
              <a:extLst>
                <a:ext uri="{FF2B5EF4-FFF2-40B4-BE49-F238E27FC236}">
                  <a16:creationId xmlns:a16="http://schemas.microsoft.com/office/drawing/2014/main" id="{3710F245-5F80-461F-9FFB-31D484515F7F}"/>
                </a:ext>
              </a:extLst>
            </p:cNvPr>
            <p:cNvSpPr/>
            <p:nvPr/>
          </p:nvSpPr>
          <p:spPr>
            <a:xfrm>
              <a:off x="7980759" y="-1328765"/>
              <a:ext cx="856640" cy="1664607"/>
            </a:xfrm>
            <a:custGeom>
              <a:avLst/>
              <a:gdLst>
                <a:gd name="connsiteX0" fmla="*/ 0 w 856640"/>
                <a:gd name="connsiteY0" fmla="*/ 0 h 1664607"/>
                <a:gd name="connsiteX1" fmla="*/ 0 w 856640"/>
                <a:gd name="connsiteY1" fmla="*/ 0 h 1664607"/>
                <a:gd name="connsiteX2" fmla="*/ 0 w 856640"/>
                <a:gd name="connsiteY2" fmla="*/ 1664608 h 1664607"/>
                <a:gd name="connsiteX3" fmla="*/ 856640 w 856640"/>
                <a:gd name="connsiteY3" fmla="*/ 832304 h 1664607"/>
                <a:gd name="connsiteX4" fmla="*/ 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0" y="0"/>
                  </a:moveTo>
                  <a:lnTo>
                    <a:pt x="0" y="0"/>
                  </a:lnTo>
                  <a:lnTo>
                    <a:pt x="0" y="1664608"/>
                  </a:lnTo>
                  <a:lnTo>
                    <a:pt x="856640" y="832304"/>
                  </a:lnTo>
                  <a:lnTo>
                    <a:pt x="0" y="0"/>
                  </a:lnTo>
                </a:path>
              </a:pathLst>
            </a:custGeom>
            <a:solidFill>
              <a:srgbClr val="438838"/>
            </a:solidFill>
            <a:ln w="48661" cap="flat">
              <a:noFill/>
              <a:prstDash val="solid"/>
              <a:miter/>
            </a:ln>
          </p:spPr>
          <p:txBody>
            <a:bodyPr rtlCol="0" anchor="ctr"/>
            <a:lstStyle/>
            <a:p>
              <a:endParaRPr lang="ja-JP" altLang="en-US"/>
            </a:p>
          </p:txBody>
        </p:sp>
        <p:sp>
          <p:nvSpPr>
            <p:cNvPr id="865" name="フリーフォーム: 図形 864">
              <a:extLst>
                <a:ext uri="{FF2B5EF4-FFF2-40B4-BE49-F238E27FC236}">
                  <a16:creationId xmlns:a16="http://schemas.microsoft.com/office/drawing/2014/main" id="{5E75521B-BF47-4EE8-B871-7733B65310ED}"/>
                </a:ext>
              </a:extLst>
            </p:cNvPr>
            <p:cNvSpPr/>
            <p:nvPr/>
          </p:nvSpPr>
          <p:spPr>
            <a:xfrm>
              <a:off x="7980759" y="-1328765"/>
              <a:ext cx="1713280" cy="832304"/>
            </a:xfrm>
            <a:custGeom>
              <a:avLst/>
              <a:gdLst>
                <a:gd name="connsiteX0" fmla="*/ 1713281 w 1713280"/>
                <a:gd name="connsiteY0" fmla="*/ 0 h 832304"/>
                <a:gd name="connsiteX1" fmla="*/ 0 w 1713280"/>
                <a:gd name="connsiteY1" fmla="*/ 0 h 832304"/>
                <a:gd name="connsiteX2" fmla="*/ 856640 w 1713280"/>
                <a:gd name="connsiteY2" fmla="*/ 832304 h 832304"/>
                <a:gd name="connsiteX3" fmla="*/ 171328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1713281" y="0"/>
                  </a:moveTo>
                  <a:lnTo>
                    <a:pt x="0" y="0"/>
                  </a:lnTo>
                  <a:lnTo>
                    <a:pt x="856640" y="832304"/>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866" name="フリーフォーム: 図形 865">
              <a:extLst>
                <a:ext uri="{FF2B5EF4-FFF2-40B4-BE49-F238E27FC236}">
                  <a16:creationId xmlns:a16="http://schemas.microsoft.com/office/drawing/2014/main" id="{6D55CD3B-DEB9-4508-A41E-0372D330F86D}"/>
                </a:ext>
              </a:extLst>
            </p:cNvPr>
            <p:cNvSpPr/>
            <p:nvPr/>
          </p:nvSpPr>
          <p:spPr>
            <a:xfrm>
              <a:off x="8837399" y="-1328765"/>
              <a:ext cx="856640" cy="1664607"/>
            </a:xfrm>
            <a:custGeom>
              <a:avLst/>
              <a:gdLst>
                <a:gd name="connsiteX0" fmla="*/ 856640 w 856640"/>
                <a:gd name="connsiteY0" fmla="*/ 0 h 1664607"/>
                <a:gd name="connsiteX1" fmla="*/ 856640 w 856640"/>
                <a:gd name="connsiteY1" fmla="*/ 0 h 1664607"/>
                <a:gd name="connsiteX2" fmla="*/ 0 w 856640"/>
                <a:gd name="connsiteY2" fmla="*/ 832304 h 1664607"/>
                <a:gd name="connsiteX3" fmla="*/ 856640 w 856640"/>
                <a:gd name="connsiteY3" fmla="*/ 1664608 h 1664607"/>
                <a:gd name="connsiteX4" fmla="*/ 85664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0" y="0"/>
                  </a:moveTo>
                  <a:lnTo>
                    <a:pt x="856640" y="0"/>
                  </a:lnTo>
                  <a:lnTo>
                    <a:pt x="0" y="832304"/>
                  </a:lnTo>
                  <a:lnTo>
                    <a:pt x="856640" y="1664608"/>
                  </a:lnTo>
                  <a:lnTo>
                    <a:pt x="856640" y="0"/>
                  </a:lnTo>
                </a:path>
              </a:pathLst>
            </a:custGeom>
            <a:solidFill>
              <a:srgbClr val="408D38"/>
            </a:solidFill>
            <a:ln w="48661" cap="flat">
              <a:noFill/>
              <a:prstDash val="solid"/>
              <a:miter/>
            </a:ln>
          </p:spPr>
          <p:txBody>
            <a:bodyPr rtlCol="0" anchor="ctr"/>
            <a:lstStyle/>
            <a:p>
              <a:endParaRPr lang="ja-JP" altLang="en-US"/>
            </a:p>
          </p:txBody>
        </p:sp>
        <p:sp>
          <p:nvSpPr>
            <p:cNvPr id="867" name="フリーフォーム: 図形 866">
              <a:extLst>
                <a:ext uri="{FF2B5EF4-FFF2-40B4-BE49-F238E27FC236}">
                  <a16:creationId xmlns:a16="http://schemas.microsoft.com/office/drawing/2014/main" id="{57A571AC-E584-446D-9F91-8388E57D1BFB}"/>
                </a:ext>
              </a:extLst>
            </p:cNvPr>
            <p:cNvSpPr/>
            <p:nvPr/>
          </p:nvSpPr>
          <p:spPr>
            <a:xfrm>
              <a:off x="7980759" y="-496461"/>
              <a:ext cx="1713280" cy="832303"/>
            </a:xfrm>
            <a:custGeom>
              <a:avLst/>
              <a:gdLst>
                <a:gd name="connsiteX0" fmla="*/ 856640 w 1713280"/>
                <a:gd name="connsiteY0" fmla="*/ 0 h 832303"/>
                <a:gd name="connsiteX1" fmla="*/ 856640 w 1713280"/>
                <a:gd name="connsiteY1" fmla="*/ 0 h 832303"/>
                <a:gd name="connsiteX2" fmla="*/ 0 w 1713280"/>
                <a:gd name="connsiteY2" fmla="*/ 832304 h 832303"/>
                <a:gd name="connsiteX3" fmla="*/ 1713281 w 1713280"/>
                <a:gd name="connsiteY3" fmla="*/ 832304 h 832303"/>
                <a:gd name="connsiteX4" fmla="*/ 856640 w 1713280"/>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3">
                  <a:moveTo>
                    <a:pt x="856640" y="0"/>
                  </a:moveTo>
                  <a:lnTo>
                    <a:pt x="856640" y="0"/>
                  </a:lnTo>
                  <a:lnTo>
                    <a:pt x="0" y="832304"/>
                  </a:lnTo>
                  <a:lnTo>
                    <a:pt x="1713281" y="832304"/>
                  </a:lnTo>
                  <a:lnTo>
                    <a:pt x="856640" y="0"/>
                  </a:lnTo>
                </a:path>
              </a:pathLst>
            </a:custGeom>
            <a:solidFill>
              <a:srgbClr val="3B9338"/>
            </a:solidFill>
            <a:ln w="48661" cap="flat">
              <a:noFill/>
              <a:prstDash val="solid"/>
              <a:miter/>
            </a:ln>
          </p:spPr>
          <p:txBody>
            <a:bodyPr rtlCol="0" anchor="ctr"/>
            <a:lstStyle/>
            <a:p>
              <a:endParaRPr lang="ja-JP" altLang="en-US"/>
            </a:p>
          </p:txBody>
        </p:sp>
        <p:sp>
          <p:nvSpPr>
            <p:cNvPr id="868" name="フリーフォーム: 図形 867">
              <a:extLst>
                <a:ext uri="{FF2B5EF4-FFF2-40B4-BE49-F238E27FC236}">
                  <a16:creationId xmlns:a16="http://schemas.microsoft.com/office/drawing/2014/main" id="{38E72DAB-12C4-499F-B558-7C67593AA843}"/>
                </a:ext>
              </a:extLst>
            </p:cNvPr>
            <p:cNvSpPr/>
            <p:nvPr/>
          </p:nvSpPr>
          <p:spPr>
            <a:xfrm>
              <a:off x="9694039" y="-1328765"/>
              <a:ext cx="1718148" cy="832304"/>
            </a:xfrm>
            <a:custGeom>
              <a:avLst/>
              <a:gdLst>
                <a:gd name="connsiteX0" fmla="*/ 1718148 w 1718148"/>
                <a:gd name="connsiteY0" fmla="*/ 0 h 832304"/>
                <a:gd name="connsiteX1" fmla="*/ 0 w 1718148"/>
                <a:gd name="connsiteY1" fmla="*/ 0 h 832304"/>
                <a:gd name="connsiteX2" fmla="*/ 856640 w 1718148"/>
                <a:gd name="connsiteY2" fmla="*/ 832304 h 832304"/>
                <a:gd name="connsiteX3" fmla="*/ 1718148 w 1718148"/>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8" h="832304">
                  <a:moveTo>
                    <a:pt x="1718148" y="0"/>
                  </a:moveTo>
                  <a:lnTo>
                    <a:pt x="0" y="0"/>
                  </a:lnTo>
                  <a:lnTo>
                    <a:pt x="856640" y="832304"/>
                  </a:lnTo>
                  <a:lnTo>
                    <a:pt x="1718148" y="0"/>
                  </a:lnTo>
                </a:path>
              </a:pathLst>
            </a:custGeom>
            <a:solidFill>
              <a:srgbClr val="408D38"/>
            </a:solidFill>
            <a:ln w="48661" cap="flat">
              <a:noFill/>
              <a:prstDash val="solid"/>
              <a:miter/>
            </a:ln>
          </p:spPr>
          <p:txBody>
            <a:bodyPr rtlCol="0" anchor="ctr"/>
            <a:lstStyle/>
            <a:p>
              <a:endParaRPr lang="ja-JP" altLang="en-US"/>
            </a:p>
          </p:txBody>
        </p:sp>
        <p:sp>
          <p:nvSpPr>
            <p:cNvPr id="869" name="フリーフォーム: 図形 868">
              <a:extLst>
                <a:ext uri="{FF2B5EF4-FFF2-40B4-BE49-F238E27FC236}">
                  <a16:creationId xmlns:a16="http://schemas.microsoft.com/office/drawing/2014/main" id="{AA4379D4-77D8-4EF5-9667-CCC35CD25EE2}"/>
                </a:ext>
              </a:extLst>
            </p:cNvPr>
            <p:cNvSpPr/>
            <p:nvPr/>
          </p:nvSpPr>
          <p:spPr>
            <a:xfrm>
              <a:off x="10550680" y="-1328765"/>
              <a:ext cx="861507" cy="1664607"/>
            </a:xfrm>
            <a:custGeom>
              <a:avLst/>
              <a:gdLst>
                <a:gd name="connsiteX0" fmla="*/ 861508 w 861507"/>
                <a:gd name="connsiteY0" fmla="*/ 0 h 1664607"/>
                <a:gd name="connsiteX1" fmla="*/ 861508 w 861507"/>
                <a:gd name="connsiteY1" fmla="*/ 0 h 1664607"/>
                <a:gd name="connsiteX2" fmla="*/ 0 w 861507"/>
                <a:gd name="connsiteY2" fmla="*/ 832304 h 1664607"/>
                <a:gd name="connsiteX3" fmla="*/ 861508 w 861507"/>
                <a:gd name="connsiteY3" fmla="*/ 1664608 h 1664607"/>
                <a:gd name="connsiteX4" fmla="*/ 861508 w 861507"/>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507" h="1664607">
                  <a:moveTo>
                    <a:pt x="861508" y="0"/>
                  </a:moveTo>
                  <a:lnTo>
                    <a:pt x="861508" y="0"/>
                  </a:lnTo>
                  <a:lnTo>
                    <a:pt x="0" y="832304"/>
                  </a:lnTo>
                  <a:lnTo>
                    <a:pt x="861508" y="1664608"/>
                  </a:lnTo>
                  <a:lnTo>
                    <a:pt x="861508" y="0"/>
                  </a:lnTo>
                </a:path>
              </a:pathLst>
            </a:custGeom>
            <a:solidFill>
              <a:srgbClr val="3D9138"/>
            </a:solidFill>
            <a:ln w="48661" cap="flat">
              <a:noFill/>
              <a:prstDash val="solid"/>
              <a:miter/>
            </a:ln>
          </p:spPr>
          <p:txBody>
            <a:bodyPr rtlCol="0" anchor="ctr"/>
            <a:lstStyle/>
            <a:p>
              <a:endParaRPr lang="ja-JP" altLang="en-US"/>
            </a:p>
          </p:txBody>
        </p:sp>
        <p:sp>
          <p:nvSpPr>
            <p:cNvPr id="870" name="フリーフォーム: 図形 869">
              <a:extLst>
                <a:ext uri="{FF2B5EF4-FFF2-40B4-BE49-F238E27FC236}">
                  <a16:creationId xmlns:a16="http://schemas.microsoft.com/office/drawing/2014/main" id="{F737B824-BC1E-46C0-8C64-8D23173135B2}"/>
                </a:ext>
              </a:extLst>
            </p:cNvPr>
            <p:cNvSpPr/>
            <p:nvPr/>
          </p:nvSpPr>
          <p:spPr>
            <a:xfrm>
              <a:off x="9694039" y="-496461"/>
              <a:ext cx="1718148" cy="832303"/>
            </a:xfrm>
            <a:custGeom>
              <a:avLst/>
              <a:gdLst>
                <a:gd name="connsiteX0" fmla="*/ 856640 w 1718148"/>
                <a:gd name="connsiteY0" fmla="*/ 0 h 832303"/>
                <a:gd name="connsiteX1" fmla="*/ 856640 w 1718148"/>
                <a:gd name="connsiteY1" fmla="*/ 0 h 832303"/>
                <a:gd name="connsiteX2" fmla="*/ 0 w 1718148"/>
                <a:gd name="connsiteY2" fmla="*/ 832304 h 832303"/>
                <a:gd name="connsiteX3" fmla="*/ 1718148 w 1718148"/>
                <a:gd name="connsiteY3" fmla="*/ 832304 h 832303"/>
                <a:gd name="connsiteX4" fmla="*/ 856640 w 1718148"/>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8148" h="832303">
                  <a:moveTo>
                    <a:pt x="856640" y="0"/>
                  </a:moveTo>
                  <a:lnTo>
                    <a:pt x="856640" y="0"/>
                  </a:lnTo>
                  <a:lnTo>
                    <a:pt x="0" y="832304"/>
                  </a:lnTo>
                  <a:lnTo>
                    <a:pt x="1718148" y="832304"/>
                  </a:lnTo>
                  <a:lnTo>
                    <a:pt x="856640" y="0"/>
                  </a:lnTo>
                </a:path>
              </a:pathLst>
            </a:custGeom>
            <a:solidFill>
              <a:srgbClr val="438838"/>
            </a:solidFill>
            <a:ln w="48661" cap="flat">
              <a:noFill/>
              <a:prstDash val="solid"/>
              <a:miter/>
            </a:ln>
          </p:spPr>
          <p:txBody>
            <a:bodyPr rtlCol="0" anchor="ctr"/>
            <a:lstStyle/>
            <a:p>
              <a:endParaRPr lang="ja-JP" altLang="en-US"/>
            </a:p>
          </p:txBody>
        </p:sp>
        <p:sp>
          <p:nvSpPr>
            <p:cNvPr id="871" name="フリーフォーム: 図形 870">
              <a:extLst>
                <a:ext uri="{FF2B5EF4-FFF2-40B4-BE49-F238E27FC236}">
                  <a16:creationId xmlns:a16="http://schemas.microsoft.com/office/drawing/2014/main" id="{B47AFBF0-D80B-4A3E-B231-8D7B1B90E5BC}"/>
                </a:ext>
              </a:extLst>
            </p:cNvPr>
            <p:cNvSpPr/>
            <p:nvPr/>
          </p:nvSpPr>
          <p:spPr>
            <a:xfrm>
              <a:off x="9694039" y="-1328765"/>
              <a:ext cx="856640" cy="1664607"/>
            </a:xfrm>
            <a:custGeom>
              <a:avLst/>
              <a:gdLst>
                <a:gd name="connsiteX0" fmla="*/ 0 w 856640"/>
                <a:gd name="connsiteY0" fmla="*/ 0 h 1664607"/>
                <a:gd name="connsiteX1" fmla="*/ 0 w 856640"/>
                <a:gd name="connsiteY1" fmla="*/ 0 h 1664607"/>
                <a:gd name="connsiteX2" fmla="*/ 0 w 856640"/>
                <a:gd name="connsiteY2" fmla="*/ 1664608 h 1664607"/>
                <a:gd name="connsiteX3" fmla="*/ 856640 w 856640"/>
                <a:gd name="connsiteY3" fmla="*/ 832304 h 1664607"/>
                <a:gd name="connsiteX4" fmla="*/ 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0" y="0"/>
                  </a:moveTo>
                  <a:lnTo>
                    <a:pt x="0" y="0"/>
                  </a:lnTo>
                  <a:lnTo>
                    <a:pt x="0" y="1664608"/>
                  </a:lnTo>
                  <a:lnTo>
                    <a:pt x="856640"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872" name="フリーフォーム: 図形 871">
              <a:extLst>
                <a:ext uri="{FF2B5EF4-FFF2-40B4-BE49-F238E27FC236}">
                  <a16:creationId xmlns:a16="http://schemas.microsoft.com/office/drawing/2014/main" id="{8437AFB5-706E-4F7A-BC5B-6824B9326AD6}"/>
                </a:ext>
              </a:extLst>
            </p:cNvPr>
            <p:cNvSpPr/>
            <p:nvPr/>
          </p:nvSpPr>
          <p:spPr>
            <a:xfrm>
              <a:off x="10550680" y="335842"/>
              <a:ext cx="861507" cy="1659741"/>
            </a:xfrm>
            <a:custGeom>
              <a:avLst/>
              <a:gdLst>
                <a:gd name="connsiteX0" fmla="*/ 861508 w 861507"/>
                <a:gd name="connsiteY0" fmla="*/ 0 h 1659741"/>
                <a:gd name="connsiteX1" fmla="*/ 0 w 861507"/>
                <a:gd name="connsiteY1" fmla="*/ 827437 h 1659741"/>
                <a:gd name="connsiteX2" fmla="*/ 861508 w 861507"/>
                <a:gd name="connsiteY2" fmla="*/ 1659741 h 1659741"/>
                <a:gd name="connsiteX3" fmla="*/ 861508 w 861507"/>
                <a:gd name="connsiteY3" fmla="*/ 0 h 1659741"/>
              </a:gdLst>
              <a:ahLst/>
              <a:cxnLst>
                <a:cxn ang="0">
                  <a:pos x="connsiteX0" y="connsiteY0"/>
                </a:cxn>
                <a:cxn ang="0">
                  <a:pos x="connsiteX1" y="connsiteY1"/>
                </a:cxn>
                <a:cxn ang="0">
                  <a:pos x="connsiteX2" y="connsiteY2"/>
                </a:cxn>
                <a:cxn ang="0">
                  <a:pos x="connsiteX3" y="connsiteY3"/>
                </a:cxn>
              </a:cxnLst>
              <a:rect l="l" t="t" r="r" b="b"/>
              <a:pathLst>
                <a:path w="861507" h="1659741">
                  <a:moveTo>
                    <a:pt x="861508" y="0"/>
                  </a:moveTo>
                  <a:lnTo>
                    <a:pt x="0" y="827437"/>
                  </a:lnTo>
                  <a:lnTo>
                    <a:pt x="861508" y="1659741"/>
                  </a:lnTo>
                  <a:lnTo>
                    <a:pt x="861508" y="0"/>
                  </a:lnTo>
                </a:path>
              </a:pathLst>
            </a:custGeom>
            <a:solidFill>
              <a:srgbClr val="3E9038"/>
            </a:solidFill>
            <a:ln w="48661" cap="flat">
              <a:noFill/>
              <a:prstDash val="solid"/>
              <a:miter/>
            </a:ln>
          </p:spPr>
          <p:txBody>
            <a:bodyPr rtlCol="0" anchor="ctr"/>
            <a:lstStyle/>
            <a:p>
              <a:endParaRPr lang="ja-JP" altLang="en-US"/>
            </a:p>
          </p:txBody>
        </p:sp>
        <p:sp>
          <p:nvSpPr>
            <p:cNvPr id="873" name="フリーフォーム: 図形 872">
              <a:extLst>
                <a:ext uri="{FF2B5EF4-FFF2-40B4-BE49-F238E27FC236}">
                  <a16:creationId xmlns:a16="http://schemas.microsoft.com/office/drawing/2014/main" id="{470C4548-21D7-4755-BD7F-B8E4FC4A51C4}"/>
                </a:ext>
              </a:extLst>
            </p:cNvPr>
            <p:cNvSpPr/>
            <p:nvPr/>
          </p:nvSpPr>
          <p:spPr>
            <a:xfrm>
              <a:off x="9694039" y="1163278"/>
              <a:ext cx="1718148" cy="832304"/>
            </a:xfrm>
            <a:custGeom>
              <a:avLst/>
              <a:gdLst>
                <a:gd name="connsiteX0" fmla="*/ 856640 w 1718148"/>
                <a:gd name="connsiteY0" fmla="*/ 0 h 832304"/>
                <a:gd name="connsiteX1" fmla="*/ 0 w 1718148"/>
                <a:gd name="connsiteY1" fmla="*/ 832304 h 832304"/>
                <a:gd name="connsiteX2" fmla="*/ 1718148 w 1718148"/>
                <a:gd name="connsiteY2" fmla="*/ 832304 h 832304"/>
                <a:gd name="connsiteX3" fmla="*/ 856640 w 1718148"/>
                <a:gd name="connsiteY3" fmla="*/ 0 h 832304"/>
              </a:gdLst>
              <a:ahLst/>
              <a:cxnLst>
                <a:cxn ang="0">
                  <a:pos x="connsiteX0" y="connsiteY0"/>
                </a:cxn>
                <a:cxn ang="0">
                  <a:pos x="connsiteX1" y="connsiteY1"/>
                </a:cxn>
                <a:cxn ang="0">
                  <a:pos x="connsiteX2" y="connsiteY2"/>
                </a:cxn>
                <a:cxn ang="0">
                  <a:pos x="connsiteX3" y="connsiteY3"/>
                </a:cxn>
              </a:cxnLst>
              <a:rect l="l" t="t" r="r" b="b"/>
              <a:pathLst>
                <a:path w="1718148" h="832304">
                  <a:moveTo>
                    <a:pt x="856640" y="0"/>
                  </a:moveTo>
                  <a:lnTo>
                    <a:pt x="0" y="832304"/>
                  </a:lnTo>
                  <a:lnTo>
                    <a:pt x="1718148" y="832304"/>
                  </a:lnTo>
                  <a:lnTo>
                    <a:pt x="856640" y="0"/>
                  </a:lnTo>
                </a:path>
              </a:pathLst>
            </a:custGeom>
            <a:solidFill>
              <a:srgbClr val="408D38"/>
            </a:solidFill>
            <a:ln w="48661" cap="flat">
              <a:noFill/>
              <a:prstDash val="solid"/>
              <a:miter/>
            </a:ln>
          </p:spPr>
          <p:txBody>
            <a:bodyPr rtlCol="0" anchor="ctr"/>
            <a:lstStyle/>
            <a:p>
              <a:endParaRPr lang="ja-JP" altLang="en-US"/>
            </a:p>
          </p:txBody>
        </p:sp>
        <p:sp>
          <p:nvSpPr>
            <p:cNvPr id="874" name="フリーフォーム: 図形 873">
              <a:extLst>
                <a:ext uri="{FF2B5EF4-FFF2-40B4-BE49-F238E27FC236}">
                  <a16:creationId xmlns:a16="http://schemas.microsoft.com/office/drawing/2014/main" id="{E4CA8F29-B5BB-4CF6-A037-EF0992BD8A89}"/>
                </a:ext>
              </a:extLst>
            </p:cNvPr>
            <p:cNvSpPr/>
            <p:nvPr/>
          </p:nvSpPr>
          <p:spPr>
            <a:xfrm>
              <a:off x="9694039" y="335842"/>
              <a:ext cx="856640" cy="1659741"/>
            </a:xfrm>
            <a:custGeom>
              <a:avLst/>
              <a:gdLst>
                <a:gd name="connsiteX0" fmla="*/ 0 w 856640"/>
                <a:gd name="connsiteY0" fmla="*/ 0 h 1659741"/>
                <a:gd name="connsiteX1" fmla="*/ 0 w 856640"/>
                <a:gd name="connsiteY1" fmla="*/ 1659741 h 1659741"/>
                <a:gd name="connsiteX2" fmla="*/ 856640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0"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875" name="フリーフォーム: 図形 874">
              <a:extLst>
                <a:ext uri="{FF2B5EF4-FFF2-40B4-BE49-F238E27FC236}">
                  <a16:creationId xmlns:a16="http://schemas.microsoft.com/office/drawing/2014/main" id="{3F68258B-587B-4C33-8C1D-4B58649308C5}"/>
                </a:ext>
              </a:extLst>
            </p:cNvPr>
            <p:cNvSpPr/>
            <p:nvPr/>
          </p:nvSpPr>
          <p:spPr>
            <a:xfrm>
              <a:off x="9694039" y="335842"/>
              <a:ext cx="1718148" cy="827436"/>
            </a:xfrm>
            <a:custGeom>
              <a:avLst/>
              <a:gdLst>
                <a:gd name="connsiteX0" fmla="*/ 1718148 w 1718148"/>
                <a:gd name="connsiteY0" fmla="*/ 0 h 827436"/>
                <a:gd name="connsiteX1" fmla="*/ 1718148 w 1718148"/>
                <a:gd name="connsiteY1" fmla="*/ 0 h 827436"/>
                <a:gd name="connsiteX2" fmla="*/ 0 w 1718148"/>
                <a:gd name="connsiteY2" fmla="*/ 0 h 827436"/>
                <a:gd name="connsiteX3" fmla="*/ 856640 w 1718148"/>
                <a:gd name="connsiteY3" fmla="*/ 827437 h 827436"/>
                <a:gd name="connsiteX4" fmla="*/ 1718148 w 1718148"/>
                <a:gd name="connsiteY4" fmla="*/ 0 h 827436"/>
                <a:gd name="connsiteX5" fmla="*/ 1718148 w 1718148"/>
                <a:gd name="connsiteY5" fmla="*/ 0 h 82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8148" h="827436">
                  <a:moveTo>
                    <a:pt x="1718148" y="0"/>
                  </a:moveTo>
                  <a:lnTo>
                    <a:pt x="1718148" y="0"/>
                  </a:lnTo>
                  <a:lnTo>
                    <a:pt x="0" y="0"/>
                  </a:lnTo>
                  <a:lnTo>
                    <a:pt x="856640" y="827437"/>
                  </a:lnTo>
                  <a:lnTo>
                    <a:pt x="1718148" y="0"/>
                  </a:lnTo>
                  <a:lnTo>
                    <a:pt x="1718148" y="0"/>
                  </a:lnTo>
                </a:path>
              </a:pathLst>
            </a:custGeom>
            <a:solidFill>
              <a:srgbClr val="3D9138"/>
            </a:solidFill>
            <a:ln w="48661" cap="flat">
              <a:noFill/>
              <a:prstDash val="solid"/>
              <a:miter/>
            </a:ln>
          </p:spPr>
          <p:txBody>
            <a:bodyPr rtlCol="0" anchor="ctr"/>
            <a:lstStyle/>
            <a:p>
              <a:endParaRPr lang="ja-JP" altLang="en-US"/>
            </a:p>
          </p:txBody>
        </p:sp>
        <p:sp>
          <p:nvSpPr>
            <p:cNvPr id="876" name="フリーフォーム: 図形 875">
              <a:extLst>
                <a:ext uri="{FF2B5EF4-FFF2-40B4-BE49-F238E27FC236}">
                  <a16:creationId xmlns:a16="http://schemas.microsoft.com/office/drawing/2014/main" id="{7458DDD0-6510-49CE-9C32-A16684EE5E80}"/>
                </a:ext>
              </a:extLst>
            </p:cNvPr>
            <p:cNvSpPr/>
            <p:nvPr/>
          </p:nvSpPr>
          <p:spPr>
            <a:xfrm>
              <a:off x="7980759" y="1163278"/>
              <a:ext cx="1713280" cy="832304"/>
            </a:xfrm>
            <a:custGeom>
              <a:avLst/>
              <a:gdLst>
                <a:gd name="connsiteX0" fmla="*/ 856640 w 1713280"/>
                <a:gd name="connsiteY0" fmla="*/ 0 h 832304"/>
                <a:gd name="connsiteX1" fmla="*/ 0 w 1713280"/>
                <a:gd name="connsiteY1" fmla="*/ 832304 h 832304"/>
                <a:gd name="connsiteX2" fmla="*/ 1713281 w 1713280"/>
                <a:gd name="connsiteY2" fmla="*/ 832304 h 832304"/>
                <a:gd name="connsiteX3" fmla="*/ 856640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856640" y="0"/>
                  </a:moveTo>
                  <a:lnTo>
                    <a:pt x="0" y="832304"/>
                  </a:lnTo>
                  <a:lnTo>
                    <a:pt x="1713281" y="832304"/>
                  </a:lnTo>
                  <a:lnTo>
                    <a:pt x="856640" y="0"/>
                  </a:lnTo>
                </a:path>
              </a:pathLst>
            </a:custGeom>
            <a:solidFill>
              <a:srgbClr val="408D38"/>
            </a:solidFill>
            <a:ln w="48661" cap="flat">
              <a:noFill/>
              <a:prstDash val="solid"/>
              <a:miter/>
            </a:ln>
          </p:spPr>
          <p:txBody>
            <a:bodyPr rtlCol="0" anchor="ctr"/>
            <a:lstStyle/>
            <a:p>
              <a:endParaRPr lang="ja-JP" altLang="en-US"/>
            </a:p>
          </p:txBody>
        </p:sp>
        <p:sp>
          <p:nvSpPr>
            <p:cNvPr id="877" name="フリーフォーム: 図形 876">
              <a:extLst>
                <a:ext uri="{FF2B5EF4-FFF2-40B4-BE49-F238E27FC236}">
                  <a16:creationId xmlns:a16="http://schemas.microsoft.com/office/drawing/2014/main" id="{5FF00C12-796B-49F5-BEB8-436F3EB39465}"/>
                </a:ext>
              </a:extLst>
            </p:cNvPr>
            <p:cNvSpPr/>
            <p:nvPr/>
          </p:nvSpPr>
          <p:spPr>
            <a:xfrm>
              <a:off x="7980759" y="335842"/>
              <a:ext cx="856640" cy="1659741"/>
            </a:xfrm>
            <a:custGeom>
              <a:avLst/>
              <a:gdLst>
                <a:gd name="connsiteX0" fmla="*/ 0 w 856640"/>
                <a:gd name="connsiteY0" fmla="*/ 0 h 1659741"/>
                <a:gd name="connsiteX1" fmla="*/ 0 w 856640"/>
                <a:gd name="connsiteY1" fmla="*/ 0 h 1659741"/>
                <a:gd name="connsiteX2" fmla="*/ 0 w 856640"/>
                <a:gd name="connsiteY2" fmla="*/ 1659741 h 1659741"/>
                <a:gd name="connsiteX3" fmla="*/ 856640 w 856640"/>
                <a:gd name="connsiteY3" fmla="*/ 827437 h 1659741"/>
                <a:gd name="connsiteX4" fmla="*/ 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0" y="0"/>
                  </a:moveTo>
                  <a:lnTo>
                    <a:pt x="0" y="0"/>
                  </a:lnTo>
                  <a:lnTo>
                    <a:pt x="0" y="1659741"/>
                  </a:lnTo>
                  <a:lnTo>
                    <a:pt x="856640"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878" name="フリーフォーム: 図形 877">
              <a:extLst>
                <a:ext uri="{FF2B5EF4-FFF2-40B4-BE49-F238E27FC236}">
                  <a16:creationId xmlns:a16="http://schemas.microsoft.com/office/drawing/2014/main" id="{48146E4F-8216-4AA0-83B6-70BD63178F2D}"/>
                </a:ext>
              </a:extLst>
            </p:cNvPr>
            <p:cNvSpPr/>
            <p:nvPr/>
          </p:nvSpPr>
          <p:spPr>
            <a:xfrm>
              <a:off x="7980759" y="335842"/>
              <a:ext cx="1713280" cy="827436"/>
            </a:xfrm>
            <a:custGeom>
              <a:avLst/>
              <a:gdLst>
                <a:gd name="connsiteX0" fmla="*/ 1713281 w 1713280"/>
                <a:gd name="connsiteY0" fmla="*/ 0 h 827436"/>
                <a:gd name="connsiteX1" fmla="*/ 0 w 1713280"/>
                <a:gd name="connsiteY1" fmla="*/ 0 h 827436"/>
                <a:gd name="connsiteX2" fmla="*/ 856640 w 1713280"/>
                <a:gd name="connsiteY2" fmla="*/ 827437 h 827436"/>
                <a:gd name="connsiteX3" fmla="*/ 171328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1713281" y="0"/>
                  </a:moveTo>
                  <a:lnTo>
                    <a:pt x="0" y="0"/>
                  </a:lnTo>
                  <a:lnTo>
                    <a:pt x="856640"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879" name="フリーフォーム: 図形 878">
              <a:extLst>
                <a:ext uri="{FF2B5EF4-FFF2-40B4-BE49-F238E27FC236}">
                  <a16:creationId xmlns:a16="http://schemas.microsoft.com/office/drawing/2014/main" id="{D906C934-776A-4083-BBE4-321AC2704651}"/>
                </a:ext>
              </a:extLst>
            </p:cNvPr>
            <p:cNvSpPr/>
            <p:nvPr/>
          </p:nvSpPr>
          <p:spPr>
            <a:xfrm>
              <a:off x="8837399" y="335842"/>
              <a:ext cx="856640" cy="1659741"/>
            </a:xfrm>
            <a:custGeom>
              <a:avLst/>
              <a:gdLst>
                <a:gd name="connsiteX0" fmla="*/ 856640 w 856640"/>
                <a:gd name="connsiteY0" fmla="*/ 0 h 1659741"/>
                <a:gd name="connsiteX1" fmla="*/ 856640 w 856640"/>
                <a:gd name="connsiteY1" fmla="*/ 0 h 1659741"/>
                <a:gd name="connsiteX2" fmla="*/ 0 w 856640"/>
                <a:gd name="connsiteY2" fmla="*/ 827437 h 1659741"/>
                <a:gd name="connsiteX3" fmla="*/ 856640 w 856640"/>
                <a:gd name="connsiteY3" fmla="*/ 1659741 h 1659741"/>
                <a:gd name="connsiteX4" fmla="*/ 85664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0" y="0"/>
                  </a:moveTo>
                  <a:lnTo>
                    <a:pt x="856640" y="0"/>
                  </a:lnTo>
                  <a:lnTo>
                    <a:pt x="0" y="827437"/>
                  </a:lnTo>
                  <a:lnTo>
                    <a:pt x="856640" y="1659741"/>
                  </a:lnTo>
                  <a:lnTo>
                    <a:pt x="856640" y="0"/>
                  </a:lnTo>
                </a:path>
              </a:pathLst>
            </a:custGeom>
            <a:solidFill>
              <a:srgbClr val="3F8E38"/>
            </a:solidFill>
            <a:ln w="48661" cap="flat">
              <a:noFill/>
              <a:prstDash val="solid"/>
              <a:miter/>
            </a:ln>
          </p:spPr>
          <p:txBody>
            <a:bodyPr rtlCol="0" anchor="ctr"/>
            <a:lstStyle/>
            <a:p>
              <a:endParaRPr lang="ja-JP" altLang="en-US"/>
            </a:p>
          </p:txBody>
        </p:sp>
        <p:sp>
          <p:nvSpPr>
            <p:cNvPr id="880" name="フリーフォーム: 図形 879">
              <a:extLst>
                <a:ext uri="{FF2B5EF4-FFF2-40B4-BE49-F238E27FC236}">
                  <a16:creationId xmlns:a16="http://schemas.microsoft.com/office/drawing/2014/main" id="{D79E7322-8485-4998-BBD4-3D08386C320A}"/>
                </a:ext>
              </a:extLst>
            </p:cNvPr>
            <p:cNvSpPr/>
            <p:nvPr/>
          </p:nvSpPr>
          <p:spPr>
            <a:xfrm>
              <a:off x="13982109" y="335842"/>
              <a:ext cx="856639" cy="1664608"/>
            </a:xfrm>
            <a:custGeom>
              <a:avLst/>
              <a:gdLst>
                <a:gd name="connsiteX0" fmla="*/ 856640 w 856639"/>
                <a:gd name="connsiteY0" fmla="*/ 1659741 h 1664608"/>
                <a:gd name="connsiteX1" fmla="*/ 856640 w 856639"/>
                <a:gd name="connsiteY1" fmla="*/ 1659741 h 1664608"/>
                <a:gd name="connsiteX2" fmla="*/ 856640 w 856639"/>
                <a:gd name="connsiteY2" fmla="*/ 0 h 1664608"/>
                <a:gd name="connsiteX3" fmla="*/ 856640 w 856639"/>
                <a:gd name="connsiteY3" fmla="*/ 0 h 1664608"/>
                <a:gd name="connsiteX4" fmla="*/ 0 w 856639"/>
                <a:gd name="connsiteY4" fmla="*/ 832304 h 1664608"/>
                <a:gd name="connsiteX5" fmla="*/ 856640 w 856639"/>
                <a:gd name="connsiteY5" fmla="*/ 1664609 h 1664608"/>
                <a:gd name="connsiteX6" fmla="*/ 856640 w 856639"/>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8">
                  <a:moveTo>
                    <a:pt x="856640" y="1659741"/>
                  </a:moveTo>
                  <a:lnTo>
                    <a:pt x="856640" y="1659741"/>
                  </a:lnTo>
                  <a:moveTo>
                    <a:pt x="856640" y="0"/>
                  </a:moveTo>
                  <a:lnTo>
                    <a:pt x="856640" y="0"/>
                  </a:lnTo>
                  <a:lnTo>
                    <a:pt x="0" y="832304"/>
                  </a:lnTo>
                  <a:lnTo>
                    <a:pt x="856640" y="1664609"/>
                  </a:lnTo>
                  <a:lnTo>
                    <a:pt x="856640" y="0"/>
                  </a:lnTo>
                </a:path>
              </a:pathLst>
            </a:custGeom>
            <a:solidFill>
              <a:srgbClr val="408D38"/>
            </a:solidFill>
            <a:ln w="48661" cap="flat">
              <a:noFill/>
              <a:prstDash val="solid"/>
              <a:miter/>
            </a:ln>
          </p:spPr>
          <p:txBody>
            <a:bodyPr rtlCol="0" anchor="ctr"/>
            <a:lstStyle/>
            <a:p>
              <a:endParaRPr lang="ja-JP" altLang="en-US"/>
            </a:p>
          </p:txBody>
        </p:sp>
        <p:sp>
          <p:nvSpPr>
            <p:cNvPr id="881" name="フリーフォーム: 図形 880">
              <a:extLst>
                <a:ext uri="{FF2B5EF4-FFF2-40B4-BE49-F238E27FC236}">
                  <a16:creationId xmlns:a16="http://schemas.microsoft.com/office/drawing/2014/main" id="{8B777175-60C2-482C-8AB9-76BB20CBB969}"/>
                </a:ext>
              </a:extLst>
            </p:cNvPr>
            <p:cNvSpPr/>
            <p:nvPr/>
          </p:nvSpPr>
          <p:spPr>
            <a:xfrm>
              <a:off x="13125468" y="1163278"/>
              <a:ext cx="1713280" cy="832304"/>
            </a:xfrm>
            <a:custGeom>
              <a:avLst/>
              <a:gdLst>
                <a:gd name="connsiteX0" fmla="*/ 856641 w 1713280"/>
                <a:gd name="connsiteY0" fmla="*/ 0 h 832304"/>
                <a:gd name="connsiteX1" fmla="*/ 0 w 1713280"/>
                <a:gd name="connsiteY1" fmla="*/ 832304 h 832304"/>
                <a:gd name="connsiteX2" fmla="*/ 1713281 w 1713280"/>
                <a:gd name="connsiteY2" fmla="*/ 832304 h 832304"/>
                <a:gd name="connsiteX3" fmla="*/ 85664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856641" y="0"/>
                  </a:moveTo>
                  <a:lnTo>
                    <a:pt x="0" y="832304"/>
                  </a:lnTo>
                  <a:lnTo>
                    <a:pt x="1713281" y="832304"/>
                  </a:lnTo>
                  <a:lnTo>
                    <a:pt x="856641" y="0"/>
                  </a:lnTo>
                </a:path>
              </a:pathLst>
            </a:custGeom>
            <a:solidFill>
              <a:srgbClr val="359939"/>
            </a:solidFill>
            <a:ln w="48661" cap="flat">
              <a:noFill/>
              <a:prstDash val="solid"/>
              <a:miter/>
            </a:ln>
          </p:spPr>
          <p:txBody>
            <a:bodyPr rtlCol="0" anchor="ctr"/>
            <a:lstStyle/>
            <a:p>
              <a:endParaRPr lang="ja-JP" altLang="en-US"/>
            </a:p>
          </p:txBody>
        </p:sp>
        <p:sp>
          <p:nvSpPr>
            <p:cNvPr id="882" name="フリーフォーム: 図形 881">
              <a:extLst>
                <a:ext uri="{FF2B5EF4-FFF2-40B4-BE49-F238E27FC236}">
                  <a16:creationId xmlns:a16="http://schemas.microsoft.com/office/drawing/2014/main" id="{A2554B48-317C-44CB-9739-AB0BDEE137E2}"/>
                </a:ext>
              </a:extLst>
            </p:cNvPr>
            <p:cNvSpPr/>
            <p:nvPr/>
          </p:nvSpPr>
          <p:spPr>
            <a:xfrm>
              <a:off x="13125468" y="335842"/>
              <a:ext cx="856640" cy="1659741"/>
            </a:xfrm>
            <a:custGeom>
              <a:avLst/>
              <a:gdLst>
                <a:gd name="connsiteX0" fmla="*/ 0 w 856640"/>
                <a:gd name="connsiteY0" fmla="*/ 0 h 1659741"/>
                <a:gd name="connsiteX1" fmla="*/ 0 w 856640"/>
                <a:gd name="connsiteY1" fmla="*/ 1659741 h 1659741"/>
                <a:gd name="connsiteX2" fmla="*/ 856641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1" y="827437"/>
                  </a:lnTo>
                  <a:lnTo>
                    <a:pt x="0" y="0"/>
                  </a:lnTo>
                </a:path>
              </a:pathLst>
            </a:custGeom>
            <a:solidFill>
              <a:srgbClr val="3D9138"/>
            </a:solidFill>
            <a:ln w="48661" cap="flat">
              <a:noFill/>
              <a:prstDash val="solid"/>
              <a:miter/>
            </a:ln>
          </p:spPr>
          <p:txBody>
            <a:bodyPr rtlCol="0" anchor="ctr"/>
            <a:lstStyle/>
            <a:p>
              <a:endParaRPr lang="ja-JP" altLang="en-US"/>
            </a:p>
          </p:txBody>
        </p:sp>
        <p:sp>
          <p:nvSpPr>
            <p:cNvPr id="883" name="フリーフォーム: 図形 882">
              <a:extLst>
                <a:ext uri="{FF2B5EF4-FFF2-40B4-BE49-F238E27FC236}">
                  <a16:creationId xmlns:a16="http://schemas.microsoft.com/office/drawing/2014/main" id="{83E5A8D7-DFC7-4EEA-BDAA-2025292B7C2A}"/>
                </a:ext>
              </a:extLst>
            </p:cNvPr>
            <p:cNvSpPr/>
            <p:nvPr/>
          </p:nvSpPr>
          <p:spPr>
            <a:xfrm>
              <a:off x="13125468" y="335842"/>
              <a:ext cx="1713280" cy="827436"/>
            </a:xfrm>
            <a:custGeom>
              <a:avLst/>
              <a:gdLst>
                <a:gd name="connsiteX0" fmla="*/ 1713281 w 1713280"/>
                <a:gd name="connsiteY0" fmla="*/ 0 h 827436"/>
                <a:gd name="connsiteX1" fmla="*/ 1713281 w 1713280"/>
                <a:gd name="connsiteY1" fmla="*/ 0 h 827436"/>
                <a:gd name="connsiteX2" fmla="*/ 0 w 1713280"/>
                <a:gd name="connsiteY2" fmla="*/ 0 h 827436"/>
                <a:gd name="connsiteX3" fmla="*/ 856641 w 1713280"/>
                <a:gd name="connsiteY3" fmla="*/ 827437 h 827436"/>
                <a:gd name="connsiteX4" fmla="*/ 1713281 w 1713280"/>
                <a:gd name="connsiteY4" fmla="*/ 0 h 827436"/>
                <a:gd name="connsiteX5" fmla="*/ 1713281 w 1713280"/>
                <a:gd name="connsiteY5" fmla="*/ 0 h 82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0" h="827436">
                  <a:moveTo>
                    <a:pt x="1713281" y="0"/>
                  </a:moveTo>
                  <a:lnTo>
                    <a:pt x="1713281" y="0"/>
                  </a:lnTo>
                  <a:lnTo>
                    <a:pt x="0" y="0"/>
                  </a:lnTo>
                  <a:lnTo>
                    <a:pt x="856641" y="827437"/>
                  </a:lnTo>
                  <a:lnTo>
                    <a:pt x="1713281" y="0"/>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884" name="フリーフォーム: 図形 883">
              <a:extLst>
                <a:ext uri="{FF2B5EF4-FFF2-40B4-BE49-F238E27FC236}">
                  <a16:creationId xmlns:a16="http://schemas.microsoft.com/office/drawing/2014/main" id="{4C225360-16FE-4CC8-8A45-31F3FC752A14}"/>
                </a:ext>
              </a:extLst>
            </p:cNvPr>
            <p:cNvSpPr/>
            <p:nvPr/>
          </p:nvSpPr>
          <p:spPr>
            <a:xfrm>
              <a:off x="11412187" y="1163278"/>
              <a:ext cx="1713280" cy="832304"/>
            </a:xfrm>
            <a:custGeom>
              <a:avLst/>
              <a:gdLst>
                <a:gd name="connsiteX0" fmla="*/ 856640 w 1713280"/>
                <a:gd name="connsiteY0" fmla="*/ 0 h 832304"/>
                <a:gd name="connsiteX1" fmla="*/ 0 w 1713280"/>
                <a:gd name="connsiteY1" fmla="*/ 832304 h 832304"/>
                <a:gd name="connsiteX2" fmla="*/ 1713281 w 1713280"/>
                <a:gd name="connsiteY2" fmla="*/ 832304 h 832304"/>
                <a:gd name="connsiteX3" fmla="*/ 856640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856640" y="0"/>
                  </a:moveTo>
                  <a:lnTo>
                    <a:pt x="0" y="832304"/>
                  </a:lnTo>
                  <a:lnTo>
                    <a:pt x="1713281" y="832304"/>
                  </a:lnTo>
                  <a:lnTo>
                    <a:pt x="856640" y="0"/>
                  </a:lnTo>
                </a:path>
              </a:pathLst>
            </a:custGeom>
            <a:solidFill>
              <a:srgbClr val="408D38"/>
            </a:solidFill>
            <a:ln w="48661" cap="flat">
              <a:noFill/>
              <a:prstDash val="solid"/>
              <a:miter/>
            </a:ln>
          </p:spPr>
          <p:txBody>
            <a:bodyPr rtlCol="0" anchor="ctr"/>
            <a:lstStyle/>
            <a:p>
              <a:endParaRPr lang="ja-JP" altLang="en-US"/>
            </a:p>
          </p:txBody>
        </p:sp>
        <p:sp>
          <p:nvSpPr>
            <p:cNvPr id="885" name="フリーフォーム: 図形 884">
              <a:extLst>
                <a:ext uri="{FF2B5EF4-FFF2-40B4-BE49-F238E27FC236}">
                  <a16:creationId xmlns:a16="http://schemas.microsoft.com/office/drawing/2014/main" id="{5A199C37-5C6D-4282-9C0D-50B3BEE37781}"/>
                </a:ext>
              </a:extLst>
            </p:cNvPr>
            <p:cNvSpPr/>
            <p:nvPr/>
          </p:nvSpPr>
          <p:spPr>
            <a:xfrm>
              <a:off x="11412187" y="335842"/>
              <a:ext cx="856640" cy="1659741"/>
            </a:xfrm>
            <a:custGeom>
              <a:avLst/>
              <a:gdLst>
                <a:gd name="connsiteX0" fmla="*/ 0 w 856640"/>
                <a:gd name="connsiteY0" fmla="*/ 0 h 1659741"/>
                <a:gd name="connsiteX1" fmla="*/ 0 w 856640"/>
                <a:gd name="connsiteY1" fmla="*/ 1659741 h 1659741"/>
                <a:gd name="connsiteX2" fmla="*/ 856640 w 856640"/>
                <a:gd name="connsiteY2" fmla="*/ 827437 h 1659741"/>
                <a:gd name="connsiteX3" fmla="*/ 0 w 856640"/>
                <a:gd name="connsiteY3" fmla="*/ 0 h 1659741"/>
              </a:gdLst>
              <a:ahLst/>
              <a:cxnLst>
                <a:cxn ang="0">
                  <a:pos x="connsiteX0" y="connsiteY0"/>
                </a:cxn>
                <a:cxn ang="0">
                  <a:pos x="connsiteX1" y="connsiteY1"/>
                </a:cxn>
                <a:cxn ang="0">
                  <a:pos x="connsiteX2" y="connsiteY2"/>
                </a:cxn>
                <a:cxn ang="0">
                  <a:pos x="connsiteX3" y="connsiteY3"/>
                </a:cxn>
              </a:cxnLst>
              <a:rect l="l" t="t" r="r" b="b"/>
              <a:pathLst>
                <a:path w="856640" h="1659741">
                  <a:moveTo>
                    <a:pt x="0" y="0"/>
                  </a:moveTo>
                  <a:lnTo>
                    <a:pt x="0" y="1659741"/>
                  </a:lnTo>
                  <a:lnTo>
                    <a:pt x="856640" y="827437"/>
                  </a:lnTo>
                  <a:lnTo>
                    <a:pt x="0" y="0"/>
                  </a:lnTo>
                </a:path>
              </a:pathLst>
            </a:custGeom>
            <a:solidFill>
              <a:srgbClr val="359939"/>
            </a:solidFill>
            <a:ln w="48661" cap="flat">
              <a:noFill/>
              <a:prstDash val="solid"/>
              <a:miter/>
            </a:ln>
          </p:spPr>
          <p:txBody>
            <a:bodyPr rtlCol="0" anchor="ctr"/>
            <a:lstStyle/>
            <a:p>
              <a:endParaRPr lang="ja-JP" altLang="en-US"/>
            </a:p>
          </p:txBody>
        </p:sp>
        <p:sp>
          <p:nvSpPr>
            <p:cNvPr id="886" name="フリーフォーム: 図形 885">
              <a:extLst>
                <a:ext uri="{FF2B5EF4-FFF2-40B4-BE49-F238E27FC236}">
                  <a16:creationId xmlns:a16="http://schemas.microsoft.com/office/drawing/2014/main" id="{38A69B78-59BB-477D-9076-24FD0859D51E}"/>
                </a:ext>
              </a:extLst>
            </p:cNvPr>
            <p:cNvSpPr/>
            <p:nvPr/>
          </p:nvSpPr>
          <p:spPr>
            <a:xfrm>
              <a:off x="11412187" y="335842"/>
              <a:ext cx="1713280" cy="827436"/>
            </a:xfrm>
            <a:custGeom>
              <a:avLst/>
              <a:gdLst>
                <a:gd name="connsiteX0" fmla="*/ 1713281 w 1713280"/>
                <a:gd name="connsiteY0" fmla="*/ 0 h 827436"/>
                <a:gd name="connsiteX1" fmla="*/ 0 w 1713280"/>
                <a:gd name="connsiteY1" fmla="*/ 0 h 827436"/>
                <a:gd name="connsiteX2" fmla="*/ 856640 w 1713280"/>
                <a:gd name="connsiteY2" fmla="*/ 827437 h 827436"/>
                <a:gd name="connsiteX3" fmla="*/ 171328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1713281" y="0"/>
                  </a:moveTo>
                  <a:lnTo>
                    <a:pt x="0" y="0"/>
                  </a:lnTo>
                  <a:lnTo>
                    <a:pt x="856640" y="827437"/>
                  </a:lnTo>
                  <a:lnTo>
                    <a:pt x="1713281" y="0"/>
                  </a:lnTo>
                </a:path>
              </a:pathLst>
            </a:custGeom>
            <a:solidFill>
              <a:srgbClr val="3D9138"/>
            </a:solidFill>
            <a:ln w="48661" cap="flat">
              <a:noFill/>
              <a:prstDash val="solid"/>
              <a:miter/>
            </a:ln>
          </p:spPr>
          <p:txBody>
            <a:bodyPr rtlCol="0" anchor="ctr"/>
            <a:lstStyle/>
            <a:p>
              <a:endParaRPr lang="ja-JP" altLang="en-US"/>
            </a:p>
          </p:txBody>
        </p:sp>
        <p:sp>
          <p:nvSpPr>
            <p:cNvPr id="887" name="フリーフォーム: 図形 886">
              <a:extLst>
                <a:ext uri="{FF2B5EF4-FFF2-40B4-BE49-F238E27FC236}">
                  <a16:creationId xmlns:a16="http://schemas.microsoft.com/office/drawing/2014/main" id="{08C30DF2-C016-43C4-8CDE-48930F8DCFBF}"/>
                </a:ext>
              </a:extLst>
            </p:cNvPr>
            <p:cNvSpPr/>
            <p:nvPr/>
          </p:nvSpPr>
          <p:spPr>
            <a:xfrm>
              <a:off x="12268828" y="335842"/>
              <a:ext cx="856640" cy="1659741"/>
            </a:xfrm>
            <a:custGeom>
              <a:avLst/>
              <a:gdLst>
                <a:gd name="connsiteX0" fmla="*/ 856640 w 856640"/>
                <a:gd name="connsiteY0" fmla="*/ 0 h 1659741"/>
                <a:gd name="connsiteX1" fmla="*/ 856640 w 856640"/>
                <a:gd name="connsiteY1" fmla="*/ 0 h 1659741"/>
                <a:gd name="connsiteX2" fmla="*/ 0 w 856640"/>
                <a:gd name="connsiteY2" fmla="*/ 827437 h 1659741"/>
                <a:gd name="connsiteX3" fmla="*/ 856640 w 856640"/>
                <a:gd name="connsiteY3" fmla="*/ 1659741 h 1659741"/>
                <a:gd name="connsiteX4" fmla="*/ 856640 w 856640"/>
                <a:gd name="connsiteY4" fmla="*/ 0 h 1659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1">
                  <a:moveTo>
                    <a:pt x="856640" y="0"/>
                  </a:moveTo>
                  <a:lnTo>
                    <a:pt x="856640" y="0"/>
                  </a:lnTo>
                  <a:lnTo>
                    <a:pt x="0" y="827437"/>
                  </a:lnTo>
                  <a:lnTo>
                    <a:pt x="856640" y="1659741"/>
                  </a:lnTo>
                  <a:lnTo>
                    <a:pt x="856640" y="0"/>
                  </a:lnTo>
                </a:path>
              </a:pathLst>
            </a:custGeom>
            <a:solidFill>
              <a:srgbClr val="3D9138"/>
            </a:solidFill>
            <a:ln w="48661" cap="flat">
              <a:noFill/>
              <a:prstDash val="solid"/>
              <a:miter/>
            </a:ln>
          </p:spPr>
          <p:txBody>
            <a:bodyPr rtlCol="0" anchor="ctr"/>
            <a:lstStyle/>
            <a:p>
              <a:endParaRPr lang="ja-JP" altLang="en-US"/>
            </a:p>
          </p:txBody>
        </p:sp>
        <p:sp>
          <p:nvSpPr>
            <p:cNvPr id="888" name="フリーフォーム: 図形 887">
              <a:extLst>
                <a:ext uri="{FF2B5EF4-FFF2-40B4-BE49-F238E27FC236}">
                  <a16:creationId xmlns:a16="http://schemas.microsoft.com/office/drawing/2014/main" id="{F0BBC78A-EAE3-4EE6-AF04-0EC225A55946}"/>
                </a:ext>
              </a:extLst>
            </p:cNvPr>
            <p:cNvSpPr/>
            <p:nvPr/>
          </p:nvSpPr>
          <p:spPr>
            <a:xfrm>
              <a:off x="11412187" y="-1328765"/>
              <a:ext cx="856640" cy="1664607"/>
            </a:xfrm>
            <a:custGeom>
              <a:avLst/>
              <a:gdLst>
                <a:gd name="connsiteX0" fmla="*/ 0 w 856640"/>
                <a:gd name="connsiteY0" fmla="*/ 0 h 1664607"/>
                <a:gd name="connsiteX1" fmla="*/ 0 w 856640"/>
                <a:gd name="connsiteY1" fmla="*/ 1664608 h 1664607"/>
                <a:gd name="connsiteX2" fmla="*/ 856640 w 856640"/>
                <a:gd name="connsiteY2" fmla="*/ 832304 h 1664607"/>
                <a:gd name="connsiteX3" fmla="*/ 0 w 856640"/>
                <a:gd name="connsiteY3" fmla="*/ 0 h 1664607"/>
              </a:gdLst>
              <a:ahLst/>
              <a:cxnLst>
                <a:cxn ang="0">
                  <a:pos x="connsiteX0" y="connsiteY0"/>
                </a:cxn>
                <a:cxn ang="0">
                  <a:pos x="connsiteX1" y="connsiteY1"/>
                </a:cxn>
                <a:cxn ang="0">
                  <a:pos x="connsiteX2" y="connsiteY2"/>
                </a:cxn>
                <a:cxn ang="0">
                  <a:pos x="connsiteX3" y="connsiteY3"/>
                </a:cxn>
              </a:cxnLst>
              <a:rect l="l" t="t" r="r" b="b"/>
              <a:pathLst>
                <a:path w="856640" h="1664607">
                  <a:moveTo>
                    <a:pt x="0" y="0"/>
                  </a:moveTo>
                  <a:lnTo>
                    <a:pt x="0" y="1664608"/>
                  </a:lnTo>
                  <a:lnTo>
                    <a:pt x="856640" y="832304"/>
                  </a:lnTo>
                  <a:lnTo>
                    <a:pt x="0" y="0"/>
                  </a:lnTo>
                </a:path>
              </a:pathLst>
            </a:custGeom>
            <a:solidFill>
              <a:srgbClr val="3E9038"/>
            </a:solidFill>
            <a:ln w="48661" cap="flat">
              <a:noFill/>
              <a:prstDash val="solid"/>
              <a:miter/>
            </a:ln>
          </p:spPr>
          <p:txBody>
            <a:bodyPr rtlCol="0" anchor="ctr"/>
            <a:lstStyle/>
            <a:p>
              <a:endParaRPr lang="ja-JP" altLang="en-US"/>
            </a:p>
          </p:txBody>
        </p:sp>
        <p:sp>
          <p:nvSpPr>
            <p:cNvPr id="889" name="フリーフォーム: 図形 888">
              <a:extLst>
                <a:ext uri="{FF2B5EF4-FFF2-40B4-BE49-F238E27FC236}">
                  <a16:creationId xmlns:a16="http://schemas.microsoft.com/office/drawing/2014/main" id="{AF09FE40-80F6-472A-8D3B-6F6FE29D868A}"/>
                </a:ext>
              </a:extLst>
            </p:cNvPr>
            <p:cNvSpPr/>
            <p:nvPr/>
          </p:nvSpPr>
          <p:spPr>
            <a:xfrm>
              <a:off x="11412187" y="-1328765"/>
              <a:ext cx="1713280" cy="832304"/>
            </a:xfrm>
            <a:custGeom>
              <a:avLst/>
              <a:gdLst>
                <a:gd name="connsiteX0" fmla="*/ 1713281 w 1713280"/>
                <a:gd name="connsiteY0" fmla="*/ 0 h 832304"/>
                <a:gd name="connsiteX1" fmla="*/ 0 w 1713280"/>
                <a:gd name="connsiteY1" fmla="*/ 0 h 832304"/>
                <a:gd name="connsiteX2" fmla="*/ 856640 w 1713280"/>
                <a:gd name="connsiteY2" fmla="*/ 832304 h 832304"/>
                <a:gd name="connsiteX3" fmla="*/ 171328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1713281" y="0"/>
                  </a:moveTo>
                  <a:lnTo>
                    <a:pt x="0" y="0"/>
                  </a:lnTo>
                  <a:lnTo>
                    <a:pt x="856640" y="832304"/>
                  </a:lnTo>
                  <a:lnTo>
                    <a:pt x="1713281" y="0"/>
                  </a:lnTo>
                </a:path>
              </a:pathLst>
            </a:custGeom>
            <a:solidFill>
              <a:srgbClr val="359939"/>
            </a:solidFill>
            <a:ln w="48661" cap="flat">
              <a:noFill/>
              <a:prstDash val="solid"/>
              <a:miter/>
            </a:ln>
          </p:spPr>
          <p:txBody>
            <a:bodyPr rtlCol="0" anchor="ctr"/>
            <a:lstStyle/>
            <a:p>
              <a:endParaRPr lang="ja-JP" altLang="en-US"/>
            </a:p>
          </p:txBody>
        </p:sp>
        <p:sp>
          <p:nvSpPr>
            <p:cNvPr id="890" name="フリーフォーム: 図形 889">
              <a:extLst>
                <a:ext uri="{FF2B5EF4-FFF2-40B4-BE49-F238E27FC236}">
                  <a16:creationId xmlns:a16="http://schemas.microsoft.com/office/drawing/2014/main" id="{639ABAAD-1025-41BF-914A-ED8B75C61F62}"/>
                </a:ext>
              </a:extLst>
            </p:cNvPr>
            <p:cNvSpPr/>
            <p:nvPr/>
          </p:nvSpPr>
          <p:spPr>
            <a:xfrm>
              <a:off x="12268828" y="-1328765"/>
              <a:ext cx="856640" cy="1664607"/>
            </a:xfrm>
            <a:custGeom>
              <a:avLst/>
              <a:gdLst>
                <a:gd name="connsiteX0" fmla="*/ 856640 w 856640"/>
                <a:gd name="connsiteY0" fmla="*/ 0 h 1664607"/>
                <a:gd name="connsiteX1" fmla="*/ 856640 w 856640"/>
                <a:gd name="connsiteY1" fmla="*/ 0 h 1664607"/>
                <a:gd name="connsiteX2" fmla="*/ 0 w 856640"/>
                <a:gd name="connsiteY2" fmla="*/ 832304 h 1664607"/>
                <a:gd name="connsiteX3" fmla="*/ 856640 w 856640"/>
                <a:gd name="connsiteY3" fmla="*/ 1664608 h 1664607"/>
                <a:gd name="connsiteX4" fmla="*/ 85664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856640" y="0"/>
                  </a:moveTo>
                  <a:lnTo>
                    <a:pt x="856640" y="0"/>
                  </a:lnTo>
                  <a:lnTo>
                    <a:pt x="0" y="832304"/>
                  </a:lnTo>
                  <a:lnTo>
                    <a:pt x="856640" y="1664608"/>
                  </a:lnTo>
                  <a:lnTo>
                    <a:pt x="856640" y="0"/>
                  </a:lnTo>
                </a:path>
              </a:pathLst>
            </a:custGeom>
            <a:solidFill>
              <a:srgbClr val="3D9138"/>
            </a:solidFill>
            <a:ln w="48661" cap="flat">
              <a:noFill/>
              <a:prstDash val="solid"/>
              <a:miter/>
            </a:ln>
          </p:spPr>
          <p:txBody>
            <a:bodyPr rtlCol="0" anchor="ctr"/>
            <a:lstStyle/>
            <a:p>
              <a:endParaRPr lang="ja-JP" altLang="en-US"/>
            </a:p>
          </p:txBody>
        </p:sp>
        <p:sp>
          <p:nvSpPr>
            <p:cNvPr id="891" name="フリーフォーム: 図形 890">
              <a:extLst>
                <a:ext uri="{FF2B5EF4-FFF2-40B4-BE49-F238E27FC236}">
                  <a16:creationId xmlns:a16="http://schemas.microsoft.com/office/drawing/2014/main" id="{363F5AC5-8C51-4C6A-BF7B-CB44990EC926}"/>
                </a:ext>
              </a:extLst>
            </p:cNvPr>
            <p:cNvSpPr/>
            <p:nvPr/>
          </p:nvSpPr>
          <p:spPr>
            <a:xfrm>
              <a:off x="11412187" y="-496461"/>
              <a:ext cx="1713280" cy="832303"/>
            </a:xfrm>
            <a:custGeom>
              <a:avLst/>
              <a:gdLst>
                <a:gd name="connsiteX0" fmla="*/ 856640 w 1713280"/>
                <a:gd name="connsiteY0" fmla="*/ 0 h 832303"/>
                <a:gd name="connsiteX1" fmla="*/ 856640 w 1713280"/>
                <a:gd name="connsiteY1" fmla="*/ 0 h 832303"/>
                <a:gd name="connsiteX2" fmla="*/ 0 w 1713280"/>
                <a:gd name="connsiteY2" fmla="*/ 832304 h 832303"/>
                <a:gd name="connsiteX3" fmla="*/ 1713281 w 1713280"/>
                <a:gd name="connsiteY3" fmla="*/ 832304 h 832303"/>
                <a:gd name="connsiteX4" fmla="*/ 856640 w 1713280"/>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3">
                  <a:moveTo>
                    <a:pt x="856640" y="0"/>
                  </a:moveTo>
                  <a:lnTo>
                    <a:pt x="856640" y="0"/>
                  </a:lnTo>
                  <a:lnTo>
                    <a:pt x="0" y="832304"/>
                  </a:lnTo>
                  <a:lnTo>
                    <a:pt x="1713281" y="832304"/>
                  </a:lnTo>
                  <a:lnTo>
                    <a:pt x="856640" y="0"/>
                  </a:lnTo>
                </a:path>
              </a:pathLst>
            </a:custGeom>
            <a:solidFill>
              <a:srgbClr val="408D38"/>
            </a:solidFill>
            <a:ln w="48661" cap="flat">
              <a:noFill/>
              <a:prstDash val="solid"/>
              <a:miter/>
            </a:ln>
          </p:spPr>
          <p:txBody>
            <a:bodyPr rtlCol="0" anchor="ctr"/>
            <a:lstStyle/>
            <a:p>
              <a:endParaRPr lang="ja-JP" altLang="en-US"/>
            </a:p>
          </p:txBody>
        </p:sp>
        <p:sp>
          <p:nvSpPr>
            <p:cNvPr id="892" name="フリーフォーム: 図形 891">
              <a:extLst>
                <a:ext uri="{FF2B5EF4-FFF2-40B4-BE49-F238E27FC236}">
                  <a16:creationId xmlns:a16="http://schemas.microsoft.com/office/drawing/2014/main" id="{86420939-C568-433E-B08D-F45468D2B0EA}"/>
                </a:ext>
              </a:extLst>
            </p:cNvPr>
            <p:cNvSpPr/>
            <p:nvPr/>
          </p:nvSpPr>
          <p:spPr>
            <a:xfrm>
              <a:off x="13125468" y="-1328765"/>
              <a:ext cx="1713280" cy="832304"/>
            </a:xfrm>
            <a:custGeom>
              <a:avLst/>
              <a:gdLst>
                <a:gd name="connsiteX0" fmla="*/ 1713281 w 1713280"/>
                <a:gd name="connsiteY0" fmla="*/ 0 h 832304"/>
                <a:gd name="connsiteX1" fmla="*/ 0 w 1713280"/>
                <a:gd name="connsiteY1" fmla="*/ 0 h 832304"/>
                <a:gd name="connsiteX2" fmla="*/ 856641 w 1713280"/>
                <a:gd name="connsiteY2" fmla="*/ 832304 h 832304"/>
                <a:gd name="connsiteX3" fmla="*/ 1713281 w 1713280"/>
                <a:gd name="connsiteY3" fmla="*/ 0 h 832304"/>
              </a:gdLst>
              <a:ahLst/>
              <a:cxnLst>
                <a:cxn ang="0">
                  <a:pos x="connsiteX0" y="connsiteY0"/>
                </a:cxn>
                <a:cxn ang="0">
                  <a:pos x="connsiteX1" y="connsiteY1"/>
                </a:cxn>
                <a:cxn ang="0">
                  <a:pos x="connsiteX2" y="connsiteY2"/>
                </a:cxn>
                <a:cxn ang="0">
                  <a:pos x="connsiteX3" y="connsiteY3"/>
                </a:cxn>
              </a:cxnLst>
              <a:rect l="l" t="t" r="r" b="b"/>
              <a:pathLst>
                <a:path w="1713280" h="832304">
                  <a:moveTo>
                    <a:pt x="1713281" y="0"/>
                  </a:moveTo>
                  <a:lnTo>
                    <a:pt x="0" y="0"/>
                  </a:lnTo>
                  <a:lnTo>
                    <a:pt x="856641" y="832304"/>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893" name="フリーフォーム: 図形 892">
              <a:extLst>
                <a:ext uri="{FF2B5EF4-FFF2-40B4-BE49-F238E27FC236}">
                  <a16:creationId xmlns:a16="http://schemas.microsoft.com/office/drawing/2014/main" id="{65734A5B-E680-415A-8F81-300E57E8FA61}"/>
                </a:ext>
              </a:extLst>
            </p:cNvPr>
            <p:cNvSpPr/>
            <p:nvPr/>
          </p:nvSpPr>
          <p:spPr>
            <a:xfrm>
              <a:off x="13982109" y="-1328765"/>
              <a:ext cx="856639" cy="1664607"/>
            </a:xfrm>
            <a:custGeom>
              <a:avLst/>
              <a:gdLst>
                <a:gd name="connsiteX0" fmla="*/ 856640 w 856639"/>
                <a:gd name="connsiteY0" fmla="*/ 1664608 h 1664607"/>
                <a:gd name="connsiteX1" fmla="*/ 856640 w 856639"/>
                <a:gd name="connsiteY1" fmla="*/ 1664608 h 1664607"/>
                <a:gd name="connsiteX2" fmla="*/ 856640 w 856639"/>
                <a:gd name="connsiteY2" fmla="*/ 0 h 1664607"/>
                <a:gd name="connsiteX3" fmla="*/ 856640 w 856639"/>
                <a:gd name="connsiteY3" fmla="*/ 0 h 1664607"/>
                <a:gd name="connsiteX4" fmla="*/ 0 w 856639"/>
                <a:gd name="connsiteY4" fmla="*/ 832304 h 1664607"/>
                <a:gd name="connsiteX5" fmla="*/ 856640 w 856639"/>
                <a:gd name="connsiteY5" fmla="*/ 1664608 h 1664607"/>
                <a:gd name="connsiteX6" fmla="*/ 856640 w 856639"/>
                <a:gd name="connsiteY6" fmla="*/ 0 h 1664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7">
                  <a:moveTo>
                    <a:pt x="856640" y="1664608"/>
                  </a:moveTo>
                  <a:lnTo>
                    <a:pt x="856640" y="1664608"/>
                  </a:lnTo>
                  <a:moveTo>
                    <a:pt x="856640" y="0"/>
                  </a:moveTo>
                  <a:lnTo>
                    <a:pt x="856640" y="0"/>
                  </a:lnTo>
                  <a:lnTo>
                    <a:pt x="0" y="832304"/>
                  </a:lnTo>
                  <a:lnTo>
                    <a:pt x="856640" y="1664608"/>
                  </a:lnTo>
                  <a:lnTo>
                    <a:pt x="856640" y="0"/>
                  </a:lnTo>
                </a:path>
              </a:pathLst>
            </a:custGeom>
            <a:solidFill>
              <a:srgbClr val="3B9338"/>
            </a:solidFill>
            <a:ln w="48661" cap="flat">
              <a:noFill/>
              <a:prstDash val="solid"/>
              <a:miter/>
            </a:ln>
          </p:spPr>
          <p:txBody>
            <a:bodyPr rtlCol="0" anchor="ctr"/>
            <a:lstStyle/>
            <a:p>
              <a:endParaRPr lang="ja-JP" altLang="en-US"/>
            </a:p>
          </p:txBody>
        </p:sp>
        <p:sp>
          <p:nvSpPr>
            <p:cNvPr id="894" name="フリーフォーム: 図形 893">
              <a:extLst>
                <a:ext uri="{FF2B5EF4-FFF2-40B4-BE49-F238E27FC236}">
                  <a16:creationId xmlns:a16="http://schemas.microsoft.com/office/drawing/2014/main" id="{9120852B-2892-43D3-A81A-D63498EF1C73}"/>
                </a:ext>
              </a:extLst>
            </p:cNvPr>
            <p:cNvSpPr/>
            <p:nvPr/>
          </p:nvSpPr>
          <p:spPr>
            <a:xfrm>
              <a:off x="13125468" y="-496461"/>
              <a:ext cx="1713280" cy="832303"/>
            </a:xfrm>
            <a:custGeom>
              <a:avLst/>
              <a:gdLst>
                <a:gd name="connsiteX0" fmla="*/ 856641 w 1713280"/>
                <a:gd name="connsiteY0" fmla="*/ 0 h 832303"/>
                <a:gd name="connsiteX1" fmla="*/ 856641 w 1713280"/>
                <a:gd name="connsiteY1" fmla="*/ 0 h 832303"/>
                <a:gd name="connsiteX2" fmla="*/ 0 w 1713280"/>
                <a:gd name="connsiteY2" fmla="*/ 832304 h 832303"/>
                <a:gd name="connsiteX3" fmla="*/ 1713281 w 1713280"/>
                <a:gd name="connsiteY3" fmla="*/ 832304 h 832303"/>
                <a:gd name="connsiteX4" fmla="*/ 856641 w 1713280"/>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3">
                  <a:moveTo>
                    <a:pt x="856641" y="0"/>
                  </a:moveTo>
                  <a:lnTo>
                    <a:pt x="856641" y="0"/>
                  </a:lnTo>
                  <a:lnTo>
                    <a:pt x="0" y="832304"/>
                  </a:lnTo>
                  <a:lnTo>
                    <a:pt x="1713281" y="832304"/>
                  </a:lnTo>
                  <a:lnTo>
                    <a:pt x="856641" y="0"/>
                  </a:lnTo>
                </a:path>
              </a:pathLst>
            </a:custGeom>
            <a:solidFill>
              <a:srgbClr val="3E9038"/>
            </a:solidFill>
            <a:ln w="48661" cap="flat">
              <a:noFill/>
              <a:prstDash val="solid"/>
              <a:miter/>
            </a:ln>
          </p:spPr>
          <p:txBody>
            <a:bodyPr rtlCol="0" anchor="ctr"/>
            <a:lstStyle/>
            <a:p>
              <a:endParaRPr lang="ja-JP" altLang="en-US"/>
            </a:p>
          </p:txBody>
        </p:sp>
        <p:sp>
          <p:nvSpPr>
            <p:cNvPr id="895" name="フリーフォーム: 図形 894">
              <a:extLst>
                <a:ext uri="{FF2B5EF4-FFF2-40B4-BE49-F238E27FC236}">
                  <a16:creationId xmlns:a16="http://schemas.microsoft.com/office/drawing/2014/main" id="{DC66313C-A6D7-44F3-8A36-A58221B2329C}"/>
                </a:ext>
              </a:extLst>
            </p:cNvPr>
            <p:cNvSpPr/>
            <p:nvPr/>
          </p:nvSpPr>
          <p:spPr>
            <a:xfrm>
              <a:off x="13125468" y="-1328765"/>
              <a:ext cx="856640" cy="1664607"/>
            </a:xfrm>
            <a:custGeom>
              <a:avLst/>
              <a:gdLst>
                <a:gd name="connsiteX0" fmla="*/ 0 w 856640"/>
                <a:gd name="connsiteY0" fmla="*/ 0 h 1664607"/>
                <a:gd name="connsiteX1" fmla="*/ 0 w 856640"/>
                <a:gd name="connsiteY1" fmla="*/ 0 h 1664607"/>
                <a:gd name="connsiteX2" fmla="*/ 0 w 856640"/>
                <a:gd name="connsiteY2" fmla="*/ 1664608 h 1664607"/>
                <a:gd name="connsiteX3" fmla="*/ 856641 w 856640"/>
                <a:gd name="connsiteY3" fmla="*/ 832304 h 1664607"/>
                <a:gd name="connsiteX4" fmla="*/ 0 w 856640"/>
                <a:gd name="connsiteY4" fmla="*/ 0 h 1664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64607">
                  <a:moveTo>
                    <a:pt x="0" y="0"/>
                  </a:moveTo>
                  <a:lnTo>
                    <a:pt x="0" y="0"/>
                  </a:lnTo>
                  <a:lnTo>
                    <a:pt x="0" y="1664608"/>
                  </a:lnTo>
                  <a:lnTo>
                    <a:pt x="856641" y="832304"/>
                  </a:lnTo>
                  <a:lnTo>
                    <a:pt x="0" y="0"/>
                  </a:lnTo>
                </a:path>
              </a:pathLst>
            </a:custGeom>
            <a:solidFill>
              <a:srgbClr val="438838"/>
            </a:solidFill>
            <a:ln w="48661" cap="flat">
              <a:noFill/>
              <a:prstDash val="solid"/>
              <a:miter/>
            </a:ln>
          </p:spPr>
          <p:txBody>
            <a:bodyPr rtlCol="0" anchor="ctr"/>
            <a:lstStyle/>
            <a:p>
              <a:endParaRPr lang="ja-JP" altLang="en-US"/>
            </a:p>
          </p:txBody>
        </p:sp>
        <p:sp>
          <p:nvSpPr>
            <p:cNvPr id="896" name="フリーフォーム: 図形 895">
              <a:extLst>
                <a:ext uri="{FF2B5EF4-FFF2-40B4-BE49-F238E27FC236}">
                  <a16:creationId xmlns:a16="http://schemas.microsoft.com/office/drawing/2014/main" id="{BAF5D1D0-DA53-4989-A28E-DD73BD4508C8}"/>
                </a:ext>
              </a:extLst>
            </p:cNvPr>
            <p:cNvSpPr/>
            <p:nvPr/>
          </p:nvSpPr>
          <p:spPr>
            <a:xfrm>
              <a:off x="13982109" y="-2988506"/>
              <a:ext cx="856639" cy="1664608"/>
            </a:xfrm>
            <a:custGeom>
              <a:avLst/>
              <a:gdLst>
                <a:gd name="connsiteX0" fmla="*/ 856640 w 856639"/>
                <a:gd name="connsiteY0" fmla="*/ 1659741 h 1664608"/>
                <a:gd name="connsiteX1" fmla="*/ 856640 w 856639"/>
                <a:gd name="connsiteY1" fmla="*/ 1659741 h 1664608"/>
                <a:gd name="connsiteX2" fmla="*/ 856640 w 856639"/>
                <a:gd name="connsiteY2" fmla="*/ 0 h 1664608"/>
                <a:gd name="connsiteX3" fmla="*/ 856640 w 856639"/>
                <a:gd name="connsiteY3" fmla="*/ 0 h 1664608"/>
                <a:gd name="connsiteX4" fmla="*/ 0 w 856639"/>
                <a:gd name="connsiteY4" fmla="*/ 832304 h 1664608"/>
                <a:gd name="connsiteX5" fmla="*/ 856640 w 856639"/>
                <a:gd name="connsiteY5" fmla="*/ 1664608 h 1664608"/>
                <a:gd name="connsiteX6" fmla="*/ 856640 w 856639"/>
                <a:gd name="connsiteY6" fmla="*/ 0 h 1664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64608">
                  <a:moveTo>
                    <a:pt x="856640" y="1659741"/>
                  </a:moveTo>
                  <a:lnTo>
                    <a:pt x="856640" y="1659741"/>
                  </a:lnTo>
                  <a:moveTo>
                    <a:pt x="856640" y="0"/>
                  </a:moveTo>
                  <a:lnTo>
                    <a:pt x="856640" y="0"/>
                  </a:lnTo>
                  <a:lnTo>
                    <a:pt x="0" y="832304"/>
                  </a:lnTo>
                  <a:lnTo>
                    <a:pt x="856640" y="1664608"/>
                  </a:lnTo>
                  <a:lnTo>
                    <a:pt x="856640" y="0"/>
                  </a:lnTo>
                </a:path>
              </a:pathLst>
            </a:custGeom>
            <a:solidFill>
              <a:srgbClr val="438838"/>
            </a:solidFill>
            <a:ln w="48661" cap="flat">
              <a:noFill/>
              <a:prstDash val="solid"/>
              <a:miter/>
            </a:ln>
          </p:spPr>
          <p:txBody>
            <a:bodyPr rtlCol="0" anchor="ctr"/>
            <a:lstStyle/>
            <a:p>
              <a:endParaRPr lang="ja-JP" altLang="en-US"/>
            </a:p>
          </p:txBody>
        </p:sp>
        <p:sp>
          <p:nvSpPr>
            <p:cNvPr id="897" name="フリーフォーム: 図形 896">
              <a:extLst>
                <a:ext uri="{FF2B5EF4-FFF2-40B4-BE49-F238E27FC236}">
                  <a16:creationId xmlns:a16="http://schemas.microsoft.com/office/drawing/2014/main" id="{2FC6D186-F841-40C3-BC77-B75C9D2BCD8C}"/>
                </a:ext>
              </a:extLst>
            </p:cNvPr>
            <p:cNvSpPr/>
            <p:nvPr/>
          </p:nvSpPr>
          <p:spPr>
            <a:xfrm>
              <a:off x="13125468" y="-2156202"/>
              <a:ext cx="1713280" cy="827436"/>
            </a:xfrm>
            <a:custGeom>
              <a:avLst/>
              <a:gdLst>
                <a:gd name="connsiteX0" fmla="*/ 856641 w 1713280"/>
                <a:gd name="connsiteY0" fmla="*/ 0 h 827436"/>
                <a:gd name="connsiteX1" fmla="*/ 0 w 1713280"/>
                <a:gd name="connsiteY1" fmla="*/ 827437 h 827436"/>
                <a:gd name="connsiteX2" fmla="*/ 1713281 w 1713280"/>
                <a:gd name="connsiteY2" fmla="*/ 827437 h 827436"/>
                <a:gd name="connsiteX3" fmla="*/ 85664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856641" y="0"/>
                  </a:moveTo>
                  <a:lnTo>
                    <a:pt x="0" y="827437"/>
                  </a:lnTo>
                  <a:lnTo>
                    <a:pt x="1713281" y="827437"/>
                  </a:lnTo>
                  <a:lnTo>
                    <a:pt x="856641" y="0"/>
                  </a:lnTo>
                </a:path>
              </a:pathLst>
            </a:custGeom>
            <a:solidFill>
              <a:srgbClr val="3D9138"/>
            </a:solidFill>
            <a:ln w="48661" cap="flat">
              <a:noFill/>
              <a:prstDash val="solid"/>
              <a:miter/>
            </a:ln>
          </p:spPr>
          <p:txBody>
            <a:bodyPr rtlCol="0" anchor="ctr"/>
            <a:lstStyle/>
            <a:p>
              <a:endParaRPr lang="ja-JP" altLang="en-US"/>
            </a:p>
          </p:txBody>
        </p:sp>
        <p:sp>
          <p:nvSpPr>
            <p:cNvPr id="898" name="フリーフォーム: 図形 897">
              <a:extLst>
                <a:ext uri="{FF2B5EF4-FFF2-40B4-BE49-F238E27FC236}">
                  <a16:creationId xmlns:a16="http://schemas.microsoft.com/office/drawing/2014/main" id="{F3FF7ADB-B19F-4647-8C76-CE746AD4A157}"/>
                </a:ext>
              </a:extLst>
            </p:cNvPr>
            <p:cNvSpPr/>
            <p:nvPr/>
          </p:nvSpPr>
          <p:spPr>
            <a:xfrm>
              <a:off x="13125468" y="-2988506"/>
              <a:ext cx="856640" cy="1659740"/>
            </a:xfrm>
            <a:custGeom>
              <a:avLst/>
              <a:gdLst>
                <a:gd name="connsiteX0" fmla="*/ 0 w 856640"/>
                <a:gd name="connsiteY0" fmla="*/ 0 h 1659740"/>
                <a:gd name="connsiteX1" fmla="*/ 0 w 856640"/>
                <a:gd name="connsiteY1" fmla="*/ 1659741 h 1659740"/>
                <a:gd name="connsiteX2" fmla="*/ 856641 w 856640"/>
                <a:gd name="connsiteY2" fmla="*/ 832304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1" y="832304"/>
                  </a:lnTo>
                  <a:lnTo>
                    <a:pt x="0" y="0"/>
                  </a:lnTo>
                </a:path>
              </a:pathLst>
            </a:custGeom>
            <a:solidFill>
              <a:srgbClr val="408D38"/>
            </a:solidFill>
            <a:ln w="48661" cap="flat">
              <a:noFill/>
              <a:prstDash val="solid"/>
              <a:miter/>
            </a:ln>
          </p:spPr>
          <p:txBody>
            <a:bodyPr rtlCol="0" anchor="ctr"/>
            <a:lstStyle/>
            <a:p>
              <a:endParaRPr lang="ja-JP" altLang="en-US"/>
            </a:p>
          </p:txBody>
        </p:sp>
        <p:sp>
          <p:nvSpPr>
            <p:cNvPr id="899" name="フリーフォーム: 図形 898">
              <a:extLst>
                <a:ext uri="{FF2B5EF4-FFF2-40B4-BE49-F238E27FC236}">
                  <a16:creationId xmlns:a16="http://schemas.microsoft.com/office/drawing/2014/main" id="{F955973D-73C6-443F-BDFF-B370C5E6D516}"/>
                </a:ext>
              </a:extLst>
            </p:cNvPr>
            <p:cNvSpPr/>
            <p:nvPr/>
          </p:nvSpPr>
          <p:spPr>
            <a:xfrm>
              <a:off x="13125468" y="-2988506"/>
              <a:ext cx="1713280" cy="832303"/>
            </a:xfrm>
            <a:custGeom>
              <a:avLst/>
              <a:gdLst>
                <a:gd name="connsiteX0" fmla="*/ 1713281 w 1713280"/>
                <a:gd name="connsiteY0" fmla="*/ 0 h 832303"/>
                <a:gd name="connsiteX1" fmla="*/ 1713281 w 1713280"/>
                <a:gd name="connsiteY1" fmla="*/ 0 h 832303"/>
                <a:gd name="connsiteX2" fmla="*/ 0 w 1713280"/>
                <a:gd name="connsiteY2" fmla="*/ 0 h 832303"/>
                <a:gd name="connsiteX3" fmla="*/ 856641 w 1713280"/>
                <a:gd name="connsiteY3" fmla="*/ 832304 h 832303"/>
                <a:gd name="connsiteX4" fmla="*/ 1713281 w 1713280"/>
                <a:gd name="connsiteY4" fmla="*/ 0 h 832303"/>
                <a:gd name="connsiteX5" fmla="*/ 1713281 w 1713280"/>
                <a:gd name="connsiteY5" fmla="*/ 0 h 832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3280" h="832303">
                  <a:moveTo>
                    <a:pt x="1713281" y="0"/>
                  </a:moveTo>
                  <a:lnTo>
                    <a:pt x="1713281" y="0"/>
                  </a:lnTo>
                  <a:lnTo>
                    <a:pt x="0" y="0"/>
                  </a:lnTo>
                  <a:lnTo>
                    <a:pt x="856641" y="832304"/>
                  </a:lnTo>
                  <a:lnTo>
                    <a:pt x="1713281" y="0"/>
                  </a:lnTo>
                  <a:lnTo>
                    <a:pt x="1713281" y="0"/>
                  </a:lnTo>
                </a:path>
              </a:pathLst>
            </a:custGeom>
            <a:solidFill>
              <a:srgbClr val="3B9338"/>
            </a:solidFill>
            <a:ln w="48661" cap="flat">
              <a:noFill/>
              <a:prstDash val="solid"/>
              <a:miter/>
            </a:ln>
          </p:spPr>
          <p:txBody>
            <a:bodyPr rtlCol="0" anchor="ctr"/>
            <a:lstStyle/>
            <a:p>
              <a:endParaRPr lang="ja-JP" altLang="en-US"/>
            </a:p>
          </p:txBody>
        </p:sp>
        <p:sp>
          <p:nvSpPr>
            <p:cNvPr id="900" name="フリーフォーム: 図形 899">
              <a:extLst>
                <a:ext uri="{FF2B5EF4-FFF2-40B4-BE49-F238E27FC236}">
                  <a16:creationId xmlns:a16="http://schemas.microsoft.com/office/drawing/2014/main" id="{8B43D961-42C7-4A4C-B6D2-401901BA967C}"/>
                </a:ext>
              </a:extLst>
            </p:cNvPr>
            <p:cNvSpPr/>
            <p:nvPr/>
          </p:nvSpPr>
          <p:spPr>
            <a:xfrm>
              <a:off x="11412187" y="-2156202"/>
              <a:ext cx="1713280" cy="827436"/>
            </a:xfrm>
            <a:custGeom>
              <a:avLst/>
              <a:gdLst>
                <a:gd name="connsiteX0" fmla="*/ 856640 w 1713280"/>
                <a:gd name="connsiteY0" fmla="*/ 0 h 827436"/>
                <a:gd name="connsiteX1" fmla="*/ 0 w 1713280"/>
                <a:gd name="connsiteY1" fmla="*/ 827437 h 827436"/>
                <a:gd name="connsiteX2" fmla="*/ 1713281 w 1713280"/>
                <a:gd name="connsiteY2" fmla="*/ 827437 h 827436"/>
                <a:gd name="connsiteX3" fmla="*/ 856640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856640" y="0"/>
                  </a:moveTo>
                  <a:lnTo>
                    <a:pt x="0" y="827437"/>
                  </a:lnTo>
                  <a:lnTo>
                    <a:pt x="1713281" y="827437"/>
                  </a:lnTo>
                  <a:lnTo>
                    <a:pt x="856640" y="0"/>
                  </a:lnTo>
                </a:path>
              </a:pathLst>
            </a:custGeom>
            <a:solidFill>
              <a:srgbClr val="408D38"/>
            </a:solidFill>
            <a:ln w="48661" cap="flat">
              <a:noFill/>
              <a:prstDash val="solid"/>
              <a:miter/>
            </a:ln>
          </p:spPr>
          <p:txBody>
            <a:bodyPr rtlCol="0" anchor="ctr"/>
            <a:lstStyle/>
            <a:p>
              <a:endParaRPr lang="ja-JP" altLang="en-US"/>
            </a:p>
          </p:txBody>
        </p:sp>
        <p:sp>
          <p:nvSpPr>
            <p:cNvPr id="901" name="フリーフォーム: 図形 900">
              <a:extLst>
                <a:ext uri="{FF2B5EF4-FFF2-40B4-BE49-F238E27FC236}">
                  <a16:creationId xmlns:a16="http://schemas.microsoft.com/office/drawing/2014/main" id="{455A07EB-031B-4BD8-B22A-A8ED2C01ECF0}"/>
                </a:ext>
              </a:extLst>
            </p:cNvPr>
            <p:cNvSpPr/>
            <p:nvPr/>
          </p:nvSpPr>
          <p:spPr>
            <a:xfrm>
              <a:off x="11412187" y="-2988506"/>
              <a:ext cx="856640" cy="1659740"/>
            </a:xfrm>
            <a:custGeom>
              <a:avLst/>
              <a:gdLst>
                <a:gd name="connsiteX0" fmla="*/ 0 w 856640"/>
                <a:gd name="connsiteY0" fmla="*/ 0 h 1659740"/>
                <a:gd name="connsiteX1" fmla="*/ 0 w 856640"/>
                <a:gd name="connsiteY1" fmla="*/ 1659741 h 1659740"/>
                <a:gd name="connsiteX2" fmla="*/ 856640 w 856640"/>
                <a:gd name="connsiteY2" fmla="*/ 832304 h 1659740"/>
                <a:gd name="connsiteX3" fmla="*/ 0 w 856640"/>
                <a:gd name="connsiteY3" fmla="*/ 0 h 1659740"/>
              </a:gdLst>
              <a:ahLst/>
              <a:cxnLst>
                <a:cxn ang="0">
                  <a:pos x="connsiteX0" y="connsiteY0"/>
                </a:cxn>
                <a:cxn ang="0">
                  <a:pos x="connsiteX1" y="connsiteY1"/>
                </a:cxn>
                <a:cxn ang="0">
                  <a:pos x="connsiteX2" y="connsiteY2"/>
                </a:cxn>
                <a:cxn ang="0">
                  <a:pos x="connsiteX3" y="connsiteY3"/>
                </a:cxn>
              </a:cxnLst>
              <a:rect l="l" t="t" r="r" b="b"/>
              <a:pathLst>
                <a:path w="856640" h="1659740">
                  <a:moveTo>
                    <a:pt x="0" y="0"/>
                  </a:moveTo>
                  <a:lnTo>
                    <a:pt x="0" y="1659741"/>
                  </a:lnTo>
                  <a:lnTo>
                    <a:pt x="856640" y="832304"/>
                  </a:lnTo>
                  <a:lnTo>
                    <a:pt x="0" y="0"/>
                  </a:lnTo>
                </a:path>
              </a:pathLst>
            </a:custGeom>
            <a:solidFill>
              <a:srgbClr val="3D9138"/>
            </a:solidFill>
            <a:ln w="48661" cap="flat">
              <a:noFill/>
              <a:prstDash val="solid"/>
              <a:miter/>
            </a:ln>
          </p:spPr>
          <p:txBody>
            <a:bodyPr rtlCol="0" anchor="ctr"/>
            <a:lstStyle/>
            <a:p>
              <a:endParaRPr lang="ja-JP" altLang="en-US"/>
            </a:p>
          </p:txBody>
        </p:sp>
        <p:sp>
          <p:nvSpPr>
            <p:cNvPr id="902" name="フリーフォーム: 図形 901">
              <a:extLst>
                <a:ext uri="{FF2B5EF4-FFF2-40B4-BE49-F238E27FC236}">
                  <a16:creationId xmlns:a16="http://schemas.microsoft.com/office/drawing/2014/main" id="{1CC5BEF9-2D12-49F5-B444-35EE9C656560}"/>
                </a:ext>
              </a:extLst>
            </p:cNvPr>
            <p:cNvSpPr/>
            <p:nvPr/>
          </p:nvSpPr>
          <p:spPr>
            <a:xfrm>
              <a:off x="11412187" y="-2988506"/>
              <a:ext cx="1713280" cy="832303"/>
            </a:xfrm>
            <a:custGeom>
              <a:avLst/>
              <a:gdLst>
                <a:gd name="connsiteX0" fmla="*/ 1713281 w 1713280"/>
                <a:gd name="connsiteY0" fmla="*/ 0 h 832303"/>
                <a:gd name="connsiteX1" fmla="*/ 0 w 1713280"/>
                <a:gd name="connsiteY1" fmla="*/ 0 h 832303"/>
                <a:gd name="connsiteX2" fmla="*/ 856640 w 1713280"/>
                <a:gd name="connsiteY2" fmla="*/ 832304 h 832303"/>
                <a:gd name="connsiteX3" fmla="*/ 1713281 w 1713280"/>
                <a:gd name="connsiteY3" fmla="*/ 0 h 832303"/>
              </a:gdLst>
              <a:ahLst/>
              <a:cxnLst>
                <a:cxn ang="0">
                  <a:pos x="connsiteX0" y="connsiteY0"/>
                </a:cxn>
                <a:cxn ang="0">
                  <a:pos x="connsiteX1" y="connsiteY1"/>
                </a:cxn>
                <a:cxn ang="0">
                  <a:pos x="connsiteX2" y="connsiteY2"/>
                </a:cxn>
                <a:cxn ang="0">
                  <a:pos x="connsiteX3" y="connsiteY3"/>
                </a:cxn>
              </a:cxnLst>
              <a:rect l="l" t="t" r="r" b="b"/>
              <a:pathLst>
                <a:path w="1713280" h="832303">
                  <a:moveTo>
                    <a:pt x="1713281" y="0"/>
                  </a:moveTo>
                  <a:lnTo>
                    <a:pt x="0" y="0"/>
                  </a:lnTo>
                  <a:lnTo>
                    <a:pt x="856640" y="832304"/>
                  </a:lnTo>
                  <a:lnTo>
                    <a:pt x="1713281" y="0"/>
                  </a:lnTo>
                </a:path>
              </a:pathLst>
            </a:custGeom>
            <a:solidFill>
              <a:srgbClr val="438838"/>
            </a:solidFill>
            <a:ln w="48661" cap="flat">
              <a:noFill/>
              <a:prstDash val="solid"/>
              <a:miter/>
            </a:ln>
          </p:spPr>
          <p:txBody>
            <a:bodyPr rtlCol="0" anchor="ctr"/>
            <a:lstStyle/>
            <a:p>
              <a:endParaRPr lang="ja-JP" altLang="en-US"/>
            </a:p>
          </p:txBody>
        </p:sp>
        <p:sp>
          <p:nvSpPr>
            <p:cNvPr id="903" name="フリーフォーム: 図形 902">
              <a:extLst>
                <a:ext uri="{FF2B5EF4-FFF2-40B4-BE49-F238E27FC236}">
                  <a16:creationId xmlns:a16="http://schemas.microsoft.com/office/drawing/2014/main" id="{D56DE969-971B-4C10-88E7-279625F4A77A}"/>
                </a:ext>
              </a:extLst>
            </p:cNvPr>
            <p:cNvSpPr/>
            <p:nvPr/>
          </p:nvSpPr>
          <p:spPr>
            <a:xfrm>
              <a:off x="12268828" y="-2988506"/>
              <a:ext cx="856640" cy="1659740"/>
            </a:xfrm>
            <a:custGeom>
              <a:avLst/>
              <a:gdLst>
                <a:gd name="connsiteX0" fmla="*/ 856640 w 856640"/>
                <a:gd name="connsiteY0" fmla="*/ 0 h 1659740"/>
                <a:gd name="connsiteX1" fmla="*/ 856640 w 856640"/>
                <a:gd name="connsiteY1" fmla="*/ 0 h 1659740"/>
                <a:gd name="connsiteX2" fmla="*/ 0 w 856640"/>
                <a:gd name="connsiteY2" fmla="*/ 832304 h 1659740"/>
                <a:gd name="connsiteX3" fmla="*/ 856640 w 856640"/>
                <a:gd name="connsiteY3" fmla="*/ 1659741 h 1659740"/>
                <a:gd name="connsiteX4" fmla="*/ 85664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0" y="0"/>
                  </a:moveTo>
                  <a:lnTo>
                    <a:pt x="856640" y="0"/>
                  </a:lnTo>
                  <a:lnTo>
                    <a:pt x="0" y="832304"/>
                  </a:lnTo>
                  <a:lnTo>
                    <a:pt x="856640" y="1659741"/>
                  </a:lnTo>
                  <a:lnTo>
                    <a:pt x="856640" y="0"/>
                  </a:lnTo>
                </a:path>
              </a:pathLst>
            </a:custGeom>
            <a:solidFill>
              <a:srgbClr val="3D9138"/>
            </a:solidFill>
            <a:ln w="48661" cap="flat">
              <a:noFill/>
              <a:prstDash val="solid"/>
              <a:miter/>
            </a:ln>
          </p:spPr>
          <p:txBody>
            <a:bodyPr rtlCol="0" anchor="ctr"/>
            <a:lstStyle/>
            <a:p>
              <a:endParaRPr lang="ja-JP" altLang="en-US"/>
            </a:p>
          </p:txBody>
        </p:sp>
        <p:sp>
          <p:nvSpPr>
            <p:cNvPr id="904" name="フリーフォーム: 図形 903">
              <a:extLst>
                <a:ext uri="{FF2B5EF4-FFF2-40B4-BE49-F238E27FC236}">
                  <a16:creationId xmlns:a16="http://schemas.microsoft.com/office/drawing/2014/main" id="{4BEF84C1-A9CD-4F24-8D34-E550FC834EF4}"/>
                </a:ext>
              </a:extLst>
            </p:cNvPr>
            <p:cNvSpPr/>
            <p:nvPr/>
          </p:nvSpPr>
          <p:spPr>
            <a:xfrm>
              <a:off x="11412187" y="-4648247"/>
              <a:ext cx="856640" cy="1659740"/>
            </a:xfrm>
            <a:custGeom>
              <a:avLst/>
              <a:gdLst>
                <a:gd name="connsiteX0" fmla="*/ 0 w 856640"/>
                <a:gd name="connsiteY0" fmla="*/ 0 h 1659740"/>
                <a:gd name="connsiteX1" fmla="*/ 0 w 856640"/>
                <a:gd name="connsiteY1" fmla="*/ 0 h 1659740"/>
                <a:gd name="connsiteX2" fmla="*/ 0 w 856640"/>
                <a:gd name="connsiteY2" fmla="*/ 1659741 h 1659740"/>
                <a:gd name="connsiteX3" fmla="*/ 856640 w 856640"/>
                <a:gd name="connsiteY3" fmla="*/ 827437 h 1659740"/>
                <a:gd name="connsiteX4" fmla="*/ 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0" y="0"/>
                  </a:moveTo>
                  <a:lnTo>
                    <a:pt x="0" y="0"/>
                  </a:lnTo>
                  <a:lnTo>
                    <a:pt x="0" y="1659741"/>
                  </a:lnTo>
                  <a:lnTo>
                    <a:pt x="856640" y="827437"/>
                  </a:lnTo>
                  <a:lnTo>
                    <a:pt x="0" y="0"/>
                  </a:lnTo>
                </a:path>
              </a:pathLst>
            </a:custGeom>
            <a:solidFill>
              <a:srgbClr val="3E9038"/>
            </a:solidFill>
            <a:ln w="48661" cap="flat">
              <a:noFill/>
              <a:prstDash val="solid"/>
              <a:miter/>
            </a:ln>
          </p:spPr>
          <p:txBody>
            <a:bodyPr rtlCol="0" anchor="ctr"/>
            <a:lstStyle/>
            <a:p>
              <a:endParaRPr lang="ja-JP" altLang="en-US"/>
            </a:p>
          </p:txBody>
        </p:sp>
        <p:sp>
          <p:nvSpPr>
            <p:cNvPr id="905" name="フリーフォーム: 図形 904">
              <a:extLst>
                <a:ext uri="{FF2B5EF4-FFF2-40B4-BE49-F238E27FC236}">
                  <a16:creationId xmlns:a16="http://schemas.microsoft.com/office/drawing/2014/main" id="{E429DD49-E846-4AB0-9FD7-F4C30937603F}"/>
                </a:ext>
              </a:extLst>
            </p:cNvPr>
            <p:cNvSpPr/>
            <p:nvPr/>
          </p:nvSpPr>
          <p:spPr>
            <a:xfrm>
              <a:off x="11412187" y="-4648247"/>
              <a:ext cx="1713280" cy="827436"/>
            </a:xfrm>
            <a:custGeom>
              <a:avLst/>
              <a:gdLst>
                <a:gd name="connsiteX0" fmla="*/ 1713281 w 1713280"/>
                <a:gd name="connsiteY0" fmla="*/ 0 h 827436"/>
                <a:gd name="connsiteX1" fmla="*/ 0 w 1713280"/>
                <a:gd name="connsiteY1" fmla="*/ 0 h 827436"/>
                <a:gd name="connsiteX2" fmla="*/ 856640 w 1713280"/>
                <a:gd name="connsiteY2" fmla="*/ 827437 h 827436"/>
                <a:gd name="connsiteX3" fmla="*/ 171328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1713281" y="0"/>
                  </a:moveTo>
                  <a:lnTo>
                    <a:pt x="0" y="0"/>
                  </a:lnTo>
                  <a:lnTo>
                    <a:pt x="856640" y="827437"/>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906" name="フリーフォーム: 図形 905">
              <a:extLst>
                <a:ext uri="{FF2B5EF4-FFF2-40B4-BE49-F238E27FC236}">
                  <a16:creationId xmlns:a16="http://schemas.microsoft.com/office/drawing/2014/main" id="{37201399-7514-468B-91D8-A2AF57FC4F5D}"/>
                </a:ext>
              </a:extLst>
            </p:cNvPr>
            <p:cNvSpPr/>
            <p:nvPr/>
          </p:nvSpPr>
          <p:spPr>
            <a:xfrm>
              <a:off x="12268828" y="-4648247"/>
              <a:ext cx="856640" cy="1659740"/>
            </a:xfrm>
            <a:custGeom>
              <a:avLst/>
              <a:gdLst>
                <a:gd name="connsiteX0" fmla="*/ 856640 w 856640"/>
                <a:gd name="connsiteY0" fmla="*/ 0 h 1659740"/>
                <a:gd name="connsiteX1" fmla="*/ 856640 w 856640"/>
                <a:gd name="connsiteY1" fmla="*/ 0 h 1659740"/>
                <a:gd name="connsiteX2" fmla="*/ 0 w 856640"/>
                <a:gd name="connsiteY2" fmla="*/ 827437 h 1659740"/>
                <a:gd name="connsiteX3" fmla="*/ 856640 w 856640"/>
                <a:gd name="connsiteY3" fmla="*/ 1659741 h 1659740"/>
                <a:gd name="connsiteX4" fmla="*/ 85664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856640" y="0"/>
                  </a:moveTo>
                  <a:lnTo>
                    <a:pt x="856640" y="0"/>
                  </a:lnTo>
                  <a:lnTo>
                    <a:pt x="0" y="827437"/>
                  </a:lnTo>
                  <a:lnTo>
                    <a:pt x="856640" y="1659741"/>
                  </a:lnTo>
                  <a:lnTo>
                    <a:pt x="856640" y="0"/>
                  </a:lnTo>
                </a:path>
              </a:pathLst>
            </a:custGeom>
            <a:solidFill>
              <a:srgbClr val="3D9138"/>
            </a:solidFill>
            <a:ln w="48661" cap="flat">
              <a:noFill/>
              <a:prstDash val="solid"/>
              <a:miter/>
            </a:ln>
          </p:spPr>
          <p:txBody>
            <a:bodyPr rtlCol="0" anchor="ctr"/>
            <a:lstStyle/>
            <a:p>
              <a:endParaRPr lang="ja-JP" altLang="en-US"/>
            </a:p>
          </p:txBody>
        </p:sp>
        <p:sp>
          <p:nvSpPr>
            <p:cNvPr id="907" name="フリーフォーム: 図形 906">
              <a:extLst>
                <a:ext uri="{FF2B5EF4-FFF2-40B4-BE49-F238E27FC236}">
                  <a16:creationId xmlns:a16="http://schemas.microsoft.com/office/drawing/2014/main" id="{3E753EE9-7AF6-4AC6-8C05-22E2589EC3C4}"/>
                </a:ext>
              </a:extLst>
            </p:cNvPr>
            <p:cNvSpPr/>
            <p:nvPr/>
          </p:nvSpPr>
          <p:spPr>
            <a:xfrm>
              <a:off x="11412187" y="-3820810"/>
              <a:ext cx="1713280" cy="832303"/>
            </a:xfrm>
            <a:custGeom>
              <a:avLst/>
              <a:gdLst>
                <a:gd name="connsiteX0" fmla="*/ 856640 w 1713280"/>
                <a:gd name="connsiteY0" fmla="*/ 0 h 832303"/>
                <a:gd name="connsiteX1" fmla="*/ 856640 w 1713280"/>
                <a:gd name="connsiteY1" fmla="*/ 0 h 832303"/>
                <a:gd name="connsiteX2" fmla="*/ 0 w 1713280"/>
                <a:gd name="connsiteY2" fmla="*/ 832304 h 832303"/>
                <a:gd name="connsiteX3" fmla="*/ 1713281 w 1713280"/>
                <a:gd name="connsiteY3" fmla="*/ 832304 h 832303"/>
                <a:gd name="connsiteX4" fmla="*/ 856640 w 1713280"/>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3">
                  <a:moveTo>
                    <a:pt x="856640" y="0"/>
                  </a:moveTo>
                  <a:lnTo>
                    <a:pt x="856640" y="0"/>
                  </a:lnTo>
                  <a:lnTo>
                    <a:pt x="0" y="832304"/>
                  </a:lnTo>
                  <a:lnTo>
                    <a:pt x="1713281" y="832304"/>
                  </a:lnTo>
                  <a:lnTo>
                    <a:pt x="856640" y="0"/>
                  </a:lnTo>
                </a:path>
              </a:pathLst>
            </a:custGeom>
            <a:solidFill>
              <a:srgbClr val="3D9138"/>
            </a:solidFill>
            <a:ln w="48661" cap="flat">
              <a:noFill/>
              <a:prstDash val="solid"/>
              <a:miter/>
            </a:ln>
          </p:spPr>
          <p:txBody>
            <a:bodyPr rtlCol="0" anchor="ctr"/>
            <a:lstStyle/>
            <a:p>
              <a:endParaRPr lang="ja-JP" altLang="en-US"/>
            </a:p>
          </p:txBody>
        </p:sp>
        <p:sp>
          <p:nvSpPr>
            <p:cNvPr id="908" name="フリーフォーム: 図形 907">
              <a:extLst>
                <a:ext uri="{FF2B5EF4-FFF2-40B4-BE49-F238E27FC236}">
                  <a16:creationId xmlns:a16="http://schemas.microsoft.com/office/drawing/2014/main" id="{10425F79-97CB-4AA9-A495-A18DF398C5D8}"/>
                </a:ext>
              </a:extLst>
            </p:cNvPr>
            <p:cNvSpPr/>
            <p:nvPr/>
          </p:nvSpPr>
          <p:spPr>
            <a:xfrm>
              <a:off x="13125468" y="-4648247"/>
              <a:ext cx="1713280" cy="827436"/>
            </a:xfrm>
            <a:custGeom>
              <a:avLst/>
              <a:gdLst>
                <a:gd name="connsiteX0" fmla="*/ 1713281 w 1713280"/>
                <a:gd name="connsiteY0" fmla="*/ 0 h 827436"/>
                <a:gd name="connsiteX1" fmla="*/ 0 w 1713280"/>
                <a:gd name="connsiteY1" fmla="*/ 0 h 827436"/>
                <a:gd name="connsiteX2" fmla="*/ 856641 w 1713280"/>
                <a:gd name="connsiteY2" fmla="*/ 827437 h 827436"/>
                <a:gd name="connsiteX3" fmla="*/ 1713281 w 1713280"/>
                <a:gd name="connsiteY3" fmla="*/ 0 h 827436"/>
              </a:gdLst>
              <a:ahLst/>
              <a:cxnLst>
                <a:cxn ang="0">
                  <a:pos x="connsiteX0" y="connsiteY0"/>
                </a:cxn>
                <a:cxn ang="0">
                  <a:pos x="connsiteX1" y="connsiteY1"/>
                </a:cxn>
                <a:cxn ang="0">
                  <a:pos x="connsiteX2" y="connsiteY2"/>
                </a:cxn>
                <a:cxn ang="0">
                  <a:pos x="connsiteX3" y="connsiteY3"/>
                </a:cxn>
              </a:cxnLst>
              <a:rect l="l" t="t" r="r" b="b"/>
              <a:pathLst>
                <a:path w="1713280" h="827436">
                  <a:moveTo>
                    <a:pt x="1713281" y="0"/>
                  </a:moveTo>
                  <a:lnTo>
                    <a:pt x="0" y="0"/>
                  </a:lnTo>
                  <a:lnTo>
                    <a:pt x="856641" y="827437"/>
                  </a:lnTo>
                  <a:lnTo>
                    <a:pt x="1713281" y="0"/>
                  </a:lnTo>
                </a:path>
              </a:pathLst>
            </a:custGeom>
            <a:solidFill>
              <a:srgbClr val="408D38"/>
            </a:solidFill>
            <a:ln w="48661" cap="flat">
              <a:noFill/>
              <a:prstDash val="solid"/>
              <a:miter/>
            </a:ln>
          </p:spPr>
          <p:txBody>
            <a:bodyPr rtlCol="0" anchor="ctr"/>
            <a:lstStyle/>
            <a:p>
              <a:endParaRPr lang="ja-JP" altLang="en-US"/>
            </a:p>
          </p:txBody>
        </p:sp>
        <p:sp>
          <p:nvSpPr>
            <p:cNvPr id="909" name="フリーフォーム: 図形 908">
              <a:extLst>
                <a:ext uri="{FF2B5EF4-FFF2-40B4-BE49-F238E27FC236}">
                  <a16:creationId xmlns:a16="http://schemas.microsoft.com/office/drawing/2014/main" id="{BD91CD79-3D0B-4231-AC4F-A8A47C87DB67}"/>
                </a:ext>
              </a:extLst>
            </p:cNvPr>
            <p:cNvSpPr/>
            <p:nvPr/>
          </p:nvSpPr>
          <p:spPr>
            <a:xfrm>
              <a:off x="13982109" y="-4648247"/>
              <a:ext cx="856639" cy="1659740"/>
            </a:xfrm>
            <a:custGeom>
              <a:avLst/>
              <a:gdLst>
                <a:gd name="connsiteX0" fmla="*/ 856640 w 856639"/>
                <a:gd name="connsiteY0" fmla="*/ 1659741 h 1659740"/>
                <a:gd name="connsiteX1" fmla="*/ 856640 w 856639"/>
                <a:gd name="connsiteY1" fmla="*/ 1659741 h 1659740"/>
                <a:gd name="connsiteX2" fmla="*/ 856640 w 856639"/>
                <a:gd name="connsiteY2" fmla="*/ 0 h 1659740"/>
                <a:gd name="connsiteX3" fmla="*/ 856640 w 856639"/>
                <a:gd name="connsiteY3" fmla="*/ 0 h 1659740"/>
                <a:gd name="connsiteX4" fmla="*/ 0 w 856639"/>
                <a:gd name="connsiteY4" fmla="*/ 827437 h 1659740"/>
                <a:gd name="connsiteX5" fmla="*/ 856640 w 856639"/>
                <a:gd name="connsiteY5" fmla="*/ 1659741 h 1659740"/>
                <a:gd name="connsiteX6" fmla="*/ 856640 w 856639"/>
                <a:gd name="connsiteY6" fmla="*/ 0 h 1659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6639" h="1659740">
                  <a:moveTo>
                    <a:pt x="856640" y="1659741"/>
                  </a:moveTo>
                  <a:lnTo>
                    <a:pt x="856640" y="1659741"/>
                  </a:lnTo>
                  <a:moveTo>
                    <a:pt x="856640" y="0"/>
                  </a:moveTo>
                  <a:lnTo>
                    <a:pt x="856640" y="0"/>
                  </a:lnTo>
                  <a:lnTo>
                    <a:pt x="0" y="827437"/>
                  </a:lnTo>
                  <a:lnTo>
                    <a:pt x="856640" y="1659741"/>
                  </a:lnTo>
                  <a:lnTo>
                    <a:pt x="856640" y="0"/>
                  </a:lnTo>
                </a:path>
              </a:pathLst>
            </a:custGeom>
            <a:solidFill>
              <a:srgbClr val="359939"/>
            </a:solidFill>
            <a:ln w="48661" cap="flat">
              <a:noFill/>
              <a:prstDash val="solid"/>
              <a:miter/>
            </a:ln>
          </p:spPr>
          <p:txBody>
            <a:bodyPr rtlCol="0" anchor="ctr"/>
            <a:lstStyle/>
            <a:p>
              <a:endParaRPr lang="ja-JP" altLang="en-US"/>
            </a:p>
          </p:txBody>
        </p:sp>
        <p:sp>
          <p:nvSpPr>
            <p:cNvPr id="910" name="フリーフォーム: 図形 909">
              <a:extLst>
                <a:ext uri="{FF2B5EF4-FFF2-40B4-BE49-F238E27FC236}">
                  <a16:creationId xmlns:a16="http://schemas.microsoft.com/office/drawing/2014/main" id="{0DA86C5F-2B57-4D34-8800-D279D31F9C6B}"/>
                </a:ext>
              </a:extLst>
            </p:cNvPr>
            <p:cNvSpPr/>
            <p:nvPr/>
          </p:nvSpPr>
          <p:spPr>
            <a:xfrm>
              <a:off x="13125468" y="-3820810"/>
              <a:ext cx="1713280" cy="832303"/>
            </a:xfrm>
            <a:custGeom>
              <a:avLst/>
              <a:gdLst>
                <a:gd name="connsiteX0" fmla="*/ 856641 w 1713280"/>
                <a:gd name="connsiteY0" fmla="*/ 0 h 832303"/>
                <a:gd name="connsiteX1" fmla="*/ 856641 w 1713280"/>
                <a:gd name="connsiteY1" fmla="*/ 0 h 832303"/>
                <a:gd name="connsiteX2" fmla="*/ 0 w 1713280"/>
                <a:gd name="connsiteY2" fmla="*/ 832304 h 832303"/>
                <a:gd name="connsiteX3" fmla="*/ 1713281 w 1713280"/>
                <a:gd name="connsiteY3" fmla="*/ 832304 h 832303"/>
                <a:gd name="connsiteX4" fmla="*/ 856641 w 1713280"/>
                <a:gd name="connsiteY4" fmla="*/ 0 h 83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3280" h="832303">
                  <a:moveTo>
                    <a:pt x="856641" y="0"/>
                  </a:moveTo>
                  <a:lnTo>
                    <a:pt x="856641" y="0"/>
                  </a:lnTo>
                  <a:lnTo>
                    <a:pt x="0" y="832304"/>
                  </a:lnTo>
                  <a:lnTo>
                    <a:pt x="1713281" y="832304"/>
                  </a:lnTo>
                  <a:lnTo>
                    <a:pt x="856641" y="0"/>
                  </a:lnTo>
                </a:path>
              </a:pathLst>
            </a:custGeom>
            <a:solidFill>
              <a:srgbClr val="3D9138"/>
            </a:solidFill>
            <a:ln w="48661" cap="flat">
              <a:noFill/>
              <a:prstDash val="solid"/>
              <a:miter/>
            </a:ln>
          </p:spPr>
          <p:txBody>
            <a:bodyPr rtlCol="0" anchor="ctr"/>
            <a:lstStyle/>
            <a:p>
              <a:endParaRPr lang="ja-JP" altLang="en-US"/>
            </a:p>
          </p:txBody>
        </p:sp>
        <p:sp>
          <p:nvSpPr>
            <p:cNvPr id="911" name="フリーフォーム: 図形 910">
              <a:extLst>
                <a:ext uri="{FF2B5EF4-FFF2-40B4-BE49-F238E27FC236}">
                  <a16:creationId xmlns:a16="http://schemas.microsoft.com/office/drawing/2014/main" id="{09EAC8ED-8A59-4C8C-A83B-3FAC13767EEB}"/>
                </a:ext>
              </a:extLst>
            </p:cNvPr>
            <p:cNvSpPr/>
            <p:nvPr/>
          </p:nvSpPr>
          <p:spPr>
            <a:xfrm>
              <a:off x="13125468" y="-4648247"/>
              <a:ext cx="856640" cy="1659740"/>
            </a:xfrm>
            <a:custGeom>
              <a:avLst/>
              <a:gdLst>
                <a:gd name="connsiteX0" fmla="*/ 0 w 856640"/>
                <a:gd name="connsiteY0" fmla="*/ 0 h 1659740"/>
                <a:gd name="connsiteX1" fmla="*/ 0 w 856640"/>
                <a:gd name="connsiteY1" fmla="*/ 0 h 1659740"/>
                <a:gd name="connsiteX2" fmla="*/ 0 w 856640"/>
                <a:gd name="connsiteY2" fmla="*/ 1659741 h 1659740"/>
                <a:gd name="connsiteX3" fmla="*/ 856641 w 856640"/>
                <a:gd name="connsiteY3" fmla="*/ 827437 h 1659740"/>
                <a:gd name="connsiteX4" fmla="*/ 0 w 856640"/>
                <a:gd name="connsiteY4" fmla="*/ 0 h 1659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640" h="1659740">
                  <a:moveTo>
                    <a:pt x="0" y="0"/>
                  </a:moveTo>
                  <a:lnTo>
                    <a:pt x="0" y="0"/>
                  </a:lnTo>
                  <a:lnTo>
                    <a:pt x="0" y="1659741"/>
                  </a:lnTo>
                  <a:lnTo>
                    <a:pt x="856641" y="827437"/>
                  </a:lnTo>
                  <a:lnTo>
                    <a:pt x="0" y="0"/>
                  </a:lnTo>
                </a:path>
              </a:pathLst>
            </a:custGeom>
            <a:solidFill>
              <a:srgbClr val="3F8E38"/>
            </a:solidFill>
            <a:ln w="48661" cap="flat">
              <a:noFill/>
              <a:prstDash val="solid"/>
              <a:miter/>
            </a:ln>
          </p:spPr>
          <p:txBody>
            <a:bodyPr rtlCol="0" anchor="ctr"/>
            <a:lstStyle/>
            <a:p>
              <a:endParaRPr lang="ja-JP" altLang="en-US"/>
            </a:p>
          </p:txBody>
        </p:sp>
      </p:grpSp>
      <p:grpSp>
        <p:nvGrpSpPr>
          <p:cNvPr id="915" name="グループ化 914">
            <a:extLst>
              <a:ext uri="{FF2B5EF4-FFF2-40B4-BE49-F238E27FC236}">
                <a16:creationId xmlns:a16="http://schemas.microsoft.com/office/drawing/2014/main" id="{28FA0099-0888-4249-B027-6C674DDF422E}"/>
              </a:ext>
            </a:extLst>
          </p:cNvPr>
          <p:cNvGrpSpPr/>
          <p:nvPr/>
        </p:nvGrpSpPr>
        <p:grpSpPr>
          <a:xfrm>
            <a:off x="430017" y="496465"/>
            <a:ext cx="27700128" cy="19605382"/>
            <a:chOff x="430017" y="496465"/>
            <a:chExt cx="27700128" cy="19605382"/>
          </a:xfrm>
        </p:grpSpPr>
        <p:sp>
          <p:nvSpPr>
            <p:cNvPr id="912" name="フリーフォーム: 図形 911">
              <a:extLst>
                <a:ext uri="{FF2B5EF4-FFF2-40B4-BE49-F238E27FC236}">
                  <a16:creationId xmlns:a16="http://schemas.microsoft.com/office/drawing/2014/main" id="{A149F530-9BA6-4C49-87DA-373FEE4E45F6}"/>
                </a:ext>
              </a:extLst>
            </p:cNvPr>
            <p:cNvSpPr/>
            <p:nvPr/>
          </p:nvSpPr>
          <p:spPr>
            <a:xfrm rot="16200000">
              <a:off x="9237818" y="1209520"/>
              <a:ext cx="19605382" cy="18179272"/>
            </a:xfrm>
            <a:custGeom>
              <a:avLst/>
              <a:gdLst>
                <a:gd name="connsiteX0" fmla="*/ 19113790 w 19605382"/>
                <a:gd name="connsiteY0" fmla="*/ 18179272 h 18179272"/>
                <a:gd name="connsiteX1" fmla="*/ 491595 w 19605382"/>
                <a:gd name="connsiteY1" fmla="*/ 18179272 h 18179272"/>
                <a:gd name="connsiteX2" fmla="*/ 0 w 19605382"/>
                <a:gd name="connsiteY2" fmla="*/ 17687678 h 18179272"/>
                <a:gd name="connsiteX3" fmla="*/ 0 w 19605382"/>
                <a:gd name="connsiteY3" fmla="*/ 491595 h 18179272"/>
                <a:gd name="connsiteX4" fmla="*/ 491595 w 19605382"/>
                <a:gd name="connsiteY4" fmla="*/ 0 h 18179272"/>
                <a:gd name="connsiteX5" fmla="*/ 19113790 w 19605382"/>
                <a:gd name="connsiteY5" fmla="*/ 0 h 18179272"/>
                <a:gd name="connsiteX6" fmla="*/ 19605382 w 19605382"/>
                <a:gd name="connsiteY6" fmla="*/ 491595 h 18179272"/>
                <a:gd name="connsiteX7" fmla="*/ 19605382 w 19605382"/>
                <a:gd name="connsiteY7" fmla="*/ 17692544 h 18179272"/>
                <a:gd name="connsiteX8" fmla="*/ 19113790 w 19605382"/>
                <a:gd name="connsiteY8" fmla="*/ 18179272 h 1817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05382" h="18179272">
                  <a:moveTo>
                    <a:pt x="19113790" y="18179272"/>
                  </a:moveTo>
                  <a:lnTo>
                    <a:pt x="491595" y="18179272"/>
                  </a:lnTo>
                  <a:cubicBezTo>
                    <a:pt x="219027" y="18179272"/>
                    <a:pt x="0" y="17960244"/>
                    <a:pt x="0" y="17687678"/>
                  </a:cubicBezTo>
                  <a:lnTo>
                    <a:pt x="0" y="491595"/>
                  </a:lnTo>
                  <a:cubicBezTo>
                    <a:pt x="0" y="219027"/>
                    <a:pt x="219027" y="0"/>
                    <a:pt x="491595" y="0"/>
                  </a:cubicBezTo>
                  <a:lnTo>
                    <a:pt x="19113790" y="0"/>
                  </a:lnTo>
                  <a:cubicBezTo>
                    <a:pt x="19386356" y="0"/>
                    <a:pt x="19605382" y="219027"/>
                    <a:pt x="19605382" y="491595"/>
                  </a:cubicBezTo>
                  <a:lnTo>
                    <a:pt x="19605382" y="17692544"/>
                  </a:lnTo>
                  <a:cubicBezTo>
                    <a:pt x="19600516" y="17960244"/>
                    <a:pt x="19381490" y="18179272"/>
                    <a:pt x="19113790" y="18179272"/>
                  </a:cubicBezTo>
                  <a:close/>
                </a:path>
              </a:pathLst>
            </a:custGeom>
            <a:solidFill>
              <a:srgbClr val="FFFFFF"/>
            </a:solidFill>
            <a:ln w="48661" cap="flat">
              <a:noFill/>
              <a:prstDash val="solid"/>
              <a:miter/>
            </a:ln>
          </p:spPr>
          <p:txBody>
            <a:bodyPr rtlCol="0" anchor="ctr"/>
            <a:lstStyle/>
            <a:p>
              <a:endParaRPr lang="ja-JP" altLang="en-US"/>
            </a:p>
          </p:txBody>
        </p:sp>
        <p:sp>
          <p:nvSpPr>
            <p:cNvPr id="914" name="フリーフォーム: 図形 913">
              <a:extLst>
                <a:ext uri="{FF2B5EF4-FFF2-40B4-BE49-F238E27FC236}">
                  <a16:creationId xmlns:a16="http://schemas.microsoft.com/office/drawing/2014/main" id="{B7333059-F9C1-4969-AA42-4C0CBA2E2625}"/>
                </a:ext>
              </a:extLst>
            </p:cNvPr>
            <p:cNvSpPr/>
            <p:nvPr/>
          </p:nvSpPr>
          <p:spPr>
            <a:xfrm rot="16200000">
              <a:off x="-283038" y="1209520"/>
              <a:ext cx="19605382" cy="18179272"/>
            </a:xfrm>
            <a:custGeom>
              <a:avLst/>
              <a:gdLst>
                <a:gd name="connsiteX0" fmla="*/ 19113790 w 19605382"/>
                <a:gd name="connsiteY0" fmla="*/ 18179272 h 18179272"/>
                <a:gd name="connsiteX1" fmla="*/ 491595 w 19605382"/>
                <a:gd name="connsiteY1" fmla="*/ 18179272 h 18179272"/>
                <a:gd name="connsiteX2" fmla="*/ 0 w 19605382"/>
                <a:gd name="connsiteY2" fmla="*/ 17687678 h 18179272"/>
                <a:gd name="connsiteX3" fmla="*/ 0 w 19605382"/>
                <a:gd name="connsiteY3" fmla="*/ 491595 h 18179272"/>
                <a:gd name="connsiteX4" fmla="*/ 491595 w 19605382"/>
                <a:gd name="connsiteY4" fmla="*/ 0 h 18179272"/>
                <a:gd name="connsiteX5" fmla="*/ 19113790 w 19605382"/>
                <a:gd name="connsiteY5" fmla="*/ 0 h 18179272"/>
                <a:gd name="connsiteX6" fmla="*/ 19605382 w 19605382"/>
                <a:gd name="connsiteY6" fmla="*/ 491595 h 18179272"/>
                <a:gd name="connsiteX7" fmla="*/ 19605382 w 19605382"/>
                <a:gd name="connsiteY7" fmla="*/ 17692544 h 18179272"/>
                <a:gd name="connsiteX8" fmla="*/ 19113790 w 19605382"/>
                <a:gd name="connsiteY8" fmla="*/ 18179272 h 1817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605382" h="18179272">
                  <a:moveTo>
                    <a:pt x="19113790" y="18179272"/>
                  </a:moveTo>
                  <a:lnTo>
                    <a:pt x="491595" y="18179272"/>
                  </a:lnTo>
                  <a:cubicBezTo>
                    <a:pt x="219027" y="18179272"/>
                    <a:pt x="0" y="17960244"/>
                    <a:pt x="0" y="17687678"/>
                  </a:cubicBezTo>
                  <a:lnTo>
                    <a:pt x="0" y="491595"/>
                  </a:lnTo>
                  <a:cubicBezTo>
                    <a:pt x="0" y="219027"/>
                    <a:pt x="219027" y="0"/>
                    <a:pt x="491595" y="0"/>
                  </a:cubicBezTo>
                  <a:lnTo>
                    <a:pt x="19113790" y="0"/>
                  </a:lnTo>
                  <a:cubicBezTo>
                    <a:pt x="19386356" y="0"/>
                    <a:pt x="19605382" y="219027"/>
                    <a:pt x="19605382" y="491595"/>
                  </a:cubicBezTo>
                  <a:lnTo>
                    <a:pt x="19605382" y="17692544"/>
                  </a:lnTo>
                  <a:cubicBezTo>
                    <a:pt x="19600516" y="17960244"/>
                    <a:pt x="19381490" y="18179272"/>
                    <a:pt x="19113790" y="18179272"/>
                  </a:cubicBezTo>
                  <a:close/>
                </a:path>
              </a:pathLst>
            </a:custGeom>
            <a:solidFill>
              <a:srgbClr val="FFFFFF"/>
            </a:solidFill>
            <a:ln w="48661" cap="flat">
              <a:noFill/>
              <a:prstDash val="solid"/>
              <a:miter/>
            </a:ln>
          </p:spPr>
          <p:txBody>
            <a:bodyPr rtlCol="0" anchor="ctr"/>
            <a:lstStyle/>
            <a:p>
              <a:endParaRPr lang="ja-JP" altLang="en-US"/>
            </a:p>
          </p:txBody>
        </p:sp>
      </p:grpSp>
      <p:sp>
        <p:nvSpPr>
          <p:cNvPr id="45" name="テキスト ボックス 44">
            <a:extLst>
              <a:ext uri="{FF2B5EF4-FFF2-40B4-BE49-F238E27FC236}">
                <a16:creationId xmlns:a16="http://schemas.microsoft.com/office/drawing/2014/main" id="{DB51C40F-5C49-4F48-A2AC-C225EEBD2D88}"/>
              </a:ext>
            </a:extLst>
          </p:cNvPr>
          <p:cNvSpPr txBox="1"/>
          <p:nvPr/>
        </p:nvSpPr>
        <p:spPr>
          <a:xfrm>
            <a:off x="28130145" y="19060156"/>
            <a:ext cx="8436899" cy="923330"/>
          </a:xfrm>
          <a:prstGeom prst="rect">
            <a:avLst/>
          </a:prstGeom>
          <a:noFill/>
        </p:spPr>
        <p:txBody>
          <a:bodyPr wrap="square" lIns="72000" rtlCol="0">
            <a:spAutoFit/>
          </a:bodyPr>
          <a:lstStyle/>
          <a:p>
            <a:pPr algn="ctr"/>
            <a:r>
              <a:rPr lang="ja-JP" altLang="en-US" sz="5400" dirty="0">
                <a:solidFill>
                  <a:schemeClr val="bg1"/>
                </a:solidFill>
                <a:latin typeface="Yu Gothic Medium" panose="020B0500000000000000" pitchFamily="50" charset="-128"/>
                <a:ea typeface="Yu Gothic Medium" panose="020B0500000000000000" pitchFamily="50" charset="-128"/>
              </a:rPr>
              <a:t>○○○○○○○○</a:t>
            </a:r>
          </a:p>
        </p:txBody>
      </p:sp>
      <p:sp>
        <p:nvSpPr>
          <p:cNvPr id="4" name="テキスト ボックス 3">
            <a:extLst>
              <a:ext uri="{FF2B5EF4-FFF2-40B4-BE49-F238E27FC236}">
                <a16:creationId xmlns:a16="http://schemas.microsoft.com/office/drawing/2014/main" id="{4C79A813-2054-4339-9022-85646C85C5AF}"/>
              </a:ext>
            </a:extLst>
          </p:cNvPr>
          <p:cNvSpPr txBox="1"/>
          <p:nvPr/>
        </p:nvSpPr>
        <p:spPr>
          <a:xfrm>
            <a:off x="2446240" y="2098662"/>
            <a:ext cx="23546616" cy="1631216"/>
          </a:xfrm>
          <a:prstGeom prst="rect">
            <a:avLst/>
          </a:prstGeom>
          <a:noFill/>
        </p:spPr>
        <p:txBody>
          <a:bodyPr wrap="square" rtlCol="0">
            <a:spAutoFit/>
          </a:bodyPr>
          <a:lstStyle/>
          <a:p>
            <a:pPr algn="ctr">
              <a:spcAft>
                <a:spcPts val="1200"/>
              </a:spcAft>
            </a:pPr>
            <a:r>
              <a:rPr kumimoji="1" lang="ja-JP" altLang="en-US" sz="10000" b="1" dirty="0">
                <a:solidFill>
                  <a:srgbClr val="3F8E38"/>
                </a:solidFill>
                <a:latin typeface="游ゴシック" panose="020B0400000000000000" pitchFamily="50" charset="-128"/>
                <a:ea typeface="游ゴシック" panose="020B0400000000000000" pitchFamily="50" charset="-128"/>
              </a:rPr>
              <a:t>ウイルス感染対策</a:t>
            </a:r>
            <a:r>
              <a:rPr lang="ja-JP" altLang="en-US" sz="10000" b="1" dirty="0">
                <a:solidFill>
                  <a:srgbClr val="3F8E38"/>
                </a:solidFill>
                <a:latin typeface="游ゴシック" panose="020B0400000000000000" pitchFamily="50" charset="-128"/>
                <a:ea typeface="游ゴシック" panose="020B0400000000000000" pitchFamily="50" charset="-128"/>
              </a:rPr>
              <a:t>に関するお知らせ</a:t>
            </a:r>
            <a:endParaRPr kumimoji="1" lang="ja-JP" altLang="en-US" sz="10000" b="1" dirty="0">
              <a:solidFill>
                <a:srgbClr val="3F8E38"/>
              </a:solidFill>
              <a:latin typeface="游ゴシック" panose="020B0400000000000000" pitchFamily="50" charset="-128"/>
              <a:ea typeface="游ゴシック" panose="020B0400000000000000" pitchFamily="50" charset="-128"/>
            </a:endParaRPr>
          </a:p>
        </p:txBody>
      </p:sp>
      <p:sp>
        <p:nvSpPr>
          <p:cNvPr id="8" name="テキスト ボックス 7">
            <a:extLst>
              <a:ext uri="{FF2B5EF4-FFF2-40B4-BE49-F238E27FC236}">
                <a16:creationId xmlns:a16="http://schemas.microsoft.com/office/drawing/2014/main" id="{8A6BC159-CA71-4326-821D-90641854F8D1}"/>
              </a:ext>
            </a:extLst>
          </p:cNvPr>
          <p:cNvSpPr txBox="1"/>
          <p:nvPr/>
        </p:nvSpPr>
        <p:spPr>
          <a:xfrm>
            <a:off x="2446240" y="5246440"/>
            <a:ext cx="23546616" cy="11172289"/>
          </a:xfrm>
          <a:prstGeom prst="rect">
            <a:avLst/>
          </a:prstGeom>
          <a:noFill/>
        </p:spPr>
        <p:txBody>
          <a:bodyPr wrap="square" rtlCol="0">
            <a:spAutoFit/>
          </a:bodyPr>
          <a:lstStyle/>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p:txBody>
      </p:sp>
      <p:pic>
        <p:nvPicPr>
          <p:cNvPr id="3" name="グラフィックス 2">
            <a:extLst>
              <a:ext uri="{FF2B5EF4-FFF2-40B4-BE49-F238E27FC236}">
                <a16:creationId xmlns:a16="http://schemas.microsoft.com/office/drawing/2014/main" id="{4F14145E-DC06-4DE6-9C04-AF810792B6F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9893911" y="6540252"/>
            <a:ext cx="4817270" cy="11662864"/>
          </a:xfrm>
          <a:prstGeom prst="rect">
            <a:avLst/>
          </a:prstGeom>
        </p:spPr>
      </p:pic>
    </p:spTree>
  </p:cSld>
  <p:clrMapOvr>
    <a:masterClrMapping/>
  </p:clrMapOvr>
  <p:transition spd="med" advClick="0" advTm="1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MSNAME" val="fd1083b0-80b2-442c-b451-f267aab7c35c"/>
</p:tagLst>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プレゼンテーション1" id="{370DF2A5-9045-4332-8B8C-DC0B00DA0444}" vid="{53C0FDFE-CEEA-467A-A5A9-891B91349125}"/>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67514A33943174478BF029EA15C4FAB9" ma:contentTypeVersion="11" ma:contentTypeDescription="新しいドキュメントを作成します。" ma:contentTypeScope="" ma:versionID="faf9488587d3f672c4fdf4dc354be55c">
  <xsd:schema xmlns:xsd="http://www.w3.org/2001/XMLSchema" xmlns:xs="http://www.w3.org/2001/XMLSchema" xmlns:p="http://schemas.microsoft.com/office/2006/metadata/properties" xmlns:ns3="9a10250b-a984-4700-ae37-85b7515dd2a4" xmlns:ns4="d37ed345-daae-4e0d-b54d-905876ef833b" targetNamespace="http://schemas.microsoft.com/office/2006/metadata/properties" ma:root="true" ma:fieldsID="a62dbbf33770865ce8b6e16d7b4dd68c" ns3:_="" ns4:_="">
    <xsd:import namespace="9a10250b-a984-4700-ae37-85b7515dd2a4"/>
    <xsd:import namespace="d37ed345-daae-4e0d-b54d-905876ef833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10250b-a984-4700-ae37-85b7515dd2a4" elementFormDefault="qualified">
    <xsd:import namespace="http://schemas.microsoft.com/office/2006/documentManagement/types"/>
    <xsd:import namespace="http://schemas.microsoft.com/office/infopath/2007/PartnerControls"/>
    <xsd:element name="SharedWithUsers" ma:index="8" nillable="true" ma:displayName="共有相手"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description="" ma:internalName="SharedWithDetails" ma:readOnly="true">
      <xsd:simpleType>
        <xsd:restriction base="dms:Note">
          <xsd:maxLength value="255"/>
        </xsd:restriction>
      </xsd:simpleType>
    </xsd:element>
    <xsd:element name="SharingHintHash" ma:index="10" nillable="true" ma:displayName="共有のヒントのハッシュ"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7ed345-daae-4e0d-b54d-905876ef833b"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534A9B-8129-4328-9CDB-C11C7276178D}">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ACF83C-75F0-4CD4-8862-3A0C68C297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10250b-a984-4700-ae37-85b7515dd2a4"/>
    <ds:schemaRef ds:uri="d37ed345-daae-4e0d-b54d-905876ef833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4356B1D-1AAA-440A-B7F3-95FAFAE1EC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飲食-1_営業時間_タテ</Template>
  <TotalTime>0</TotalTime>
  <Words>158</Words>
  <Application>Microsoft Office PowerPoint</Application>
  <PresentationFormat>ユーザー設定</PresentationFormat>
  <Paragraphs>4</Paragraphs>
  <Slides>1</Slides>
  <Notes>0</Notes>
  <HiddenSlides>0</HiddenSlides>
  <MMClips>1</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游ゴシック</vt:lpstr>
      <vt:lpstr>Yu Gothic Medium</vt:lpstr>
      <vt:lpstr>Arial</vt:lpstr>
      <vt:lpstr>Calibri</vt:lpstr>
      <vt:lpstr>Calibri Light</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2020-07-21T01:04:48Z</dcterms:created>
  <dcterms:modified xsi:type="dcterms:W3CDTF">2025-03-19T05:32:22Z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0x01010067514A33943174478BF029EA15C4FAB9</vt:lpwstr>
  </property>
</Properties>
</file>