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7E74"/>
    <a:srgbClr val="BB0516"/>
    <a:srgbClr val="FF5B5F"/>
    <a:srgbClr val="F0E7E0"/>
    <a:srgbClr val="DFCBBB"/>
    <a:srgbClr val="7A000A"/>
    <a:srgbClr val="FF7C80"/>
    <a:srgbClr val="315562"/>
    <a:srgbClr val="E8F173"/>
    <a:srgbClr val="C9DC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89516FD1-BDB2-499C-B6BE-9D460F0449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617592" y="18452860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1002" y="-8001001"/>
            <a:ext cx="20573999" cy="36576002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>
            <a:off x="14069552" y="18667089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4F8CE8-F178-4DF0-8B35-782294C5F6BC}"/>
              </a:ext>
            </a:extLst>
          </p:cNvPr>
          <p:cNvSpPr txBox="1"/>
          <p:nvPr/>
        </p:nvSpPr>
        <p:spPr>
          <a:xfrm>
            <a:off x="11082533" y="1181477"/>
            <a:ext cx="144109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r>
              <a:rPr lang="ja-JP" altLang="en-US" sz="10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0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103F64AC-C120-4CD6-86EE-CB929EF33A00}"/>
              </a:ext>
            </a:extLst>
          </p:cNvPr>
          <p:cNvSpPr/>
          <p:nvPr/>
        </p:nvSpPr>
        <p:spPr>
          <a:xfrm rot="16200000">
            <a:off x="17217092" y="10081476"/>
            <a:ext cx="2032086" cy="1976113"/>
          </a:xfrm>
          <a:custGeom>
            <a:avLst/>
            <a:gdLst>
              <a:gd name="connsiteX0" fmla="*/ 1751002 w 2032086"/>
              <a:gd name="connsiteY0" fmla="*/ 773897 h 1976113"/>
              <a:gd name="connsiteX1" fmla="*/ 1181531 w 2032086"/>
              <a:gd name="connsiteY1" fmla="*/ 1343368 h 1976113"/>
              <a:gd name="connsiteX2" fmla="*/ 1181531 w 2032086"/>
              <a:gd name="connsiteY2" fmla="*/ 165488 h 1976113"/>
              <a:gd name="connsiteX3" fmla="*/ 1016043 w 2032086"/>
              <a:gd name="connsiteY3" fmla="*/ 0 h 1976113"/>
              <a:gd name="connsiteX4" fmla="*/ 1016043 w 2032086"/>
              <a:gd name="connsiteY4" fmla="*/ 0 h 1976113"/>
              <a:gd name="connsiteX5" fmla="*/ 850556 w 2032086"/>
              <a:gd name="connsiteY5" fmla="*/ 165488 h 1976113"/>
              <a:gd name="connsiteX6" fmla="*/ 850556 w 2032086"/>
              <a:gd name="connsiteY6" fmla="*/ 1343368 h 1976113"/>
              <a:gd name="connsiteX7" fmla="*/ 281085 w 2032086"/>
              <a:gd name="connsiteY7" fmla="*/ 773897 h 1976113"/>
              <a:gd name="connsiteX8" fmla="*/ 47456 w 2032086"/>
              <a:gd name="connsiteY8" fmla="*/ 773897 h 1976113"/>
              <a:gd name="connsiteX9" fmla="*/ 47456 w 2032086"/>
              <a:gd name="connsiteY9" fmla="*/ 773897 h 1976113"/>
              <a:gd name="connsiteX10" fmla="*/ 47456 w 2032086"/>
              <a:gd name="connsiteY10" fmla="*/ 1007526 h 1976113"/>
              <a:gd name="connsiteX11" fmla="*/ 1016043 w 2032086"/>
              <a:gd name="connsiteY11" fmla="*/ 1976113 h 1976113"/>
              <a:gd name="connsiteX12" fmla="*/ 1984631 w 2032086"/>
              <a:gd name="connsiteY12" fmla="*/ 1007526 h 1976113"/>
              <a:gd name="connsiteX13" fmla="*/ 1984631 w 2032086"/>
              <a:gd name="connsiteY13" fmla="*/ 773897 h 1976113"/>
              <a:gd name="connsiteX14" fmla="*/ 1984631 w 2032086"/>
              <a:gd name="connsiteY14" fmla="*/ 773897 h 1976113"/>
              <a:gd name="connsiteX15" fmla="*/ 1751002 w 2032086"/>
              <a:gd name="connsiteY15" fmla="*/ 773897 h 1976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32086" h="1976113">
                <a:moveTo>
                  <a:pt x="1751002" y="773897"/>
                </a:moveTo>
                <a:lnTo>
                  <a:pt x="1181531" y="1343368"/>
                </a:lnTo>
                <a:lnTo>
                  <a:pt x="1181531" y="165488"/>
                </a:lnTo>
                <a:cubicBezTo>
                  <a:pt x="1181531" y="73009"/>
                  <a:pt x="1108521" y="0"/>
                  <a:pt x="1016043" y="0"/>
                </a:cubicBezTo>
                <a:lnTo>
                  <a:pt x="1016043" y="0"/>
                </a:lnTo>
                <a:cubicBezTo>
                  <a:pt x="923566" y="0"/>
                  <a:pt x="850556" y="73009"/>
                  <a:pt x="850556" y="165488"/>
                </a:cubicBezTo>
                <a:lnTo>
                  <a:pt x="850556" y="1343368"/>
                </a:lnTo>
                <a:lnTo>
                  <a:pt x="281085" y="773897"/>
                </a:lnTo>
                <a:cubicBezTo>
                  <a:pt x="217811" y="710622"/>
                  <a:pt x="115598" y="710622"/>
                  <a:pt x="47456" y="773897"/>
                </a:cubicBezTo>
                <a:lnTo>
                  <a:pt x="47456" y="773897"/>
                </a:lnTo>
                <a:cubicBezTo>
                  <a:pt x="-15819" y="837171"/>
                  <a:pt x="-15819" y="939384"/>
                  <a:pt x="47456" y="1007526"/>
                </a:cubicBezTo>
                <a:lnTo>
                  <a:pt x="1016043" y="1976113"/>
                </a:lnTo>
                <a:lnTo>
                  <a:pt x="1984631" y="1007526"/>
                </a:lnTo>
                <a:cubicBezTo>
                  <a:pt x="2047906" y="944252"/>
                  <a:pt x="2047906" y="842039"/>
                  <a:pt x="1984631" y="773897"/>
                </a:cubicBezTo>
                <a:lnTo>
                  <a:pt x="1984631" y="773897"/>
                </a:lnTo>
                <a:cubicBezTo>
                  <a:pt x="1921357" y="710622"/>
                  <a:pt x="1814276" y="710622"/>
                  <a:pt x="1751002" y="773897"/>
                </a:cubicBezTo>
                <a:close/>
              </a:path>
            </a:pathLst>
          </a:custGeom>
          <a:solidFill>
            <a:srgbClr val="9C453D"/>
          </a:solidFill>
          <a:ln w="4866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951CDAB5-AD82-49B8-B62D-A06EE81F85B8}"/>
              </a:ext>
            </a:extLst>
          </p:cNvPr>
          <p:cNvGrpSpPr/>
          <p:nvPr/>
        </p:nvGrpSpPr>
        <p:grpSpPr>
          <a:xfrm>
            <a:off x="1282275" y="3830227"/>
            <a:ext cx="15277533" cy="13657573"/>
            <a:chOff x="1282275" y="3870872"/>
            <a:chExt cx="19600516" cy="13657573"/>
          </a:xfrm>
        </p:grpSpPr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74350196-D0DF-43F4-99FE-D0CDF5D76B03}"/>
                </a:ext>
              </a:extLst>
            </p:cNvPr>
            <p:cNvSpPr/>
            <p:nvPr/>
          </p:nvSpPr>
          <p:spPr>
            <a:xfrm>
              <a:off x="1282275" y="3870872"/>
              <a:ext cx="19600516" cy="13657573"/>
            </a:xfrm>
            <a:custGeom>
              <a:avLst/>
              <a:gdLst>
                <a:gd name="connsiteX0" fmla="*/ 0 w 19600516"/>
                <a:gd name="connsiteY0" fmla="*/ 0 h 13657573"/>
                <a:gd name="connsiteX1" fmla="*/ 19600516 w 19600516"/>
                <a:gd name="connsiteY1" fmla="*/ 0 h 13657573"/>
                <a:gd name="connsiteX2" fmla="*/ 19600516 w 19600516"/>
                <a:gd name="connsiteY2" fmla="*/ 13657574 h 13657573"/>
                <a:gd name="connsiteX3" fmla="*/ 1 w 19600516"/>
                <a:gd name="connsiteY3" fmla="*/ 13657574 h 1365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3657573">
                  <a:moveTo>
                    <a:pt x="0" y="0"/>
                  </a:moveTo>
                  <a:lnTo>
                    <a:pt x="19600516" y="0"/>
                  </a:lnTo>
                  <a:lnTo>
                    <a:pt x="19600516" y="13657574"/>
                  </a:lnTo>
                  <a:lnTo>
                    <a:pt x="1" y="13657574"/>
                  </a:lnTo>
                  <a:close/>
                </a:path>
              </a:pathLst>
            </a:custGeom>
            <a:solidFill>
              <a:srgbClr val="FFFFFF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5EE796CB-5250-469B-B380-E93CED73D18B}"/>
                </a:ext>
              </a:extLst>
            </p:cNvPr>
            <p:cNvSpPr/>
            <p:nvPr/>
          </p:nvSpPr>
          <p:spPr>
            <a:xfrm>
              <a:off x="1282275" y="3870872"/>
              <a:ext cx="19600516" cy="2847355"/>
            </a:xfrm>
            <a:custGeom>
              <a:avLst/>
              <a:gdLst>
                <a:gd name="connsiteX0" fmla="*/ 0 w 19600516"/>
                <a:gd name="connsiteY0" fmla="*/ 0 h 2847355"/>
                <a:gd name="connsiteX1" fmla="*/ 19600516 w 19600516"/>
                <a:gd name="connsiteY1" fmla="*/ 0 h 2847355"/>
                <a:gd name="connsiteX2" fmla="*/ 19600516 w 19600516"/>
                <a:gd name="connsiteY2" fmla="*/ 2847356 h 2847355"/>
                <a:gd name="connsiteX3" fmla="*/ 1 w 19600516"/>
                <a:gd name="connsiteY3" fmla="*/ 2847356 h 284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2847355">
                  <a:moveTo>
                    <a:pt x="0" y="0"/>
                  </a:moveTo>
                  <a:lnTo>
                    <a:pt x="19600516" y="0"/>
                  </a:lnTo>
                  <a:lnTo>
                    <a:pt x="19600516" y="2847356"/>
                  </a:lnTo>
                  <a:lnTo>
                    <a:pt x="1" y="2847356"/>
                  </a:lnTo>
                  <a:close/>
                </a:path>
              </a:pathLst>
            </a:custGeom>
            <a:solidFill>
              <a:srgbClr val="E83E3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DF936AA3-BB13-499A-ADEC-D91E0B3C5D09}"/>
                </a:ext>
              </a:extLst>
            </p:cNvPr>
            <p:cNvSpPr/>
            <p:nvPr/>
          </p:nvSpPr>
          <p:spPr>
            <a:xfrm>
              <a:off x="1282275" y="6723095"/>
              <a:ext cx="19600516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01798784-B91E-4F5B-8001-B0A9AF1C09FF}"/>
                </a:ext>
              </a:extLst>
            </p:cNvPr>
            <p:cNvSpPr/>
            <p:nvPr/>
          </p:nvSpPr>
          <p:spPr>
            <a:xfrm>
              <a:off x="1282275" y="11999221"/>
              <a:ext cx="19600516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6825D119-D7C0-4652-B622-63AD9EA70CC1}"/>
              </a:ext>
            </a:extLst>
          </p:cNvPr>
          <p:cNvGrpSpPr/>
          <p:nvPr/>
        </p:nvGrpSpPr>
        <p:grpSpPr>
          <a:xfrm>
            <a:off x="19943555" y="3830227"/>
            <a:ext cx="15277532" cy="13657573"/>
            <a:chOff x="1282275" y="3870872"/>
            <a:chExt cx="19600516" cy="13657573"/>
          </a:xfrm>
        </p:grpSpPr>
        <p:sp>
          <p:nvSpPr>
            <p:cNvPr id="36" name="フリーフォーム: 図形 35">
              <a:extLst>
                <a:ext uri="{FF2B5EF4-FFF2-40B4-BE49-F238E27FC236}">
                  <a16:creationId xmlns:a16="http://schemas.microsoft.com/office/drawing/2014/main" id="{D3DB6DF0-FFBD-4EB7-A7B1-AF390AA82E90}"/>
                </a:ext>
              </a:extLst>
            </p:cNvPr>
            <p:cNvSpPr/>
            <p:nvPr/>
          </p:nvSpPr>
          <p:spPr>
            <a:xfrm>
              <a:off x="1282275" y="3870872"/>
              <a:ext cx="19600516" cy="13657573"/>
            </a:xfrm>
            <a:custGeom>
              <a:avLst/>
              <a:gdLst>
                <a:gd name="connsiteX0" fmla="*/ 0 w 19600516"/>
                <a:gd name="connsiteY0" fmla="*/ 0 h 13657573"/>
                <a:gd name="connsiteX1" fmla="*/ 19600516 w 19600516"/>
                <a:gd name="connsiteY1" fmla="*/ 0 h 13657573"/>
                <a:gd name="connsiteX2" fmla="*/ 19600516 w 19600516"/>
                <a:gd name="connsiteY2" fmla="*/ 13657574 h 13657573"/>
                <a:gd name="connsiteX3" fmla="*/ 1 w 19600516"/>
                <a:gd name="connsiteY3" fmla="*/ 13657574 h 1365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3657573">
                  <a:moveTo>
                    <a:pt x="0" y="0"/>
                  </a:moveTo>
                  <a:lnTo>
                    <a:pt x="19600516" y="0"/>
                  </a:lnTo>
                  <a:lnTo>
                    <a:pt x="19600516" y="13657574"/>
                  </a:lnTo>
                  <a:lnTo>
                    <a:pt x="1" y="13657574"/>
                  </a:lnTo>
                  <a:close/>
                </a:path>
              </a:pathLst>
            </a:custGeom>
            <a:solidFill>
              <a:srgbClr val="FFFFFF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7" name="フリーフォーム: 図形 36">
              <a:extLst>
                <a:ext uri="{FF2B5EF4-FFF2-40B4-BE49-F238E27FC236}">
                  <a16:creationId xmlns:a16="http://schemas.microsoft.com/office/drawing/2014/main" id="{479AE6DE-B07B-4E09-BBC7-7B015B9F4503}"/>
                </a:ext>
              </a:extLst>
            </p:cNvPr>
            <p:cNvSpPr/>
            <p:nvPr/>
          </p:nvSpPr>
          <p:spPr>
            <a:xfrm>
              <a:off x="1282275" y="3870872"/>
              <a:ext cx="19600516" cy="2847355"/>
            </a:xfrm>
            <a:custGeom>
              <a:avLst/>
              <a:gdLst>
                <a:gd name="connsiteX0" fmla="*/ 0 w 19600516"/>
                <a:gd name="connsiteY0" fmla="*/ 0 h 2847355"/>
                <a:gd name="connsiteX1" fmla="*/ 19600516 w 19600516"/>
                <a:gd name="connsiteY1" fmla="*/ 0 h 2847355"/>
                <a:gd name="connsiteX2" fmla="*/ 19600516 w 19600516"/>
                <a:gd name="connsiteY2" fmla="*/ 2847356 h 2847355"/>
                <a:gd name="connsiteX3" fmla="*/ 1 w 19600516"/>
                <a:gd name="connsiteY3" fmla="*/ 2847356 h 284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2847355">
                  <a:moveTo>
                    <a:pt x="0" y="0"/>
                  </a:moveTo>
                  <a:lnTo>
                    <a:pt x="19600516" y="0"/>
                  </a:lnTo>
                  <a:lnTo>
                    <a:pt x="19600516" y="2847356"/>
                  </a:lnTo>
                  <a:lnTo>
                    <a:pt x="1" y="2847356"/>
                  </a:lnTo>
                  <a:close/>
                </a:path>
              </a:pathLst>
            </a:custGeom>
            <a:solidFill>
              <a:srgbClr val="E83E38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8" name="フリーフォーム: 図形 37">
              <a:extLst>
                <a:ext uri="{FF2B5EF4-FFF2-40B4-BE49-F238E27FC236}">
                  <a16:creationId xmlns:a16="http://schemas.microsoft.com/office/drawing/2014/main" id="{3FC9BB8F-3F30-484F-A177-4746B604218F}"/>
                </a:ext>
              </a:extLst>
            </p:cNvPr>
            <p:cNvSpPr/>
            <p:nvPr/>
          </p:nvSpPr>
          <p:spPr>
            <a:xfrm>
              <a:off x="1282275" y="6723095"/>
              <a:ext cx="19600516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" name="フリーフォーム: 図形 38">
              <a:extLst>
                <a:ext uri="{FF2B5EF4-FFF2-40B4-BE49-F238E27FC236}">
                  <a16:creationId xmlns:a16="http://schemas.microsoft.com/office/drawing/2014/main" id="{63A89A50-51DE-41FB-9CD3-C29A5178D33F}"/>
                </a:ext>
              </a:extLst>
            </p:cNvPr>
            <p:cNvSpPr/>
            <p:nvPr/>
          </p:nvSpPr>
          <p:spPr>
            <a:xfrm>
              <a:off x="1282275" y="11999221"/>
              <a:ext cx="19600516" cy="1226553"/>
            </a:xfrm>
            <a:custGeom>
              <a:avLst/>
              <a:gdLst>
                <a:gd name="connsiteX0" fmla="*/ 0 w 19600516"/>
                <a:gd name="connsiteY0" fmla="*/ 0 h 1226553"/>
                <a:gd name="connsiteX1" fmla="*/ 19600516 w 19600516"/>
                <a:gd name="connsiteY1" fmla="*/ 0 h 1226553"/>
                <a:gd name="connsiteX2" fmla="*/ 19600516 w 19600516"/>
                <a:gd name="connsiteY2" fmla="*/ 1226554 h 1226553"/>
                <a:gd name="connsiteX3" fmla="*/ 1 w 19600516"/>
                <a:gd name="connsiteY3" fmla="*/ 1226554 h 1226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00516" h="1226553">
                  <a:moveTo>
                    <a:pt x="0" y="0"/>
                  </a:moveTo>
                  <a:lnTo>
                    <a:pt x="19600516" y="0"/>
                  </a:lnTo>
                  <a:lnTo>
                    <a:pt x="19600516" y="1226554"/>
                  </a:lnTo>
                  <a:lnTo>
                    <a:pt x="1" y="1226554"/>
                  </a:lnTo>
                  <a:close/>
                </a:path>
              </a:pathLst>
            </a:custGeom>
            <a:solidFill>
              <a:srgbClr val="FAE4E2"/>
            </a:solidFill>
            <a:ln w="4866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>
            <a:off x="21235038" y="13887400"/>
            <a:ext cx="12966730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3DD3D652-16B7-4F73-9FEF-CCDD7D4EBDCB}"/>
              </a:ext>
            </a:extLst>
          </p:cNvPr>
          <p:cNvSpPr txBox="1"/>
          <p:nvPr/>
        </p:nvSpPr>
        <p:spPr>
          <a:xfrm>
            <a:off x="21096312" y="8596551"/>
            <a:ext cx="12966730" cy="2554545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6000" dirty="0"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6000" dirty="0"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50BA67-B253-428E-B728-CE0A3E814B2C}"/>
              </a:ext>
            </a:extLst>
          </p:cNvPr>
          <p:cNvSpPr txBox="1"/>
          <p:nvPr/>
        </p:nvSpPr>
        <p:spPr>
          <a:xfrm>
            <a:off x="3429442" y="14195176"/>
            <a:ext cx="10983198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2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E542454-25F9-4A45-9578-D21FF9085CE2}"/>
              </a:ext>
            </a:extLst>
          </p:cNvPr>
          <p:cNvSpPr txBox="1"/>
          <p:nvPr/>
        </p:nvSpPr>
        <p:spPr>
          <a:xfrm>
            <a:off x="3429442" y="8904327"/>
            <a:ext cx="10983198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120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782338F-6BCD-4E2E-A799-7A8D7BD748A0}"/>
              </a:ext>
            </a:extLst>
          </p:cNvPr>
          <p:cNvSpPr txBox="1"/>
          <p:nvPr/>
        </p:nvSpPr>
        <p:spPr>
          <a:xfrm>
            <a:off x="25979983" y="6843390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>
            <a:off x="7318703" y="6843390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A8FB2C0-4DA3-448C-9F5D-075C82DD470A}"/>
              </a:ext>
            </a:extLst>
          </p:cNvPr>
          <p:cNvSpPr txBox="1"/>
          <p:nvPr/>
        </p:nvSpPr>
        <p:spPr>
          <a:xfrm>
            <a:off x="7318703" y="12099974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71A9580-8D54-459A-AF1C-8FC4C010F4A1}"/>
              </a:ext>
            </a:extLst>
          </p:cNvPr>
          <p:cNvSpPr txBox="1"/>
          <p:nvPr/>
        </p:nvSpPr>
        <p:spPr>
          <a:xfrm>
            <a:off x="25979983" y="12099974"/>
            <a:ext cx="3204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5B5F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73BACB5-B083-4DF9-8F70-7542059C069F}"/>
              </a:ext>
            </a:extLst>
          </p:cNvPr>
          <p:cNvSpPr txBox="1"/>
          <p:nvPr/>
        </p:nvSpPr>
        <p:spPr>
          <a:xfrm>
            <a:off x="7597602" y="4700890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83E7886-E1D5-41F9-891E-441E3D4A4E7B}"/>
              </a:ext>
            </a:extLst>
          </p:cNvPr>
          <p:cNvSpPr txBox="1"/>
          <p:nvPr/>
        </p:nvSpPr>
        <p:spPr>
          <a:xfrm>
            <a:off x="26258882" y="4700890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変更後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39</Words>
  <Application>Microsoft Office PowerPoint</Application>
  <PresentationFormat>ユーザー設定</PresentationFormat>
  <Paragraphs>12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Yu Gothic Medium</vt:lpstr>
      <vt:lpstr>Yu Gothic UI</vt:lpstr>
      <vt:lpstr>Yu Gothic UI Semibold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