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80E"/>
    <a:srgbClr val="F9CC2B"/>
    <a:srgbClr val="7EC2E1"/>
    <a:srgbClr val="EDDC9E"/>
    <a:srgbClr val="004867"/>
    <a:srgbClr val="FFF200"/>
    <a:srgbClr val="00A9E4"/>
    <a:srgbClr val="C9DC65"/>
    <a:srgbClr val="E8F173"/>
    <a:srgbClr val="425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6" Type="http://schemas.openxmlformats.org/officeDocument/2006/relationships/image" Target="../media/image13.sv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5A031828-E670-47F6-87FB-7A32396B59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537472" y="18415993"/>
            <a:ext cx="406400" cy="40640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8FDFCAA1-4120-473C-8860-320F39AEEC8A}"/>
              </a:ext>
            </a:extLst>
          </p:cNvPr>
          <p:cNvSpPr/>
          <p:nvPr/>
        </p:nvSpPr>
        <p:spPr>
          <a:xfrm rot="5400000">
            <a:off x="8001486" y="-8000562"/>
            <a:ext cx="20559408" cy="36561408"/>
          </a:xfrm>
          <a:custGeom>
            <a:avLst/>
            <a:gdLst>
              <a:gd name="connsiteX0" fmla="*/ 0 w 20559408"/>
              <a:gd name="connsiteY0" fmla="*/ 0 h 36561408"/>
              <a:gd name="connsiteX1" fmla="*/ 20559410 w 20559408"/>
              <a:gd name="connsiteY1" fmla="*/ 0 h 36561408"/>
              <a:gd name="connsiteX2" fmla="*/ 20559410 w 20559408"/>
              <a:gd name="connsiteY2" fmla="*/ 36561408 h 36561408"/>
              <a:gd name="connsiteX3" fmla="*/ 1 w 20559408"/>
              <a:gd name="connsiteY3" fmla="*/ 36561408 h 3656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8" h="36561408">
                <a:moveTo>
                  <a:pt x="0" y="0"/>
                </a:moveTo>
                <a:lnTo>
                  <a:pt x="20559410" y="0"/>
                </a:lnTo>
                <a:lnTo>
                  <a:pt x="20559410" y="36561408"/>
                </a:lnTo>
                <a:lnTo>
                  <a:pt x="1" y="36561408"/>
                </a:lnTo>
                <a:close/>
              </a:path>
            </a:pathLst>
          </a:custGeom>
          <a:solidFill>
            <a:srgbClr val="7EC2E1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A3B6FF8D-FC4E-42A1-B843-7C22E911B776}"/>
              </a:ext>
            </a:extLst>
          </p:cNvPr>
          <p:cNvSpPr/>
          <p:nvPr/>
        </p:nvSpPr>
        <p:spPr>
          <a:xfrm>
            <a:off x="24479654" y="4255851"/>
            <a:ext cx="11391089" cy="7106055"/>
          </a:xfrm>
          <a:custGeom>
            <a:avLst/>
            <a:gdLst>
              <a:gd name="connsiteX0" fmla="*/ 0 w 11391089"/>
              <a:gd name="connsiteY0" fmla="*/ 6716949 h 7106055"/>
              <a:gd name="connsiteX1" fmla="*/ 0 w 11391089"/>
              <a:gd name="connsiteY1" fmla="*/ 389106 h 7106055"/>
              <a:gd name="connsiteX2" fmla="*/ 389106 w 11391089"/>
              <a:gd name="connsiteY2" fmla="*/ 0 h 7106055"/>
              <a:gd name="connsiteX3" fmla="*/ 11001984 w 11391089"/>
              <a:gd name="connsiteY3" fmla="*/ 0 h 7106055"/>
              <a:gd name="connsiteX4" fmla="*/ 11391090 w 11391089"/>
              <a:gd name="connsiteY4" fmla="*/ 389106 h 7106055"/>
              <a:gd name="connsiteX5" fmla="*/ 11391090 w 11391089"/>
              <a:gd name="connsiteY5" fmla="*/ 6716949 h 7106055"/>
              <a:gd name="connsiteX6" fmla="*/ 11001984 w 11391089"/>
              <a:gd name="connsiteY6" fmla="*/ 7106056 h 7106055"/>
              <a:gd name="connsiteX7" fmla="*/ 389106 w 11391089"/>
              <a:gd name="connsiteY7" fmla="*/ 7106056 h 7106055"/>
              <a:gd name="connsiteX8" fmla="*/ 0 w 11391089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91089" h="7106055">
                <a:moveTo>
                  <a:pt x="0" y="6716949"/>
                </a:moveTo>
                <a:lnTo>
                  <a:pt x="0" y="389106"/>
                </a:lnTo>
                <a:cubicBezTo>
                  <a:pt x="0" y="175098"/>
                  <a:pt x="175098" y="0"/>
                  <a:pt x="389106" y="0"/>
                </a:cubicBezTo>
                <a:lnTo>
                  <a:pt x="11001984" y="0"/>
                </a:lnTo>
                <a:cubicBezTo>
                  <a:pt x="11215993" y="0"/>
                  <a:pt x="11391090" y="175098"/>
                  <a:pt x="11391090" y="389106"/>
                </a:cubicBezTo>
                <a:lnTo>
                  <a:pt x="11391090" y="6716949"/>
                </a:lnTo>
                <a:cubicBezTo>
                  <a:pt x="11391090" y="6930958"/>
                  <a:pt x="11215993" y="7106056"/>
                  <a:pt x="11001984" y="7106056"/>
                </a:cubicBezTo>
                <a:lnTo>
                  <a:pt x="389106" y="7106056"/>
                </a:lnTo>
                <a:cubicBezTo>
                  <a:pt x="170234" y="7106056"/>
                  <a:pt x="0" y="6930958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2C0D5919-15E9-4318-AC4C-5A9CFBACE5AF}"/>
              </a:ext>
            </a:extLst>
          </p:cNvPr>
          <p:cNvSpPr/>
          <p:nvPr/>
        </p:nvSpPr>
        <p:spPr>
          <a:xfrm>
            <a:off x="24479654" y="11848289"/>
            <a:ext cx="11391089" cy="7106055"/>
          </a:xfrm>
          <a:custGeom>
            <a:avLst/>
            <a:gdLst>
              <a:gd name="connsiteX0" fmla="*/ 0 w 11391089"/>
              <a:gd name="connsiteY0" fmla="*/ 6716949 h 7106055"/>
              <a:gd name="connsiteX1" fmla="*/ 0 w 11391089"/>
              <a:gd name="connsiteY1" fmla="*/ 389106 h 7106055"/>
              <a:gd name="connsiteX2" fmla="*/ 389106 w 11391089"/>
              <a:gd name="connsiteY2" fmla="*/ 0 h 7106055"/>
              <a:gd name="connsiteX3" fmla="*/ 11001984 w 11391089"/>
              <a:gd name="connsiteY3" fmla="*/ 0 h 7106055"/>
              <a:gd name="connsiteX4" fmla="*/ 11391090 w 11391089"/>
              <a:gd name="connsiteY4" fmla="*/ 389106 h 7106055"/>
              <a:gd name="connsiteX5" fmla="*/ 11391090 w 11391089"/>
              <a:gd name="connsiteY5" fmla="*/ 6716949 h 7106055"/>
              <a:gd name="connsiteX6" fmla="*/ 11001984 w 11391089"/>
              <a:gd name="connsiteY6" fmla="*/ 7106056 h 7106055"/>
              <a:gd name="connsiteX7" fmla="*/ 389106 w 11391089"/>
              <a:gd name="connsiteY7" fmla="*/ 7106056 h 7106055"/>
              <a:gd name="connsiteX8" fmla="*/ 0 w 11391089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91089" h="7106055">
                <a:moveTo>
                  <a:pt x="0" y="6716949"/>
                </a:moveTo>
                <a:lnTo>
                  <a:pt x="0" y="389106"/>
                </a:lnTo>
                <a:cubicBezTo>
                  <a:pt x="0" y="175097"/>
                  <a:pt x="175098" y="0"/>
                  <a:pt x="389106" y="0"/>
                </a:cubicBezTo>
                <a:lnTo>
                  <a:pt x="11001984" y="0"/>
                </a:lnTo>
                <a:cubicBezTo>
                  <a:pt x="11215993" y="0"/>
                  <a:pt x="11391090" y="175097"/>
                  <a:pt x="11391090" y="389106"/>
                </a:cubicBezTo>
                <a:lnTo>
                  <a:pt x="11391090" y="6716949"/>
                </a:lnTo>
                <a:cubicBezTo>
                  <a:pt x="11391090" y="6930958"/>
                  <a:pt x="11215993" y="7106056"/>
                  <a:pt x="11001984" y="7106056"/>
                </a:cubicBezTo>
                <a:lnTo>
                  <a:pt x="389106" y="7106056"/>
                </a:lnTo>
                <a:cubicBezTo>
                  <a:pt x="170234" y="7106056"/>
                  <a:pt x="0" y="6935822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3F0F0C96-6358-420D-BADC-E58A1125FDFE}"/>
              </a:ext>
            </a:extLst>
          </p:cNvPr>
          <p:cNvSpPr/>
          <p:nvPr/>
        </p:nvSpPr>
        <p:spPr>
          <a:xfrm>
            <a:off x="12602183" y="4255851"/>
            <a:ext cx="11391088" cy="7106055"/>
          </a:xfrm>
          <a:custGeom>
            <a:avLst/>
            <a:gdLst>
              <a:gd name="connsiteX0" fmla="*/ 0 w 11391088"/>
              <a:gd name="connsiteY0" fmla="*/ 6716949 h 7106055"/>
              <a:gd name="connsiteX1" fmla="*/ 0 w 11391088"/>
              <a:gd name="connsiteY1" fmla="*/ 389106 h 7106055"/>
              <a:gd name="connsiteX2" fmla="*/ 389106 w 11391088"/>
              <a:gd name="connsiteY2" fmla="*/ 0 h 7106055"/>
              <a:gd name="connsiteX3" fmla="*/ 11001982 w 11391088"/>
              <a:gd name="connsiteY3" fmla="*/ 0 h 7106055"/>
              <a:gd name="connsiteX4" fmla="*/ 11391088 w 11391088"/>
              <a:gd name="connsiteY4" fmla="*/ 389106 h 7106055"/>
              <a:gd name="connsiteX5" fmla="*/ 11391088 w 11391088"/>
              <a:gd name="connsiteY5" fmla="*/ 6716949 h 7106055"/>
              <a:gd name="connsiteX6" fmla="*/ 11001982 w 11391088"/>
              <a:gd name="connsiteY6" fmla="*/ 7106056 h 7106055"/>
              <a:gd name="connsiteX7" fmla="*/ 389106 w 11391088"/>
              <a:gd name="connsiteY7" fmla="*/ 7106056 h 7106055"/>
              <a:gd name="connsiteX8" fmla="*/ 0 w 11391088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91088" h="7106055">
                <a:moveTo>
                  <a:pt x="0" y="6716949"/>
                </a:moveTo>
                <a:lnTo>
                  <a:pt x="0" y="389106"/>
                </a:lnTo>
                <a:cubicBezTo>
                  <a:pt x="0" y="175098"/>
                  <a:pt x="175098" y="0"/>
                  <a:pt x="389106" y="0"/>
                </a:cubicBezTo>
                <a:lnTo>
                  <a:pt x="11001982" y="0"/>
                </a:lnTo>
                <a:cubicBezTo>
                  <a:pt x="11215992" y="0"/>
                  <a:pt x="11391088" y="175098"/>
                  <a:pt x="11391088" y="389106"/>
                </a:cubicBezTo>
                <a:lnTo>
                  <a:pt x="11391088" y="6716949"/>
                </a:lnTo>
                <a:cubicBezTo>
                  <a:pt x="11391088" y="6930958"/>
                  <a:pt x="11215992" y="7106056"/>
                  <a:pt x="11001982" y="7106056"/>
                </a:cubicBezTo>
                <a:lnTo>
                  <a:pt x="389106" y="7106056"/>
                </a:lnTo>
                <a:cubicBezTo>
                  <a:pt x="170234" y="7106056"/>
                  <a:pt x="0" y="6930958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05AF3730-1C37-496C-9B67-5D7EEE29A758}"/>
              </a:ext>
            </a:extLst>
          </p:cNvPr>
          <p:cNvSpPr/>
          <p:nvPr/>
        </p:nvSpPr>
        <p:spPr>
          <a:xfrm>
            <a:off x="12602183" y="11848289"/>
            <a:ext cx="11391088" cy="7106055"/>
          </a:xfrm>
          <a:custGeom>
            <a:avLst/>
            <a:gdLst>
              <a:gd name="connsiteX0" fmla="*/ 0 w 11391088"/>
              <a:gd name="connsiteY0" fmla="*/ 6716949 h 7106055"/>
              <a:gd name="connsiteX1" fmla="*/ 0 w 11391088"/>
              <a:gd name="connsiteY1" fmla="*/ 389106 h 7106055"/>
              <a:gd name="connsiteX2" fmla="*/ 389106 w 11391088"/>
              <a:gd name="connsiteY2" fmla="*/ 0 h 7106055"/>
              <a:gd name="connsiteX3" fmla="*/ 11001982 w 11391088"/>
              <a:gd name="connsiteY3" fmla="*/ 0 h 7106055"/>
              <a:gd name="connsiteX4" fmla="*/ 11391088 w 11391088"/>
              <a:gd name="connsiteY4" fmla="*/ 389106 h 7106055"/>
              <a:gd name="connsiteX5" fmla="*/ 11391088 w 11391088"/>
              <a:gd name="connsiteY5" fmla="*/ 6716949 h 7106055"/>
              <a:gd name="connsiteX6" fmla="*/ 11001982 w 11391088"/>
              <a:gd name="connsiteY6" fmla="*/ 7106056 h 7106055"/>
              <a:gd name="connsiteX7" fmla="*/ 389106 w 11391088"/>
              <a:gd name="connsiteY7" fmla="*/ 7106056 h 7106055"/>
              <a:gd name="connsiteX8" fmla="*/ 0 w 11391088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91088" h="7106055">
                <a:moveTo>
                  <a:pt x="0" y="6716949"/>
                </a:moveTo>
                <a:lnTo>
                  <a:pt x="0" y="389106"/>
                </a:lnTo>
                <a:cubicBezTo>
                  <a:pt x="0" y="175097"/>
                  <a:pt x="175098" y="0"/>
                  <a:pt x="389106" y="0"/>
                </a:cubicBezTo>
                <a:lnTo>
                  <a:pt x="11001982" y="0"/>
                </a:lnTo>
                <a:cubicBezTo>
                  <a:pt x="11215992" y="0"/>
                  <a:pt x="11391088" y="175097"/>
                  <a:pt x="11391088" y="389106"/>
                </a:cubicBezTo>
                <a:lnTo>
                  <a:pt x="11391088" y="6716949"/>
                </a:lnTo>
                <a:cubicBezTo>
                  <a:pt x="11391088" y="6930958"/>
                  <a:pt x="11215992" y="7106056"/>
                  <a:pt x="11001982" y="7106056"/>
                </a:cubicBezTo>
                <a:lnTo>
                  <a:pt x="389106" y="7106056"/>
                </a:lnTo>
                <a:cubicBezTo>
                  <a:pt x="170234" y="7106056"/>
                  <a:pt x="0" y="6935822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3C075819-5408-4B73-BD69-43FB928A4756}"/>
              </a:ext>
            </a:extLst>
          </p:cNvPr>
          <p:cNvSpPr/>
          <p:nvPr/>
        </p:nvSpPr>
        <p:spPr>
          <a:xfrm>
            <a:off x="724710" y="4255851"/>
            <a:ext cx="11386225" cy="7106055"/>
          </a:xfrm>
          <a:custGeom>
            <a:avLst/>
            <a:gdLst>
              <a:gd name="connsiteX0" fmla="*/ 0 w 11386225"/>
              <a:gd name="connsiteY0" fmla="*/ 6716949 h 7106055"/>
              <a:gd name="connsiteX1" fmla="*/ 0 w 11386225"/>
              <a:gd name="connsiteY1" fmla="*/ 389106 h 7106055"/>
              <a:gd name="connsiteX2" fmla="*/ 389106 w 11386225"/>
              <a:gd name="connsiteY2" fmla="*/ 0 h 7106055"/>
              <a:gd name="connsiteX3" fmla="*/ 10997119 w 11386225"/>
              <a:gd name="connsiteY3" fmla="*/ 0 h 7106055"/>
              <a:gd name="connsiteX4" fmla="*/ 11386226 w 11386225"/>
              <a:gd name="connsiteY4" fmla="*/ 389106 h 7106055"/>
              <a:gd name="connsiteX5" fmla="*/ 11386226 w 11386225"/>
              <a:gd name="connsiteY5" fmla="*/ 6716949 h 7106055"/>
              <a:gd name="connsiteX6" fmla="*/ 10997119 w 11386225"/>
              <a:gd name="connsiteY6" fmla="*/ 7106056 h 7106055"/>
              <a:gd name="connsiteX7" fmla="*/ 389106 w 11386225"/>
              <a:gd name="connsiteY7" fmla="*/ 7106056 h 7106055"/>
              <a:gd name="connsiteX8" fmla="*/ 0 w 11386225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6225" h="7106055">
                <a:moveTo>
                  <a:pt x="0" y="6716949"/>
                </a:moveTo>
                <a:lnTo>
                  <a:pt x="0" y="389106"/>
                </a:lnTo>
                <a:cubicBezTo>
                  <a:pt x="0" y="175098"/>
                  <a:pt x="175098" y="0"/>
                  <a:pt x="389106" y="0"/>
                </a:cubicBezTo>
                <a:lnTo>
                  <a:pt x="10997119" y="0"/>
                </a:lnTo>
                <a:cubicBezTo>
                  <a:pt x="11211127" y="0"/>
                  <a:pt x="11386226" y="175098"/>
                  <a:pt x="11386226" y="389106"/>
                </a:cubicBezTo>
                <a:lnTo>
                  <a:pt x="11386226" y="6716949"/>
                </a:lnTo>
                <a:cubicBezTo>
                  <a:pt x="11386226" y="6930958"/>
                  <a:pt x="11211127" y="7106056"/>
                  <a:pt x="10997119" y="7106056"/>
                </a:cubicBezTo>
                <a:lnTo>
                  <a:pt x="389106" y="7106056"/>
                </a:lnTo>
                <a:cubicBezTo>
                  <a:pt x="170234" y="7106056"/>
                  <a:pt x="0" y="6930958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72" name="フリーフォーム: 図形 671">
            <a:extLst>
              <a:ext uri="{FF2B5EF4-FFF2-40B4-BE49-F238E27FC236}">
                <a16:creationId xmlns:a16="http://schemas.microsoft.com/office/drawing/2014/main" id="{44417896-1AD4-41D2-A5CD-A6D979353F7D}"/>
              </a:ext>
            </a:extLst>
          </p:cNvPr>
          <p:cNvSpPr/>
          <p:nvPr/>
        </p:nvSpPr>
        <p:spPr>
          <a:xfrm>
            <a:off x="724710" y="11848289"/>
            <a:ext cx="11386225" cy="7106055"/>
          </a:xfrm>
          <a:custGeom>
            <a:avLst/>
            <a:gdLst>
              <a:gd name="connsiteX0" fmla="*/ 0 w 11386225"/>
              <a:gd name="connsiteY0" fmla="*/ 6716949 h 7106055"/>
              <a:gd name="connsiteX1" fmla="*/ 0 w 11386225"/>
              <a:gd name="connsiteY1" fmla="*/ 389106 h 7106055"/>
              <a:gd name="connsiteX2" fmla="*/ 389106 w 11386225"/>
              <a:gd name="connsiteY2" fmla="*/ 0 h 7106055"/>
              <a:gd name="connsiteX3" fmla="*/ 10997119 w 11386225"/>
              <a:gd name="connsiteY3" fmla="*/ 0 h 7106055"/>
              <a:gd name="connsiteX4" fmla="*/ 11386226 w 11386225"/>
              <a:gd name="connsiteY4" fmla="*/ 389106 h 7106055"/>
              <a:gd name="connsiteX5" fmla="*/ 11386226 w 11386225"/>
              <a:gd name="connsiteY5" fmla="*/ 6716949 h 7106055"/>
              <a:gd name="connsiteX6" fmla="*/ 10997119 w 11386225"/>
              <a:gd name="connsiteY6" fmla="*/ 7106056 h 7106055"/>
              <a:gd name="connsiteX7" fmla="*/ 389106 w 11386225"/>
              <a:gd name="connsiteY7" fmla="*/ 7106056 h 7106055"/>
              <a:gd name="connsiteX8" fmla="*/ 0 w 11386225"/>
              <a:gd name="connsiteY8" fmla="*/ 6716949 h 7106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386225" h="7106055">
                <a:moveTo>
                  <a:pt x="0" y="6716949"/>
                </a:moveTo>
                <a:lnTo>
                  <a:pt x="0" y="389106"/>
                </a:lnTo>
                <a:cubicBezTo>
                  <a:pt x="0" y="175097"/>
                  <a:pt x="175098" y="0"/>
                  <a:pt x="389106" y="0"/>
                </a:cubicBezTo>
                <a:lnTo>
                  <a:pt x="10997119" y="0"/>
                </a:lnTo>
                <a:cubicBezTo>
                  <a:pt x="11211127" y="0"/>
                  <a:pt x="11386226" y="175097"/>
                  <a:pt x="11386226" y="389106"/>
                </a:cubicBezTo>
                <a:lnTo>
                  <a:pt x="11386226" y="6716949"/>
                </a:lnTo>
                <a:cubicBezTo>
                  <a:pt x="11386226" y="6930958"/>
                  <a:pt x="11211127" y="7106056"/>
                  <a:pt x="10997119" y="7106056"/>
                </a:cubicBezTo>
                <a:lnTo>
                  <a:pt x="389106" y="7106056"/>
                </a:lnTo>
                <a:cubicBezTo>
                  <a:pt x="170234" y="7106056"/>
                  <a:pt x="0" y="6935822"/>
                  <a:pt x="0" y="6716949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87" name="グラフィックス 86">
            <a:extLst>
              <a:ext uri="{FF2B5EF4-FFF2-40B4-BE49-F238E27FC236}">
                <a16:creationId xmlns:a16="http://schemas.microsoft.com/office/drawing/2014/main" id="{F51BF775-C966-47C7-9C88-03AA3010CC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51500" y="4665370"/>
            <a:ext cx="5819338" cy="4445213"/>
          </a:xfrm>
          <a:prstGeom prst="rect">
            <a:avLst/>
          </a:prstGeom>
        </p:spPr>
      </p:pic>
      <p:pic>
        <p:nvPicPr>
          <p:cNvPr id="88" name="グラフィックス 87">
            <a:extLst>
              <a:ext uri="{FF2B5EF4-FFF2-40B4-BE49-F238E27FC236}">
                <a16:creationId xmlns:a16="http://schemas.microsoft.com/office/drawing/2014/main" id="{E7DE3016-77C2-4FE2-A242-C3E8A573839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059979" y="5457512"/>
            <a:ext cx="7235203" cy="4225068"/>
          </a:xfrm>
          <a:prstGeom prst="rect">
            <a:avLst/>
          </a:prstGeom>
        </p:spPr>
      </p:pic>
      <p:pic>
        <p:nvPicPr>
          <p:cNvPr id="89" name="グラフィックス 88">
            <a:extLst>
              <a:ext uri="{FF2B5EF4-FFF2-40B4-BE49-F238E27FC236}">
                <a16:creationId xmlns:a16="http://schemas.microsoft.com/office/drawing/2014/main" id="{A0334E80-93BB-4E6E-A2ED-868DB369F5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7101035" y="4874202"/>
            <a:ext cx="6148325" cy="5048192"/>
          </a:xfrm>
          <a:prstGeom prst="rect">
            <a:avLst/>
          </a:prstGeom>
        </p:spPr>
      </p:pic>
      <p:pic>
        <p:nvPicPr>
          <p:cNvPr id="90" name="グラフィックス 89">
            <a:extLst>
              <a:ext uri="{FF2B5EF4-FFF2-40B4-BE49-F238E27FC236}">
                <a16:creationId xmlns:a16="http://schemas.microsoft.com/office/drawing/2014/main" id="{9753D889-4A35-4D6C-AAFD-F5E5A37B463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235930" y="12469598"/>
            <a:ext cx="6602390" cy="4860998"/>
          </a:xfrm>
          <a:prstGeom prst="rect">
            <a:avLst/>
          </a:prstGeom>
        </p:spPr>
      </p:pic>
      <p:pic>
        <p:nvPicPr>
          <p:cNvPr id="91" name="グラフィックス 90">
            <a:extLst>
              <a:ext uri="{FF2B5EF4-FFF2-40B4-BE49-F238E27FC236}">
                <a16:creationId xmlns:a16="http://schemas.microsoft.com/office/drawing/2014/main" id="{99A368B2-6276-4BB0-A176-5959B964F28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54603">
            <a:off x="15768256" y="12210893"/>
            <a:ext cx="4886928" cy="5445890"/>
          </a:xfrm>
          <a:prstGeom prst="rect">
            <a:avLst/>
          </a:prstGeom>
        </p:spPr>
      </p:pic>
      <p:pic>
        <p:nvPicPr>
          <p:cNvPr id="92" name="グラフィックス 91">
            <a:extLst>
              <a:ext uri="{FF2B5EF4-FFF2-40B4-BE49-F238E27FC236}">
                <a16:creationId xmlns:a16="http://schemas.microsoft.com/office/drawing/2014/main" id="{FAC85207-8622-424B-AA7B-17E6573EFA0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344613">
            <a:off x="27474085" y="11775061"/>
            <a:ext cx="5606739" cy="5380856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2666AFC-9A41-41FE-8C40-830C5756F133}"/>
              </a:ext>
            </a:extLst>
          </p:cNvPr>
          <p:cNvSpPr txBox="1"/>
          <p:nvPr/>
        </p:nvSpPr>
        <p:spPr>
          <a:xfrm>
            <a:off x="14255551" y="19330391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867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25F104C-875A-4E85-9FF8-EC27B63796A2}"/>
              </a:ext>
            </a:extLst>
          </p:cNvPr>
          <p:cNvSpPr txBox="1"/>
          <p:nvPr/>
        </p:nvSpPr>
        <p:spPr>
          <a:xfrm>
            <a:off x="11527175" y="781944"/>
            <a:ext cx="13521650" cy="209288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3000" b="1" dirty="0">
                <a:ln w="88900" cmpd="sng">
                  <a:noFill/>
                </a:ln>
                <a:solidFill>
                  <a:schemeClr val="bg1"/>
                </a:solidFill>
                <a:effectLst>
                  <a:glow rad="76200">
                    <a:schemeClr val="accent5">
                      <a:satMod val="175000"/>
                      <a:alpha val="40000"/>
                    </a:schemeClr>
                  </a:glow>
                  <a:outerShdw blurRad="88900" dist="50800" dir="5400000" algn="t" rotWithShape="0">
                    <a:srgbClr val="00A9E4">
                      <a:alpha val="85000"/>
                    </a:srgbClr>
                  </a:outerShdw>
                </a:effectLst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FE8A158-4F5F-45EC-8927-404164F5A3FB}"/>
              </a:ext>
            </a:extLst>
          </p:cNvPr>
          <p:cNvSpPr txBox="1"/>
          <p:nvPr/>
        </p:nvSpPr>
        <p:spPr>
          <a:xfrm>
            <a:off x="12020899" y="2641106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9CC2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9CC2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3139CF6D-9847-43FE-BD01-B9D4C09A1B9E}"/>
              </a:ext>
            </a:extLst>
          </p:cNvPr>
          <p:cNvSpPr txBox="1"/>
          <p:nvPr/>
        </p:nvSpPr>
        <p:spPr>
          <a:xfrm>
            <a:off x="1388348" y="9369922"/>
            <a:ext cx="10138827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3762966-9C01-47AB-9693-4FE16A095714}"/>
              </a:ext>
            </a:extLst>
          </p:cNvPr>
          <p:cNvSpPr txBox="1"/>
          <p:nvPr/>
        </p:nvSpPr>
        <p:spPr>
          <a:xfrm>
            <a:off x="13575314" y="10108585"/>
            <a:ext cx="94253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F14522D3-D83C-4FC1-9BA1-9D35765E0C15}"/>
              </a:ext>
            </a:extLst>
          </p:cNvPr>
          <p:cNvSpPr txBox="1"/>
          <p:nvPr/>
        </p:nvSpPr>
        <p:spPr>
          <a:xfrm>
            <a:off x="25048825" y="10108585"/>
            <a:ext cx="10138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7BDA5A5-22E0-48C5-A39B-B22988FBF5E1}"/>
              </a:ext>
            </a:extLst>
          </p:cNvPr>
          <p:cNvSpPr txBox="1"/>
          <p:nvPr/>
        </p:nvSpPr>
        <p:spPr>
          <a:xfrm>
            <a:off x="2158208" y="1755980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DD4483E-905E-44F4-A58A-083C38A5648A}"/>
              </a:ext>
            </a:extLst>
          </p:cNvPr>
          <p:cNvSpPr txBox="1"/>
          <p:nvPr/>
        </p:nvSpPr>
        <p:spPr>
          <a:xfrm>
            <a:off x="13761316" y="17559808"/>
            <a:ext cx="9425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C93F1BD-E695-4666-A73D-696977D1472C}"/>
              </a:ext>
            </a:extLst>
          </p:cNvPr>
          <p:cNvSpPr txBox="1"/>
          <p:nvPr/>
        </p:nvSpPr>
        <p:spPr>
          <a:xfrm>
            <a:off x="26085790" y="1755980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59" name="フリーフォーム: 図形 58">
            <a:extLst>
              <a:ext uri="{FF2B5EF4-FFF2-40B4-BE49-F238E27FC236}">
                <a16:creationId xmlns:a16="http://schemas.microsoft.com/office/drawing/2014/main" id="{BC1791F3-EF21-4964-B67C-47743346A944}"/>
              </a:ext>
            </a:extLst>
          </p:cNvPr>
          <p:cNvSpPr/>
          <p:nvPr/>
        </p:nvSpPr>
        <p:spPr>
          <a:xfrm>
            <a:off x="1001948" y="4533089"/>
            <a:ext cx="1298642" cy="1298642"/>
          </a:xfrm>
          <a:custGeom>
            <a:avLst/>
            <a:gdLst>
              <a:gd name="connsiteX0" fmla="*/ 1045723 w 1298642"/>
              <a:gd name="connsiteY0" fmla="*/ 1298643 h 1298642"/>
              <a:gd name="connsiteX1" fmla="*/ 252919 w 1298642"/>
              <a:gd name="connsiteY1" fmla="*/ 1298643 h 1298642"/>
              <a:gd name="connsiteX2" fmla="*/ 0 w 1298642"/>
              <a:gd name="connsiteY2" fmla="*/ 1045723 h 1298642"/>
              <a:gd name="connsiteX3" fmla="*/ 0 w 1298642"/>
              <a:gd name="connsiteY3" fmla="*/ 252919 h 1298642"/>
              <a:gd name="connsiteX4" fmla="*/ 252919 w 1298642"/>
              <a:gd name="connsiteY4" fmla="*/ 0 h 1298642"/>
              <a:gd name="connsiteX5" fmla="*/ 1045723 w 1298642"/>
              <a:gd name="connsiteY5" fmla="*/ 0 h 1298642"/>
              <a:gd name="connsiteX6" fmla="*/ 1298643 w 1298642"/>
              <a:gd name="connsiteY6" fmla="*/ 252919 h 1298642"/>
              <a:gd name="connsiteX7" fmla="*/ 1298643 w 1298642"/>
              <a:gd name="connsiteY7" fmla="*/ 1045723 h 1298642"/>
              <a:gd name="connsiteX8" fmla="*/ 1045723 w 1298642"/>
              <a:gd name="connsiteY8" fmla="*/ 1298643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2" h="1298642">
                <a:moveTo>
                  <a:pt x="1045723" y="1298643"/>
                </a:moveTo>
                <a:lnTo>
                  <a:pt x="252919" y="1298643"/>
                </a:lnTo>
                <a:cubicBezTo>
                  <a:pt x="111868" y="1298643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8" y="0"/>
                  <a:pt x="252919" y="0"/>
                </a:cubicBezTo>
                <a:lnTo>
                  <a:pt x="1045723" y="0"/>
                </a:lnTo>
                <a:cubicBezTo>
                  <a:pt x="1186775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5" y="1298643"/>
                  <a:pt x="1045723" y="1298643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0" name="フリーフォーム: 図形 59">
            <a:extLst>
              <a:ext uri="{FF2B5EF4-FFF2-40B4-BE49-F238E27FC236}">
                <a16:creationId xmlns:a16="http://schemas.microsoft.com/office/drawing/2014/main" id="{E920468F-17CB-4901-912E-B8A451D09E8E}"/>
              </a:ext>
            </a:extLst>
          </p:cNvPr>
          <p:cNvSpPr/>
          <p:nvPr/>
        </p:nvSpPr>
        <p:spPr>
          <a:xfrm>
            <a:off x="1546697" y="4820055"/>
            <a:ext cx="209144" cy="666344"/>
          </a:xfrm>
          <a:custGeom>
            <a:avLst/>
            <a:gdLst>
              <a:gd name="connsiteX0" fmla="*/ 209145 w 209144"/>
              <a:gd name="connsiteY0" fmla="*/ 666345 h 666344"/>
              <a:gd name="connsiteX1" fmla="*/ 97277 w 209144"/>
              <a:gd name="connsiteY1" fmla="*/ 666345 h 666344"/>
              <a:gd name="connsiteX2" fmla="*/ 97277 w 209144"/>
              <a:gd name="connsiteY2" fmla="*/ 116732 h 666344"/>
              <a:gd name="connsiteX3" fmla="*/ 0 w 209144"/>
              <a:gd name="connsiteY3" fmla="*/ 184826 h 666344"/>
              <a:gd name="connsiteX4" fmla="*/ 0 w 209144"/>
              <a:gd name="connsiteY4" fmla="*/ 72957 h 666344"/>
              <a:gd name="connsiteX5" fmla="*/ 102141 w 209144"/>
              <a:gd name="connsiteY5" fmla="*/ 0 h 666344"/>
              <a:gd name="connsiteX6" fmla="*/ 209145 w 209144"/>
              <a:gd name="connsiteY6" fmla="*/ 0 h 666344"/>
              <a:gd name="connsiteX7" fmla="*/ 209145 w 209144"/>
              <a:gd name="connsiteY7" fmla="*/ 666345 h 666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9144" h="666344">
                <a:moveTo>
                  <a:pt x="209145" y="666345"/>
                </a:moveTo>
                <a:lnTo>
                  <a:pt x="97277" y="666345"/>
                </a:lnTo>
                <a:lnTo>
                  <a:pt x="97277" y="116732"/>
                </a:lnTo>
                <a:lnTo>
                  <a:pt x="0" y="184826"/>
                </a:lnTo>
                <a:lnTo>
                  <a:pt x="0" y="72957"/>
                </a:lnTo>
                <a:lnTo>
                  <a:pt x="102141" y="0"/>
                </a:lnTo>
                <a:lnTo>
                  <a:pt x="209145" y="0"/>
                </a:lnTo>
                <a:lnTo>
                  <a:pt x="209145" y="666345"/>
                </a:ln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2" name="フリーフォーム: 図形 61">
            <a:extLst>
              <a:ext uri="{FF2B5EF4-FFF2-40B4-BE49-F238E27FC236}">
                <a16:creationId xmlns:a16="http://schemas.microsoft.com/office/drawing/2014/main" id="{FDF48413-2274-47E2-B51E-E5AA44CCC909}"/>
              </a:ext>
            </a:extLst>
          </p:cNvPr>
          <p:cNvSpPr/>
          <p:nvPr/>
        </p:nvSpPr>
        <p:spPr>
          <a:xfrm>
            <a:off x="12879420" y="4533089"/>
            <a:ext cx="1298643" cy="1298642"/>
          </a:xfrm>
          <a:custGeom>
            <a:avLst/>
            <a:gdLst>
              <a:gd name="connsiteX0" fmla="*/ 1045723 w 1298643"/>
              <a:gd name="connsiteY0" fmla="*/ 1298643 h 1298642"/>
              <a:gd name="connsiteX1" fmla="*/ 252920 w 1298643"/>
              <a:gd name="connsiteY1" fmla="*/ 1298643 h 1298642"/>
              <a:gd name="connsiteX2" fmla="*/ 0 w 1298643"/>
              <a:gd name="connsiteY2" fmla="*/ 1045723 h 1298642"/>
              <a:gd name="connsiteX3" fmla="*/ 0 w 1298643"/>
              <a:gd name="connsiteY3" fmla="*/ 252919 h 1298642"/>
              <a:gd name="connsiteX4" fmla="*/ 252920 w 1298643"/>
              <a:gd name="connsiteY4" fmla="*/ 0 h 1298642"/>
              <a:gd name="connsiteX5" fmla="*/ 1045723 w 1298643"/>
              <a:gd name="connsiteY5" fmla="*/ 0 h 1298642"/>
              <a:gd name="connsiteX6" fmla="*/ 1298643 w 1298643"/>
              <a:gd name="connsiteY6" fmla="*/ 252919 h 1298642"/>
              <a:gd name="connsiteX7" fmla="*/ 1298643 w 1298643"/>
              <a:gd name="connsiteY7" fmla="*/ 1045723 h 1298642"/>
              <a:gd name="connsiteX8" fmla="*/ 1045723 w 1298643"/>
              <a:gd name="connsiteY8" fmla="*/ 1298643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3" h="1298642">
                <a:moveTo>
                  <a:pt x="1045723" y="1298643"/>
                </a:moveTo>
                <a:lnTo>
                  <a:pt x="252920" y="1298643"/>
                </a:lnTo>
                <a:cubicBezTo>
                  <a:pt x="111869" y="1298643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9" y="0"/>
                  <a:pt x="252920" y="0"/>
                </a:cubicBezTo>
                <a:lnTo>
                  <a:pt x="1045723" y="0"/>
                </a:lnTo>
                <a:cubicBezTo>
                  <a:pt x="1186776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6" y="1298643"/>
                  <a:pt x="1045723" y="1298643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3" name="フリーフォーム: 図形 62">
            <a:extLst>
              <a:ext uri="{FF2B5EF4-FFF2-40B4-BE49-F238E27FC236}">
                <a16:creationId xmlns:a16="http://schemas.microsoft.com/office/drawing/2014/main" id="{28E8F3EC-219B-4854-AA6D-253FBF11A85B}"/>
              </a:ext>
            </a:extLst>
          </p:cNvPr>
          <p:cNvSpPr/>
          <p:nvPr/>
        </p:nvSpPr>
        <p:spPr>
          <a:xfrm>
            <a:off x="13326893" y="4805463"/>
            <a:ext cx="408561" cy="680936"/>
          </a:xfrm>
          <a:custGeom>
            <a:avLst/>
            <a:gdLst>
              <a:gd name="connsiteX0" fmla="*/ 403697 w 408561"/>
              <a:gd name="connsiteY0" fmla="*/ 680936 h 680936"/>
              <a:gd name="connsiteX1" fmla="*/ 0 w 408561"/>
              <a:gd name="connsiteY1" fmla="*/ 680936 h 680936"/>
              <a:gd name="connsiteX2" fmla="*/ 0 w 408561"/>
              <a:gd name="connsiteY2" fmla="*/ 603115 h 680936"/>
              <a:gd name="connsiteX3" fmla="*/ 228601 w 408561"/>
              <a:gd name="connsiteY3" fmla="*/ 330740 h 680936"/>
              <a:gd name="connsiteX4" fmla="*/ 296694 w 408561"/>
              <a:gd name="connsiteY4" fmla="*/ 189689 h 680936"/>
              <a:gd name="connsiteX5" fmla="*/ 199417 w 408561"/>
              <a:gd name="connsiteY5" fmla="*/ 97277 h 680936"/>
              <a:gd name="connsiteX6" fmla="*/ 102141 w 408561"/>
              <a:gd name="connsiteY6" fmla="*/ 189689 h 680936"/>
              <a:gd name="connsiteX7" fmla="*/ 0 w 408561"/>
              <a:gd name="connsiteY7" fmla="*/ 189689 h 680936"/>
              <a:gd name="connsiteX8" fmla="*/ 204281 w 408561"/>
              <a:gd name="connsiteY8" fmla="*/ 0 h 680936"/>
              <a:gd name="connsiteX9" fmla="*/ 408561 w 408561"/>
              <a:gd name="connsiteY9" fmla="*/ 189689 h 680936"/>
              <a:gd name="connsiteX10" fmla="*/ 306421 w 408561"/>
              <a:gd name="connsiteY10" fmla="*/ 393970 h 680936"/>
              <a:gd name="connsiteX11" fmla="*/ 145915 w 408561"/>
              <a:gd name="connsiteY11" fmla="*/ 583660 h 680936"/>
              <a:gd name="connsiteX12" fmla="*/ 398835 w 408561"/>
              <a:gd name="connsiteY12" fmla="*/ 583660 h 680936"/>
              <a:gd name="connsiteX13" fmla="*/ 398835 w 408561"/>
              <a:gd name="connsiteY13" fmla="*/ 680936 h 68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08561" h="680936">
                <a:moveTo>
                  <a:pt x="403697" y="680936"/>
                </a:moveTo>
                <a:lnTo>
                  <a:pt x="0" y="680936"/>
                </a:lnTo>
                <a:lnTo>
                  <a:pt x="0" y="603115"/>
                </a:lnTo>
                <a:lnTo>
                  <a:pt x="228601" y="330740"/>
                </a:lnTo>
                <a:cubicBezTo>
                  <a:pt x="272375" y="282102"/>
                  <a:pt x="296694" y="238327"/>
                  <a:pt x="296694" y="189689"/>
                </a:cubicBezTo>
                <a:cubicBezTo>
                  <a:pt x="296694" y="126460"/>
                  <a:pt x="252920" y="97277"/>
                  <a:pt x="199417" y="97277"/>
                </a:cubicBezTo>
                <a:cubicBezTo>
                  <a:pt x="145915" y="97277"/>
                  <a:pt x="107005" y="131323"/>
                  <a:pt x="102141" y="189689"/>
                </a:cubicBezTo>
                <a:lnTo>
                  <a:pt x="0" y="189689"/>
                </a:lnTo>
                <a:cubicBezTo>
                  <a:pt x="0" y="77821"/>
                  <a:pt x="92412" y="0"/>
                  <a:pt x="204281" y="0"/>
                </a:cubicBezTo>
                <a:cubicBezTo>
                  <a:pt x="321013" y="0"/>
                  <a:pt x="408561" y="77821"/>
                  <a:pt x="408561" y="189689"/>
                </a:cubicBezTo>
                <a:cubicBezTo>
                  <a:pt x="408561" y="272374"/>
                  <a:pt x="350196" y="340468"/>
                  <a:pt x="306421" y="393970"/>
                </a:cubicBezTo>
                <a:lnTo>
                  <a:pt x="145915" y="583660"/>
                </a:lnTo>
                <a:lnTo>
                  <a:pt x="398835" y="583660"/>
                </a:lnTo>
                <a:lnTo>
                  <a:pt x="398835" y="680936"/>
                </a:ln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5" name="フリーフォーム: 図形 64">
            <a:extLst>
              <a:ext uri="{FF2B5EF4-FFF2-40B4-BE49-F238E27FC236}">
                <a16:creationId xmlns:a16="http://schemas.microsoft.com/office/drawing/2014/main" id="{5BF184D4-3448-47C1-8D3C-6B3FACAF2173}"/>
              </a:ext>
            </a:extLst>
          </p:cNvPr>
          <p:cNvSpPr/>
          <p:nvPr/>
        </p:nvSpPr>
        <p:spPr>
          <a:xfrm>
            <a:off x="24756893" y="4533089"/>
            <a:ext cx="1298643" cy="1298642"/>
          </a:xfrm>
          <a:custGeom>
            <a:avLst/>
            <a:gdLst>
              <a:gd name="connsiteX0" fmla="*/ 1045723 w 1298643"/>
              <a:gd name="connsiteY0" fmla="*/ 1298643 h 1298642"/>
              <a:gd name="connsiteX1" fmla="*/ 252920 w 1298643"/>
              <a:gd name="connsiteY1" fmla="*/ 1298643 h 1298642"/>
              <a:gd name="connsiteX2" fmla="*/ 0 w 1298643"/>
              <a:gd name="connsiteY2" fmla="*/ 1045723 h 1298642"/>
              <a:gd name="connsiteX3" fmla="*/ 0 w 1298643"/>
              <a:gd name="connsiteY3" fmla="*/ 252919 h 1298642"/>
              <a:gd name="connsiteX4" fmla="*/ 252920 w 1298643"/>
              <a:gd name="connsiteY4" fmla="*/ 0 h 1298642"/>
              <a:gd name="connsiteX5" fmla="*/ 1045723 w 1298643"/>
              <a:gd name="connsiteY5" fmla="*/ 0 h 1298642"/>
              <a:gd name="connsiteX6" fmla="*/ 1298643 w 1298643"/>
              <a:gd name="connsiteY6" fmla="*/ 252919 h 1298642"/>
              <a:gd name="connsiteX7" fmla="*/ 1298643 w 1298643"/>
              <a:gd name="connsiteY7" fmla="*/ 1045723 h 1298642"/>
              <a:gd name="connsiteX8" fmla="*/ 1045723 w 1298643"/>
              <a:gd name="connsiteY8" fmla="*/ 1298643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3" h="1298642">
                <a:moveTo>
                  <a:pt x="1045723" y="1298643"/>
                </a:moveTo>
                <a:lnTo>
                  <a:pt x="252920" y="1298643"/>
                </a:lnTo>
                <a:cubicBezTo>
                  <a:pt x="111867" y="1298643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7" y="0"/>
                  <a:pt x="252920" y="0"/>
                </a:cubicBezTo>
                <a:lnTo>
                  <a:pt x="1045723" y="0"/>
                </a:lnTo>
                <a:cubicBezTo>
                  <a:pt x="1186776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6" y="1298643"/>
                  <a:pt x="1045723" y="1298643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6" name="フリーフォーム: 図形 65">
            <a:extLst>
              <a:ext uri="{FF2B5EF4-FFF2-40B4-BE49-F238E27FC236}">
                <a16:creationId xmlns:a16="http://schemas.microsoft.com/office/drawing/2014/main" id="{E63C6A1E-5872-4272-A994-5AB685330DC3}"/>
              </a:ext>
            </a:extLst>
          </p:cNvPr>
          <p:cNvSpPr/>
          <p:nvPr/>
        </p:nvSpPr>
        <p:spPr>
          <a:xfrm>
            <a:off x="25194638" y="4834646"/>
            <a:ext cx="423153" cy="685799"/>
          </a:xfrm>
          <a:custGeom>
            <a:avLst/>
            <a:gdLst>
              <a:gd name="connsiteX0" fmla="*/ 145915 w 423153"/>
              <a:gd name="connsiteY0" fmla="*/ 286966 h 685799"/>
              <a:gd name="connsiteX1" fmla="*/ 194553 w 423153"/>
              <a:gd name="connsiteY1" fmla="*/ 286966 h 685799"/>
              <a:gd name="connsiteX2" fmla="*/ 301558 w 423153"/>
              <a:gd name="connsiteY2" fmla="*/ 184825 h 685799"/>
              <a:gd name="connsiteX3" fmla="*/ 204281 w 423153"/>
              <a:gd name="connsiteY3" fmla="*/ 97277 h 685799"/>
              <a:gd name="connsiteX4" fmla="*/ 107005 w 423153"/>
              <a:gd name="connsiteY4" fmla="*/ 179962 h 685799"/>
              <a:gd name="connsiteX5" fmla="*/ 4863 w 423153"/>
              <a:gd name="connsiteY5" fmla="*/ 179962 h 685799"/>
              <a:gd name="connsiteX6" fmla="*/ 209144 w 423153"/>
              <a:gd name="connsiteY6" fmla="*/ 0 h 685799"/>
              <a:gd name="connsiteX7" fmla="*/ 413426 w 423153"/>
              <a:gd name="connsiteY7" fmla="*/ 179962 h 685799"/>
              <a:gd name="connsiteX8" fmla="*/ 316149 w 423153"/>
              <a:gd name="connsiteY8" fmla="*/ 330740 h 685799"/>
              <a:gd name="connsiteX9" fmla="*/ 423154 w 423153"/>
              <a:gd name="connsiteY9" fmla="*/ 491247 h 685799"/>
              <a:gd name="connsiteX10" fmla="*/ 218872 w 423153"/>
              <a:gd name="connsiteY10" fmla="*/ 685800 h 685799"/>
              <a:gd name="connsiteX11" fmla="*/ 0 w 423153"/>
              <a:gd name="connsiteY11" fmla="*/ 500974 h 685799"/>
              <a:gd name="connsiteX12" fmla="*/ 102139 w 423153"/>
              <a:gd name="connsiteY12" fmla="*/ 500974 h 685799"/>
              <a:gd name="connsiteX13" fmla="*/ 214010 w 423153"/>
              <a:gd name="connsiteY13" fmla="*/ 588523 h 685799"/>
              <a:gd name="connsiteX14" fmla="*/ 311286 w 423153"/>
              <a:gd name="connsiteY14" fmla="*/ 491247 h 685799"/>
              <a:gd name="connsiteX15" fmla="*/ 194553 w 423153"/>
              <a:gd name="connsiteY15" fmla="*/ 384243 h 685799"/>
              <a:gd name="connsiteX16" fmla="*/ 145915 w 423153"/>
              <a:gd name="connsiteY16" fmla="*/ 384243 h 685799"/>
              <a:gd name="connsiteX17" fmla="*/ 145915 w 423153"/>
              <a:gd name="connsiteY17" fmla="*/ 286966 h 68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3153" h="685799">
                <a:moveTo>
                  <a:pt x="145915" y="286966"/>
                </a:moveTo>
                <a:lnTo>
                  <a:pt x="194553" y="286966"/>
                </a:lnTo>
                <a:cubicBezTo>
                  <a:pt x="262648" y="286966"/>
                  <a:pt x="301558" y="248055"/>
                  <a:pt x="301558" y="184825"/>
                </a:cubicBezTo>
                <a:cubicBezTo>
                  <a:pt x="301558" y="136187"/>
                  <a:pt x="262648" y="97277"/>
                  <a:pt x="204281" y="97277"/>
                </a:cubicBezTo>
                <a:cubicBezTo>
                  <a:pt x="150778" y="97277"/>
                  <a:pt x="111867" y="131323"/>
                  <a:pt x="107005" y="179962"/>
                </a:cubicBezTo>
                <a:lnTo>
                  <a:pt x="4863" y="179962"/>
                </a:lnTo>
                <a:cubicBezTo>
                  <a:pt x="9728" y="72957"/>
                  <a:pt x="97277" y="0"/>
                  <a:pt x="209144" y="0"/>
                </a:cubicBezTo>
                <a:cubicBezTo>
                  <a:pt x="325877" y="0"/>
                  <a:pt x="413426" y="82685"/>
                  <a:pt x="413426" y="179962"/>
                </a:cubicBezTo>
                <a:cubicBezTo>
                  <a:pt x="413426" y="252919"/>
                  <a:pt x="369650" y="301557"/>
                  <a:pt x="316149" y="330740"/>
                </a:cubicBezTo>
                <a:cubicBezTo>
                  <a:pt x="379378" y="359923"/>
                  <a:pt x="423154" y="408562"/>
                  <a:pt x="423154" y="491247"/>
                </a:cubicBezTo>
                <a:cubicBezTo>
                  <a:pt x="423154" y="598251"/>
                  <a:pt x="345331" y="685800"/>
                  <a:pt x="218872" y="685800"/>
                </a:cubicBezTo>
                <a:cubicBezTo>
                  <a:pt x="82686" y="685800"/>
                  <a:pt x="4863" y="607979"/>
                  <a:pt x="0" y="500974"/>
                </a:cubicBezTo>
                <a:lnTo>
                  <a:pt x="102139" y="500974"/>
                </a:lnTo>
                <a:cubicBezTo>
                  <a:pt x="111867" y="549613"/>
                  <a:pt x="145915" y="588523"/>
                  <a:pt x="214010" y="588523"/>
                </a:cubicBezTo>
                <a:cubicBezTo>
                  <a:pt x="272373" y="588523"/>
                  <a:pt x="311286" y="544749"/>
                  <a:pt x="311286" y="491247"/>
                </a:cubicBezTo>
                <a:cubicBezTo>
                  <a:pt x="311286" y="423153"/>
                  <a:pt x="272373" y="384243"/>
                  <a:pt x="194553" y="384243"/>
                </a:cubicBezTo>
                <a:lnTo>
                  <a:pt x="145915" y="384243"/>
                </a:lnTo>
                <a:lnTo>
                  <a:pt x="145915" y="286966"/>
                </a:ln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8" name="フリーフォーム: 図形 67">
            <a:extLst>
              <a:ext uri="{FF2B5EF4-FFF2-40B4-BE49-F238E27FC236}">
                <a16:creationId xmlns:a16="http://schemas.microsoft.com/office/drawing/2014/main" id="{F95EFC9D-73A6-442E-9846-94B41B007E4C}"/>
              </a:ext>
            </a:extLst>
          </p:cNvPr>
          <p:cNvSpPr/>
          <p:nvPr/>
        </p:nvSpPr>
        <p:spPr>
          <a:xfrm>
            <a:off x="1001948" y="12125527"/>
            <a:ext cx="1298642" cy="1298642"/>
          </a:xfrm>
          <a:custGeom>
            <a:avLst/>
            <a:gdLst>
              <a:gd name="connsiteX0" fmla="*/ 1045723 w 1298642"/>
              <a:gd name="connsiteY0" fmla="*/ 1298642 h 1298642"/>
              <a:gd name="connsiteX1" fmla="*/ 252919 w 1298642"/>
              <a:gd name="connsiteY1" fmla="*/ 1298642 h 1298642"/>
              <a:gd name="connsiteX2" fmla="*/ 0 w 1298642"/>
              <a:gd name="connsiteY2" fmla="*/ 1045723 h 1298642"/>
              <a:gd name="connsiteX3" fmla="*/ 0 w 1298642"/>
              <a:gd name="connsiteY3" fmla="*/ 252919 h 1298642"/>
              <a:gd name="connsiteX4" fmla="*/ 252919 w 1298642"/>
              <a:gd name="connsiteY4" fmla="*/ 0 h 1298642"/>
              <a:gd name="connsiteX5" fmla="*/ 1045723 w 1298642"/>
              <a:gd name="connsiteY5" fmla="*/ 0 h 1298642"/>
              <a:gd name="connsiteX6" fmla="*/ 1298643 w 1298642"/>
              <a:gd name="connsiteY6" fmla="*/ 252919 h 1298642"/>
              <a:gd name="connsiteX7" fmla="*/ 1298643 w 1298642"/>
              <a:gd name="connsiteY7" fmla="*/ 1045723 h 1298642"/>
              <a:gd name="connsiteX8" fmla="*/ 1045723 w 1298642"/>
              <a:gd name="connsiteY8" fmla="*/ 1298642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2" h="1298642">
                <a:moveTo>
                  <a:pt x="1045723" y="1298642"/>
                </a:moveTo>
                <a:lnTo>
                  <a:pt x="252919" y="1298642"/>
                </a:lnTo>
                <a:cubicBezTo>
                  <a:pt x="111868" y="1298642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8" y="0"/>
                  <a:pt x="252919" y="0"/>
                </a:cubicBezTo>
                <a:lnTo>
                  <a:pt x="1045723" y="0"/>
                </a:lnTo>
                <a:cubicBezTo>
                  <a:pt x="1186775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5" y="1298642"/>
                  <a:pt x="1045723" y="1298642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9" name="フリーフォーム: 図形 68">
            <a:extLst>
              <a:ext uri="{FF2B5EF4-FFF2-40B4-BE49-F238E27FC236}">
                <a16:creationId xmlns:a16="http://schemas.microsoft.com/office/drawing/2014/main" id="{F3025880-C943-4670-B6E2-6DFC71E1D9F8}"/>
              </a:ext>
            </a:extLst>
          </p:cNvPr>
          <p:cNvSpPr/>
          <p:nvPr/>
        </p:nvSpPr>
        <p:spPr>
          <a:xfrm>
            <a:off x="1415374" y="12436812"/>
            <a:ext cx="471791" cy="671208"/>
          </a:xfrm>
          <a:custGeom>
            <a:avLst/>
            <a:gdLst>
              <a:gd name="connsiteX0" fmla="*/ 355060 w 471791"/>
              <a:gd name="connsiteY0" fmla="*/ 0 h 671208"/>
              <a:gd name="connsiteX1" fmla="*/ 141051 w 471791"/>
              <a:gd name="connsiteY1" fmla="*/ 471791 h 671208"/>
              <a:gd name="connsiteX2" fmla="*/ 296694 w 471791"/>
              <a:gd name="connsiteY2" fmla="*/ 471791 h 671208"/>
              <a:gd name="connsiteX3" fmla="*/ 296694 w 471791"/>
              <a:gd name="connsiteY3" fmla="*/ 286966 h 671208"/>
              <a:gd name="connsiteX4" fmla="*/ 408562 w 471791"/>
              <a:gd name="connsiteY4" fmla="*/ 286966 h 671208"/>
              <a:gd name="connsiteX5" fmla="*/ 408562 w 471791"/>
              <a:gd name="connsiteY5" fmla="*/ 471791 h 671208"/>
              <a:gd name="connsiteX6" fmla="*/ 471791 w 471791"/>
              <a:gd name="connsiteY6" fmla="*/ 471791 h 671208"/>
              <a:gd name="connsiteX7" fmla="*/ 471791 w 471791"/>
              <a:gd name="connsiteY7" fmla="*/ 569068 h 671208"/>
              <a:gd name="connsiteX8" fmla="*/ 408562 w 471791"/>
              <a:gd name="connsiteY8" fmla="*/ 569068 h 671208"/>
              <a:gd name="connsiteX9" fmla="*/ 408562 w 471791"/>
              <a:gd name="connsiteY9" fmla="*/ 671209 h 671208"/>
              <a:gd name="connsiteX10" fmla="*/ 296694 w 471791"/>
              <a:gd name="connsiteY10" fmla="*/ 671209 h 671208"/>
              <a:gd name="connsiteX11" fmla="*/ 296694 w 471791"/>
              <a:gd name="connsiteY11" fmla="*/ 569068 h 671208"/>
              <a:gd name="connsiteX12" fmla="*/ 0 w 471791"/>
              <a:gd name="connsiteY12" fmla="*/ 569068 h 671208"/>
              <a:gd name="connsiteX13" fmla="*/ 0 w 471791"/>
              <a:gd name="connsiteY13" fmla="*/ 491246 h 671208"/>
              <a:gd name="connsiteX14" fmla="*/ 233464 w 471791"/>
              <a:gd name="connsiteY14" fmla="*/ 0 h 671208"/>
              <a:gd name="connsiteX15" fmla="*/ 355060 w 471791"/>
              <a:gd name="connsiteY15" fmla="*/ 0 h 67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71791" h="671208">
                <a:moveTo>
                  <a:pt x="355060" y="0"/>
                </a:moveTo>
                <a:lnTo>
                  <a:pt x="141051" y="471791"/>
                </a:lnTo>
                <a:lnTo>
                  <a:pt x="296694" y="471791"/>
                </a:lnTo>
                <a:lnTo>
                  <a:pt x="296694" y="286966"/>
                </a:lnTo>
                <a:lnTo>
                  <a:pt x="408562" y="286966"/>
                </a:lnTo>
                <a:lnTo>
                  <a:pt x="408562" y="471791"/>
                </a:lnTo>
                <a:lnTo>
                  <a:pt x="471791" y="471791"/>
                </a:lnTo>
                <a:lnTo>
                  <a:pt x="471791" y="569068"/>
                </a:lnTo>
                <a:lnTo>
                  <a:pt x="408562" y="569068"/>
                </a:lnTo>
                <a:lnTo>
                  <a:pt x="408562" y="671209"/>
                </a:lnTo>
                <a:lnTo>
                  <a:pt x="296694" y="671209"/>
                </a:lnTo>
                <a:lnTo>
                  <a:pt x="296694" y="569068"/>
                </a:lnTo>
                <a:lnTo>
                  <a:pt x="0" y="569068"/>
                </a:lnTo>
                <a:lnTo>
                  <a:pt x="0" y="491246"/>
                </a:lnTo>
                <a:lnTo>
                  <a:pt x="233464" y="0"/>
                </a:lnTo>
                <a:lnTo>
                  <a:pt x="355060" y="0"/>
                </a:ln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1" name="フリーフォーム: 図形 70">
            <a:extLst>
              <a:ext uri="{FF2B5EF4-FFF2-40B4-BE49-F238E27FC236}">
                <a16:creationId xmlns:a16="http://schemas.microsoft.com/office/drawing/2014/main" id="{490DECC8-5564-4732-992C-195122B66B30}"/>
              </a:ext>
            </a:extLst>
          </p:cNvPr>
          <p:cNvSpPr/>
          <p:nvPr/>
        </p:nvSpPr>
        <p:spPr>
          <a:xfrm>
            <a:off x="12879420" y="12125527"/>
            <a:ext cx="1298643" cy="1298642"/>
          </a:xfrm>
          <a:custGeom>
            <a:avLst/>
            <a:gdLst>
              <a:gd name="connsiteX0" fmla="*/ 1045723 w 1298643"/>
              <a:gd name="connsiteY0" fmla="*/ 1298642 h 1298642"/>
              <a:gd name="connsiteX1" fmla="*/ 252920 w 1298643"/>
              <a:gd name="connsiteY1" fmla="*/ 1298642 h 1298642"/>
              <a:gd name="connsiteX2" fmla="*/ 0 w 1298643"/>
              <a:gd name="connsiteY2" fmla="*/ 1045723 h 1298642"/>
              <a:gd name="connsiteX3" fmla="*/ 0 w 1298643"/>
              <a:gd name="connsiteY3" fmla="*/ 252919 h 1298642"/>
              <a:gd name="connsiteX4" fmla="*/ 252920 w 1298643"/>
              <a:gd name="connsiteY4" fmla="*/ 0 h 1298642"/>
              <a:gd name="connsiteX5" fmla="*/ 1045723 w 1298643"/>
              <a:gd name="connsiteY5" fmla="*/ 0 h 1298642"/>
              <a:gd name="connsiteX6" fmla="*/ 1298643 w 1298643"/>
              <a:gd name="connsiteY6" fmla="*/ 252919 h 1298642"/>
              <a:gd name="connsiteX7" fmla="*/ 1298643 w 1298643"/>
              <a:gd name="connsiteY7" fmla="*/ 1045723 h 1298642"/>
              <a:gd name="connsiteX8" fmla="*/ 1045723 w 1298643"/>
              <a:gd name="connsiteY8" fmla="*/ 1298642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3" h="1298642">
                <a:moveTo>
                  <a:pt x="1045723" y="1298642"/>
                </a:moveTo>
                <a:lnTo>
                  <a:pt x="252920" y="1298642"/>
                </a:lnTo>
                <a:cubicBezTo>
                  <a:pt x="111869" y="1298642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9" y="0"/>
                  <a:pt x="252920" y="0"/>
                </a:cubicBezTo>
                <a:lnTo>
                  <a:pt x="1045723" y="0"/>
                </a:lnTo>
                <a:cubicBezTo>
                  <a:pt x="1186776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6" y="1298642"/>
                  <a:pt x="1045723" y="1298642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2" name="フリーフォーム: 図形 71">
            <a:extLst>
              <a:ext uri="{FF2B5EF4-FFF2-40B4-BE49-F238E27FC236}">
                <a16:creationId xmlns:a16="http://schemas.microsoft.com/office/drawing/2014/main" id="{6880F286-6FA5-4331-BFE3-CD1A966CA8BB}"/>
              </a:ext>
            </a:extLst>
          </p:cNvPr>
          <p:cNvSpPr/>
          <p:nvPr/>
        </p:nvSpPr>
        <p:spPr>
          <a:xfrm>
            <a:off x="13322029" y="12436812"/>
            <a:ext cx="408561" cy="680936"/>
          </a:xfrm>
          <a:custGeom>
            <a:avLst/>
            <a:gdLst>
              <a:gd name="connsiteX0" fmla="*/ 121596 w 408561"/>
              <a:gd name="connsiteY0" fmla="*/ 364788 h 680936"/>
              <a:gd name="connsiteX1" fmla="*/ 19455 w 408561"/>
              <a:gd name="connsiteY1" fmla="*/ 364788 h 680936"/>
              <a:gd name="connsiteX2" fmla="*/ 19455 w 408561"/>
              <a:gd name="connsiteY2" fmla="*/ 0 h 680936"/>
              <a:gd name="connsiteX3" fmla="*/ 384242 w 408561"/>
              <a:gd name="connsiteY3" fmla="*/ 0 h 680936"/>
              <a:gd name="connsiteX4" fmla="*/ 384242 w 408561"/>
              <a:gd name="connsiteY4" fmla="*/ 107004 h 680936"/>
              <a:gd name="connsiteX5" fmla="*/ 131324 w 408561"/>
              <a:gd name="connsiteY5" fmla="*/ 107004 h 680936"/>
              <a:gd name="connsiteX6" fmla="*/ 131324 w 408561"/>
              <a:gd name="connsiteY6" fmla="*/ 248055 h 680936"/>
              <a:gd name="connsiteX7" fmla="*/ 233465 w 408561"/>
              <a:gd name="connsiteY7" fmla="*/ 209145 h 680936"/>
              <a:gd name="connsiteX8" fmla="*/ 408561 w 408561"/>
              <a:gd name="connsiteY8" fmla="*/ 452336 h 680936"/>
              <a:gd name="connsiteX9" fmla="*/ 204281 w 408561"/>
              <a:gd name="connsiteY9" fmla="*/ 680937 h 680936"/>
              <a:gd name="connsiteX10" fmla="*/ 0 w 408561"/>
              <a:gd name="connsiteY10" fmla="*/ 505839 h 680936"/>
              <a:gd name="connsiteX11" fmla="*/ 111869 w 408561"/>
              <a:gd name="connsiteY11" fmla="*/ 505839 h 680936"/>
              <a:gd name="connsiteX12" fmla="*/ 204281 w 408561"/>
              <a:gd name="connsiteY12" fmla="*/ 583660 h 680936"/>
              <a:gd name="connsiteX13" fmla="*/ 296694 w 408561"/>
              <a:gd name="connsiteY13" fmla="*/ 457200 h 680936"/>
              <a:gd name="connsiteX14" fmla="*/ 204281 w 408561"/>
              <a:gd name="connsiteY14" fmla="*/ 316150 h 680936"/>
              <a:gd name="connsiteX15" fmla="*/ 121596 w 408561"/>
              <a:gd name="connsiteY15" fmla="*/ 364788 h 68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8561" h="680936">
                <a:moveTo>
                  <a:pt x="121596" y="364788"/>
                </a:moveTo>
                <a:lnTo>
                  <a:pt x="19455" y="364788"/>
                </a:lnTo>
                <a:lnTo>
                  <a:pt x="19455" y="0"/>
                </a:lnTo>
                <a:lnTo>
                  <a:pt x="384242" y="0"/>
                </a:lnTo>
                <a:lnTo>
                  <a:pt x="384242" y="107004"/>
                </a:lnTo>
                <a:lnTo>
                  <a:pt x="131324" y="107004"/>
                </a:lnTo>
                <a:lnTo>
                  <a:pt x="131324" y="248055"/>
                </a:lnTo>
                <a:cubicBezTo>
                  <a:pt x="150779" y="228600"/>
                  <a:pt x="184826" y="209145"/>
                  <a:pt x="233465" y="209145"/>
                </a:cubicBezTo>
                <a:cubicBezTo>
                  <a:pt x="345332" y="209145"/>
                  <a:pt x="408561" y="296693"/>
                  <a:pt x="408561" y="452336"/>
                </a:cubicBezTo>
                <a:cubicBezTo>
                  <a:pt x="408561" y="598251"/>
                  <a:pt x="340468" y="680937"/>
                  <a:pt x="204281" y="680937"/>
                </a:cubicBezTo>
                <a:cubicBezTo>
                  <a:pt x="97277" y="680937"/>
                  <a:pt x="9728" y="612842"/>
                  <a:pt x="0" y="505839"/>
                </a:cubicBezTo>
                <a:lnTo>
                  <a:pt x="111869" y="505839"/>
                </a:lnTo>
                <a:cubicBezTo>
                  <a:pt x="121596" y="554477"/>
                  <a:pt x="155643" y="583660"/>
                  <a:pt x="204281" y="583660"/>
                </a:cubicBezTo>
                <a:cubicBezTo>
                  <a:pt x="262647" y="583660"/>
                  <a:pt x="296694" y="544749"/>
                  <a:pt x="296694" y="457200"/>
                </a:cubicBezTo>
                <a:cubicBezTo>
                  <a:pt x="296694" y="364788"/>
                  <a:pt x="267511" y="316150"/>
                  <a:pt x="204281" y="316150"/>
                </a:cubicBezTo>
                <a:cubicBezTo>
                  <a:pt x="165370" y="316150"/>
                  <a:pt x="141051" y="335605"/>
                  <a:pt x="121596" y="364788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388269D1-22BE-4458-A69E-66FECA4195A2}"/>
              </a:ext>
            </a:extLst>
          </p:cNvPr>
          <p:cNvSpPr/>
          <p:nvPr/>
        </p:nvSpPr>
        <p:spPr>
          <a:xfrm>
            <a:off x="24756893" y="12125527"/>
            <a:ext cx="1298643" cy="1298642"/>
          </a:xfrm>
          <a:custGeom>
            <a:avLst/>
            <a:gdLst>
              <a:gd name="connsiteX0" fmla="*/ 1045723 w 1298643"/>
              <a:gd name="connsiteY0" fmla="*/ 1298642 h 1298642"/>
              <a:gd name="connsiteX1" fmla="*/ 252920 w 1298643"/>
              <a:gd name="connsiteY1" fmla="*/ 1298642 h 1298642"/>
              <a:gd name="connsiteX2" fmla="*/ 0 w 1298643"/>
              <a:gd name="connsiteY2" fmla="*/ 1045723 h 1298642"/>
              <a:gd name="connsiteX3" fmla="*/ 0 w 1298643"/>
              <a:gd name="connsiteY3" fmla="*/ 252919 h 1298642"/>
              <a:gd name="connsiteX4" fmla="*/ 252920 w 1298643"/>
              <a:gd name="connsiteY4" fmla="*/ 0 h 1298642"/>
              <a:gd name="connsiteX5" fmla="*/ 1045723 w 1298643"/>
              <a:gd name="connsiteY5" fmla="*/ 0 h 1298642"/>
              <a:gd name="connsiteX6" fmla="*/ 1298643 w 1298643"/>
              <a:gd name="connsiteY6" fmla="*/ 252919 h 1298642"/>
              <a:gd name="connsiteX7" fmla="*/ 1298643 w 1298643"/>
              <a:gd name="connsiteY7" fmla="*/ 1045723 h 1298642"/>
              <a:gd name="connsiteX8" fmla="*/ 1045723 w 1298643"/>
              <a:gd name="connsiteY8" fmla="*/ 1298642 h 1298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3" h="1298642">
                <a:moveTo>
                  <a:pt x="1045723" y="1298642"/>
                </a:moveTo>
                <a:lnTo>
                  <a:pt x="252920" y="1298642"/>
                </a:lnTo>
                <a:cubicBezTo>
                  <a:pt x="111867" y="1298642"/>
                  <a:pt x="0" y="1186775"/>
                  <a:pt x="0" y="1045723"/>
                </a:cubicBezTo>
                <a:lnTo>
                  <a:pt x="0" y="252919"/>
                </a:lnTo>
                <a:cubicBezTo>
                  <a:pt x="0" y="111868"/>
                  <a:pt x="111867" y="0"/>
                  <a:pt x="252920" y="0"/>
                </a:cubicBezTo>
                <a:lnTo>
                  <a:pt x="1045723" y="0"/>
                </a:lnTo>
                <a:cubicBezTo>
                  <a:pt x="1186776" y="0"/>
                  <a:pt x="1298643" y="111868"/>
                  <a:pt x="1298643" y="252919"/>
                </a:cubicBezTo>
                <a:lnTo>
                  <a:pt x="1298643" y="1045723"/>
                </a:lnTo>
                <a:cubicBezTo>
                  <a:pt x="1298643" y="1186775"/>
                  <a:pt x="1186776" y="1298642"/>
                  <a:pt x="1045723" y="1298642"/>
                </a:cubicBezTo>
                <a:close/>
              </a:path>
            </a:pathLst>
          </a:custGeom>
          <a:solidFill>
            <a:srgbClr val="FCC80E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5" name="フリーフォーム: 図形 74">
            <a:extLst>
              <a:ext uri="{FF2B5EF4-FFF2-40B4-BE49-F238E27FC236}">
                <a16:creationId xmlns:a16="http://schemas.microsoft.com/office/drawing/2014/main" id="{B900501E-02B2-4337-9B4F-7CA23B1CE5EC}"/>
              </a:ext>
            </a:extLst>
          </p:cNvPr>
          <p:cNvSpPr/>
          <p:nvPr/>
        </p:nvSpPr>
        <p:spPr>
          <a:xfrm>
            <a:off x="25189775" y="12436812"/>
            <a:ext cx="423150" cy="680936"/>
          </a:xfrm>
          <a:custGeom>
            <a:avLst/>
            <a:gdLst>
              <a:gd name="connsiteX0" fmla="*/ 179959 w 423150"/>
              <a:gd name="connsiteY0" fmla="*/ 286966 h 680936"/>
              <a:gd name="connsiteX1" fmla="*/ 243191 w 423150"/>
              <a:gd name="connsiteY1" fmla="*/ 272374 h 680936"/>
              <a:gd name="connsiteX2" fmla="*/ 423151 w 423150"/>
              <a:gd name="connsiteY2" fmla="*/ 471791 h 680936"/>
              <a:gd name="connsiteX3" fmla="*/ 214007 w 423150"/>
              <a:gd name="connsiteY3" fmla="*/ 680937 h 680936"/>
              <a:gd name="connsiteX4" fmla="*/ 0 w 423150"/>
              <a:gd name="connsiteY4" fmla="*/ 471791 h 680936"/>
              <a:gd name="connsiteX5" fmla="*/ 53501 w 423150"/>
              <a:gd name="connsiteY5" fmla="*/ 296693 h 680936"/>
              <a:gd name="connsiteX6" fmla="*/ 189688 w 423150"/>
              <a:gd name="connsiteY6" fmla="*/ 0 h 680936"/>
              <a:gd name="connsiteX7" fmla="*/ 311283 w 423150"/>
              <a:gd name="connsiteY7" fmla="*/ 0 h 680936"/>
              <a:gd name="connsiteX8" fmla="*/ 179959 w 423150"/>
              <a:gd name="connsiteY8" fmla="*/ 286966 h 680936"/>
              <a:gd name="connsiteX9" fmla="*/ 214007 w 423150"/>
              <a:gd name="connsiteY9" fmla="*/ 583660 h 680936"/>
              <a:gd name="connsiteX10" fmla="*/ 311283 w 423150"/>
              <a:gd name="connsiteY10" fmla="*/ 476655 h 680936"/>
              <a:gd name="connsiteX11" fmla="*/ 214007 w 423150"/>
              <a:gd name="connsiteY11" fmla="*/ 369651 h 680936"/>
              <a:gd name="connsiteX12" fmla="*/ 116730 w 423150"/>
              <a:gd name="connsiteY12" fmla="*/ 476655 h 680936"/>
              <a:gd name="connsiteX13" fmla="*/ 214007 w 423150"/>
              <a:gd name="connsiteY13" fmla="*/ 583660 h 68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3150" h="680936">
                <a:moveTo>
                  <a:pt x="179959" y="286966"/>
                </a:moveTo>
                <a:cubicBezTo>
                  <a:pt x="199416" y="277238"/>
                  <a:pt x="223735" y="272374"/>
                  <a:pt x="243191" y="272374"/>
                </a:cubicBezTo>
                <a:cubicBezTo>
                  <a:pt x="350193" y="272374"/>
                  <a:pt x="423151" y="355060"/>
                  <a:pt x="423151" y="471791"/>
                </a:cubicBezTo>
                <a:cubicBezTo>
                  <a:pt x="423151" y="607979"/>
                  <a:pt x="330740" y="680937"/>
                  <a:pt x="214007" y="680937"/>
                </a:cubicBezTo>
                <a:cubicBezTo>
                  <a:pt x="92411" y="680937"/>
                  <a:pt x="0" y="607979"/>
                  <a:pt x="0" y="471791"/>
                </a:cubicBezTo>
                <a:cubicBezTo>
                  <a:pt x="0" y="423153"/>
                  <a:pt x="24319" y="359924"/>
                  <a:pt x="53501" y="296693"/>
                </a:cubicBezTo>
                <a:lnTo>
                  <a:pt x="189688" y="0"/>
                </a:lnTo>
                <a:lnTo>
                  <a:pt x="311283" y="0"/>
                </a:lnTo>
                <a:lnTo>
                  <a:pt x="179959" y="286966"/>
                </a:lnTo>
                <a:close/>
                <a:moveTo>
                  <a:pt x="214007" y="583660"/>
                </a:moveTo>
                <a:cubicBezTo>
                  <a:pt x="277236" y="583660"/>
                  <a:pt x="311283" y="539885"/>
                  <a:pt x="311283" y="476655"/>
                </a:cubicBezTo>
                <a:cubicBezTo>
                  <a:pt x="311283" y="413426"/>
                  <a:pt x="272373" y="369651"/>
                  <a:pt x="214007" y="369651"/>
                </a:cubicBezTo>
                <a:cubicBezTo>
                  <a:pt x="150778" y="369651"/>
                  <a:pt x="116730" y="413426"/>
                  <a:pt x="116730" y="476655"/>
                </a:cubicBezTo>
                <a:cubicBezTo>
                  <a:pt x="116730" y="539885"/>
                  <a:pt x="155640" y="583660"/>
                  <a:pt x="214007" y="583660"/>
                </a:cubicBezTo>
                <a:close/>
              </a:path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59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