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67"/>
    <a:srgbClr val="1A4A56"/>
    <a:srgbClr val="425B70"/>
    <a:srgbClr val="508D93"/>
    <a:srgbClr val="FFFFFF"/>
    <a:srgbClr val="FCECE8"/>
    <a:srgbClr val="000000"/>
    <a:srgbClr val="F8D7CD"/>
    <a:srgbClr val="800000"/>
    <a:srgbClr val="FFF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B487AF11-7457-483C-A6F5-E8D817B6A4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92987" y="17091027"/>
            <a:ext cx="406400" cy="406400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32517EEC-8DA6-43CF-A20A-34C754A1591A}"/>
              </a:ext>
            </a:extLst>
          </p:cNvPr>
          <p:cNvGrpSpPr/>
          <p:nvPr/>
        </p:nvGrpSpPr>
        <p:grpSpPr>
          <a:xfrm>
            <a:off x="18288000" y="0"/>
            <a:ext cx="18288000" cy="10405162"/>
            <a:chOff x="20573999" y="25376"/>
            <a:chExt cx="20573999" cy="8536021"/>
          </a:xfrm>
        </p:grpSpPr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EE2739C7-83D2-48EE-93B2-DF535B5D3A5D}"/>
                </a:ext>
              </a:extLst>
            </p:cNvPr>
            <p:cNvSpPr/>
            <p:nvPr/>
          </p:nvSpPr>
          <p:spPr>
            <a:xfrm>
              <a:off x="20573999" y="25376"/>
              <a:ext cx="10243225" cy="8536021"/>
            </a:xfrm>
            <a:custGeom>
              <a:avLst/>
              <a:gdLst>
                <a:gd name="connsiteX0" fmla="*/ 0 w 10243225"/>
                <a:gd name="connsiteY0" fmla="*/ 0 h 8536021"/>
                <a:gd name="connsiteX1" fmla="*/ 10243226 w 10243225"/>
                <a:gd name="connsiteY1" fmla="*/ 0 h 8536021"/>
                <a:gd name="connsiteX2" fmla="*/ 10243226 w 10243225"/>
                <a:gd name="connsiteY2" fmla="*/ 8536021 h 8536021"/>
                <a:gd name="connsiteX3" fmla="*/ 0 w 10243225"/>
                <a:gd name="connsiteY3" fmla="*/ 8536021 h 853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43225" h="8536021">
                  <a:moveTo>
                    <a:pt x="0" y="0"/>
                  </a:moveTo>
                  <a:lnTo>
                    <a:pt x="10243226" y="0"/>
                  </a:lnTo>
                  <a:lnTo>
                    <a:pt x="10243226" y="8536021"/>
                  </a:lnTo>
                  <a:lnTo>
                    <a:pt x="0" y="8536021"/>
                  </a:lnTo>
                  <a:close/>
                </a:path>
              </a:pathLst>
            </a:custGeom>
            <a:solidFill>
              <a:srgbClr val="008777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63CA75DC-DCEA-413B-A37F-879BD0DC4C27}"/>
                </a:ext>
              </a:extLst>
            </p:cNvPr>
            <p:cNvSpPr/>
            <p:nvPr/>
          </p:nvSpPr>
          <p:spPr>
            <a:xfrm>
              <a:off x="30802633" y="25376"/>
              <a:ext cx="10345365" cy="8536021"/>
            </a:xfrm>
            <a:custGeom>
              <a:avLst/>
              <a:gdLst>
                <a:gd name="connsiteX0" fmla="*/ 0 w 10345365"/>
                <a:gd name="connsiteY0" fmla="*/ 0 h 8536021"/>
                <a:gd name="connsiteX1" fmla="*/ 10345366 w 10345365"/>
                <a:gd name="connsiteY1" fmla="*/ 0 h 8536021"/>
                <a:gd name="connsiteX2" fmla="*/ 10345366 w 10345365"/>
                <a:gd name="connsiteY2" fmla="*/ 8536021 h 8536021"/>
                <a:gd name="connsiteX3" fmla="*/ 0 w 10345365"/>
                <a:gd name="connsiteY3" fmla="*/ 8536021 h 853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45365" h="8536021">
                  <a:moveTo>
                    <a:pt x="0" y="0"/>
                  </a:moveTo>
                  <a:lnTo>
                    <a:pt x="10345366" y="0"/>
                  </a:lnTo>
                  <a:lnTo>
                    <a:pt x="10345366" y="8536021"/>
                  </a:lnTo>
                  <a:lnTo>
                    <a:pt x="0" y="8536021"/>
                  </a:lnTo>
                  <a:close/>
                </a:path>
              </a:pathLst>
            </a:custGeom>
            <a:solidFill>
              <a:srgbClr val="E13625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pic>
        <p:nvPicPr>
          <p:cNvPr id="16" name="グラフィックス 15">
            <a:extLst>
              <a:ext uri="{FF2B5EF4-FFF2-40B4-BE49-F238E27FC236}">
                <a16:creationId xmlns:a16="http://schemas.microsoft.com/office/drawing/2014/main" id="{70B55853-FD88-4601-A9A5-14E804B2E0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158934" y="5438274"/>
            <a:ext cx="7350252" cy="5573363"/>
          </a:xfrm>
          <a:prstGeom prst="rect">
            <a:avLst/>
          </a:prstGeom>
        </p:spPr>
      </p:pic>
      <p:pic>
        <p:nvPicPr>
          <p:cNvPr id="17" name="グラフィックス 16">
            <a:extLst>
              <a:ext uri="{FF2B5EF4-FFF2-40B4-BE49-F238E27FC236}">
                <a16:creationId xmlns:a16="http://schemas.microsoft.com/office/drawing/2014/main" id="{663B050F-C827-40F3-B60F-D2B067FB42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172324" y="5329704"/>
            <a:ext cx="7757636" cy="5677376"/>
          </a:xfrm>
          <a:prstGeom prst="rect">
            <a:avLst/>
          </a:prstGeom>
        </p:spPr>
      </p:pic>
      <p:sp>
        <p:nvSpPr>
          <p:cNvPr id="30" name="フリーフォーム: 図形 29">
            <a:extLst>
              <a:ext uri="{FF2B5EF4-FFF2-40B4-BE49-F238E27FC236}">
                <a16:creationId xmlns:a16="http://schemas.microsoft.com/office/drawing/2014/main" id="{2049EDD1-351D-4802-B033-974AC52A4625}"/>
              </a:ext>
            </a:extLst>
          </p:cNvPr>
          <p:cNvSpPr/>
          <p:nvPr/>
        </p:nvSpPr>
        <p:spPr>
          <a:xfrm>
            <a:off x="18287999" y="10372989"/>
            <a:ext cx="18288001" cy="10201011"/>
          </a:xfrm>
          <a:custGeom>
            <a:avLst/>
            <a:gdLst>
              <a:gd name="connsiteX0" fmla="*/ 0 w 20574000"/>
              <a:gd name="connsiteY0" fmla="*/ 0 h 8278238"/>
              <a:gd name="connsiteX1" fmla="*/ 20574000 w 20574000"/>
              <a:gd name="connsiteY1" fmla="*/ 0 h 8278238"/>
              <a:gd name="connsiteX2" fmla="*/ 20574000 w 20574000"/>
              <a:gd name="connsiteY2" fmla="*/ 8278239 h 8278238"/>
              <a:gd name="connsiteX3" fmla="*/ 0 w 20574000"/>
              <a:gd name="connsiteY3" fmla="*/ 8278239 h 827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0" h="8278238">
                <a:moveTo>
                  <a:pt x="0" y="0"/>
                </a:moveTo>
                <a:lnTo>
                  <a:pt x="20574000" y="0"/>
                </a:lnTo>
                <a:lnTo>
                  <a:pt x="20574000" y="8278239"/>
                </a:lnTo>
                <a:lnTo>
                  <a:pt x="0" y="8278239"/>
                </a:lnTo>
                <a:close/>
              </a:path>
            </a:pathLst>
          </a:custGeom>
          <a:solidFill>
            <a:schemeClr val="bg1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BFF28B6D-59E4-413F-96E1-5E4BB307B02D}"/>
              </a:ext>
            </a:extLst>
          </p:cNvPr>
          <p:cNvSpPr/>
          <p:nvPr/>
        </p:nvSpPr>
        <p:spPr>
          <a:xfrm>
            <a:off x="9092120" y="0"/>
            <a:ext cx="9195880" cy="10405162"/>
          </a:xfrm>
          <a:custGeom>
            <a:avLst/>
            <a:gdLst>
              <a:gd name="connsiteX0" fmla="*/ 0 w 10345365"/>
              <a:gd name="connsiteY0" fmla="*/ 0 h 9479604"/>
              <a:gd name="connsiteX1" fmla="*/ 10345366 w 10345365"/>
              <a:gd name="connsiteY1" fmla="*/ 0 h 9479604"/>
              <a:gd name="connsiteX2" fmla="*/ 10345366 w 10345365"/>
              <a:gd name="connsiteY2" fmla="*/ 9479604 h 9479604"/>
              <a:gd name="connsiteX3" fmla="*/ 0 w 10345365"/>
              <a:gd name="connsiteY3" fmla="*/ 9479604 h 94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5365" h="9479604">
                <a:moveTo>
                  <a:pt x="0" y="0"/>
                </a:moveTo>
                <a:lnTo>
                  <a:pt x="10345366" y="0"/>
                </a:lnTo>
                <a:lnTo>
                  <a:pt x="10345366" y="9479604"/>
                </a:lnTo>
                <a:lnTo>
                  <a:pt x="0" y="9479604"/>
                </a:lnTo>
                <a:close/>
              </a:path>
            </a:pathLst>
          </a:custGeom>
          <a:solidFill>
            <a:srgbClr val="F6AC2D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17A2DA8B-BC30-4A28-B31E-C3C714B0B14A}"/>
              </a:ext>
            </a:extLst>
          </p:cNvPr>
          <p:cNvSpPr/>
          <p:nvPr/>
        </p:nvSpPr>
        <p:spPr>
          <a:xfrm>
            <a:off x="0" y="0"/>
            <a:ext cx="9105089" cy="10405162"/>
          </a:xfrm>
          <a:custGeom>
            <a:avLst/>
            <a:gdLst>
              <a:gd name="connsiteX0" fmla="*/ 0 w 10243225"/>
              <a:gd name="connsiteY0" fmla="*/ 0 h 9479604"/>
              <a:gd name="connsiteX1" fmla="*/ 10243226 w 10243225"/>
              <a:gd name="connsiteY1" fmla="*/ 0 h 9479604"/>
              <a:gd name="connsiteX2" fmla="*/ 10243226 w 10243225"/>
              <a:gd name="connsiteY2" fmla="*/ 9479604 h 9479604"/>
              <a:gd name="connsiteX3" fmla="*/ 0 w 10243225"/>
              <a:gd name="connsiteY3" fmla="*/ 9479604 h 94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3225" h="9479604">
                <a:moveTo>
                  <a:pt x="0" y="0"/>
                </a:moveTo>
                <a:lnTo>
                  <a:pt x="10243226" y="0"/>
                </a:lnTo>
                <a:lnTo>
                  <a:pt x="10243226" y="9479604"/>
                </a:lnTo>
                <a:lnTo>
                  <a:pt x="0" y="9479604"/>
                </a:lnTo>
                <a:close/>
              </a:path>
            </a:pathLst>
          </a:custGeom>
          <a:solidFill>
            <a:srgbClr val="E95684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38D14C3F-B033-45F4-A0B8-0A080E7258DE}"/>
              </a:ext>
            </a:extLst>
          </p:cNvPr>
          <p:cNvSpPr/>
          <p:nvPr/>
        </p:nvSpPr>
        <p:spPr>
          <a:xfrm>
            <a:off x="0" y="10372989"/>
            <a:ext cx="18288001" cy="10201011"/>
          </a:xfrm>
          <a:custGeom>
            <a:avLst/>
            <a:gdLst>
              <a:gd name="connsiteX0" fmla="*/ 0 w 20574000"/>
              <a:gd name="connsiteY0" fmla="*/ 0 h 8278238"/>
              <a:gd name="connsiteX1" fmla="*/ 20574000 w 20574000"/>
              <a:gd name="connsiteY1" fmla="*/ 0 h 8278238"/>
              <a:gd name="connsiteX2" fmla="*/ 20574000 w 20574000"/>
              <a:gd name="connsiteY2" fmla="*/ 8278239 h 8278238"/>
              <a:gd name="connsiteX3" fmla="*/ 0 w 20574000"/>
              <a:gd name="connsiteY3" fmla="*/ 8278239 h 827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0" h="8278238">
                <a:moveTo>
                  <a:pt x="0" y="0"/>
                </a:moveTo>
                <a:lnTo>
                  <a:pt x="20574000" y="0"/>
                </a:lnTo>
                <a:lnTo>
                  <a:pt x="20574000" y="8278239"/>
                </a:lnTo>
                <a:lnTo>
                  <a:pt x="0" y="8278239"/>
                </a:lnTo>
                <a:close/>
              </a:path>
            </a:pathLst>
          </a:custGeom>
          <a:solidFill>
            <a:srgbClr val="00A9BA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>
            <a:off x="862064" y="12661517"/>
            <a:ext cx="5102839" cy="3170099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ノーズクリップを上にして</a:t>
            </a:r>
            <a:endParaRPr lang="en-US" altLang="ja-JP" sz="50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ゴムひもを耳にかける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>
            <a:off x="9873053" y="2336073"/>
            <a:ext cx="8135492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手のひらではなく、袖や</a:t>
            </a:r>
            <a:endParaRPr lang="en-US" altLang="ja-JP" sz="54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上着の内側で口や鼻を</a:t>
            </a:r>
            <a:endParaRPr lang="en-US" altLang="ja-JP" sz="54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おさえましょう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>
            <a:off x="6835836" y="12661517"/>
            <a:ext cx="4616327" cy="2400657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マスクを上下に</a:t>
            </a:r>
            <a:endParaRPr lang="en-US" altLang="ja-JP" sz="50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引っ張り、鼻と</a:t>
            </a:r>
            <a:endParaRPr lang="en-US" altLang="ja-JP" sz="50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>
            <a:off x="12965962" y="12661517"/>
            <a:ext cx="5034006" cy="3170099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隙間がないよう</a:t>
            </a:r>
            <a:endParaRPr lang="en-US" altLang="ja-JP" sz="50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50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ノーズクリップを鼻に合わせて曲げる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>
            <a:off x="698154" y="2336073"/>
            <a:ext cx="7992888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ティッシュやハンカチで</a:t>
            </a:r>
          </a:p>
          <a:p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口や鼻をおさえましょう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>
            <a:off x="25743002" y="13095312"/>
            <a:ext cx="94179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>
            <a:off x="25743003" y="14855141"/>
            <a:ext cx="94179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endParaRPr kumimoji="1" lang="en-US" altLang="ja-JP" sz="6000" b="1" dirty="0">
              <a:solidFill>
                <a:srgbClr val="004867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6000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sz="6000" b="1" dirty="0">
              <a:solidFill>
                <a:srgbClr val="004867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>
            <a:off x="5729807" y="694959"/>
            <a:ext cx="6750566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>
            <a:off x="4947980" y="10988255"/>
            <a:ext cx="8392041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E3D835EC-C8D6-4D35-904A-D9F11A0F7A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440128" y="11669795"/>
            <a:ext cx="5512118" cy="5906453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F6ADDBA0-B47F-47DD-9876-D7E03B002D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5067" y="16041422"/>
            <a:ext cx="17377866" cy="4532578"/>
          </a:xfrm>
          <a:prstGeom prst="rect">
            <a:avLst/>
          </a:prstGeom>
        </p:spPr>
      </p:pic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208688ED-5436-4CB1-8B52-6E8B99A1AB5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2556" y="5093546"/>
            <a:ext cx="7836218" cy="5311616"/>
          </a:xfrm>
          <a:prstGeom prst="rect">
            <a:avLst/>
          </a:prstGeom>
        </p:spPr>
      </p:pic>
      <p:pic>
        <p:nvPicPr>
          <p:cNvPr id="15" name="グラフィックス 14">
            <a:extLst>
              <a:ext uri="{FF2B5EF4-FFF2-40B4-BE49-F238E27FC236}">
                <a16:creationId xmlns:a16="http://schemas.microsoft.com/office/drawing/2014/main" id="{F102B6B8-6C49-4283-99B1-292CB8F7580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625294" y="5102594"/>
            <a:ext cx="7990046" cy="5302568"/>
          </a:xfrm>
          <a:prstGeom prst="rect">
            <a:avLst/>
          </a:prstGeom>
        </p:spPr>
      </p:pic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CF574863-FBFE-4B05-A08C-94E905DA0FC6}"/>
              </a:ext>
            </a:extLst>
          </p:cNvPr>
          <p:cNvSpPr txBox="1"/>
          <p:nvPr/>
        </p:nvSpPr>
        <p:spPr>
          <a:xfrm>
            <a:off x="25420026" y="694959"/>
            <a:ext cx="3914854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en-US" altLang="ja-JP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23213551" y="19006294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867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>
            <a:off x="19665558" y="2336073"/>
            <a:ext cx="6583867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咳やくしゃみを</a:t>
            </a:r>
            <a:endParaRPr lang="en-US" altLang="ja-JP" sz="54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>
            <a:off x="28209519" y="2336073"/>
            <a:ext cx="7757636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何もせずに</a:t>
            </a:r>
            <a:endParaRPr lang="en-US" altLang="ja-JP" sz="5400" dirty="0">
              <a:solidFill>
                <a:schemeClr val="bg1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咳やくしゃみをする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107</Words>
  <Application>Microsoft Office PowerPoint</Application>
  <PresentationFormat>ユーザー設定</PresentationFormat>
  <Paragraphs>23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Medium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