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2E5EE"/>
    <a:srgbClr val="C3DDCC"/>
    <a:srgbClr val="F6C2B5"/>
    <a:srgbClr val="FCDFB1"/>
    <a:srgbClr val="F9D2D9"/>
    <a:srgbClr val="004867"/>
    <a:srgbClr val="F5E1D2"/>
    <a:srgbClr val="005548"/>
    <a:srgbClr val="005E6E"/>
    <a:srgbClr val="C459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174" autoAdjust="0"/>
    <p:restoredTop sz="94660"/>
  </p:normalViewPr>
  <p:slideViewPr>
    <p:cSldViewPr showGuides="1">
      <p:cViewPr varScale="1">
        <p:scale>
          <a:sx n="30" d="100"/>
          <a:sy n="30" d="100"/>
        </p:scale>
        <p:origin x="162" y="108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13" Type="http://schemas.openxmlformats.org/officeDocument/2006/relationships/image" Target="../media/image10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4.png"/><Relationship Id="rId12" Type="http://schemas.openxmlformats.org/officeDocument/2006/relationships/image" Target="../media/image9.svg"/><Relationship Id="rId2" Type="http://schemas.openxmlformats.org/officeDocument/2006/relationships/audio" Target="../media/media1.wav"/><Relationship Id="rId16" Type="http://schemas.openxmlformats.org/officeDocument/2006/relationships/image" Target="../media/image13.svg"/><Relationship Id="rId1" Type="http://schemas.microsoft.com/office/2007/relationships/media" Target="../media/media1.wav"/><Relationship Id="rId6" Type="http://schemas.openxmlformats.org/officeDocument/2006/relationships/image" Target="../media/image3.sv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5" Type="http://schemas.openxmlformats.org/officeDocument/2006/relationships/image" Target="../media/image12.png"/><Relationship Id="rId10" Type="http://schemas.openxmlformats.org/officeDocument/2006/relationships/image" Target="../media/image7.svg"/><Relationship Id="rId4" Type="http://schemas.openxmlformats.org/officeDocument/2006/relationships/image" Target="../media/image1.png"/><Relationship Id="rId9" Type="http://schemas.openxmlformats.org/officeDocument/2006/relationships/image" Target="../media/image6.png"/><Relationship Id="rId14" Type="http://schemas.openxmlformats.org/officeDocument/2006/relationships/image" Target="../media/image1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uon_01sec">
            <a:hlinkClick r:id="" action="ppaction://media"/>
            <a:extLst>
              <a:ext uri="{FF2B5EF4-FFF2-40B4-BE49-F238E27FC236}">
                <a16:creationId xmlns:a16="http://schemas.microsoft.com/office/drawing/2014/main" id="{D6FE7E56-62B9-4F59-9345-28A71C2FE0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664000" y="18317196"/>
            <a:ext cx="406400" cy="406400"/>
          </a:xfrm>
          <a:prstGeom prst="rect">
            <a:avLst/>
          </a:prstGeom>
        </p:spPr>
      </p:pic>
      <p:sp>
        <p:nvSpPr>
          <p:cNvPr id="8" name="フリーフォーム: 図形 7">
            <a:extLst>
              <a:ext uri="{FF2B5EF4-FFF2-40B4-BE49-F238E27FC236}">
                <a16:creationId xmlns:a16="http://schemas.microsoft.com/office/drawing/2014/main" id="{872CCBE0-ADB0-4197-93EE-074601EC8D69}"/>
              </a:ext>
            </a:extLst>
          </p:cNvPr>
          <p:cNvSpPr/>
          <p:nvPr/>
        </p:nvSpPr>
        <p:spPr>
          <a:xfrm>
            <a:off x="12193135" y="-14136"/>
            <a:ext cx="12185047" cy="9543056"/>
          </a:xfrm>
          <a:custGeom>
            <a:avLst/>
            <a:gdLst>
              <a:gd name="connsiteX0" fmla="*/ 0 w 10282136"/>
              <a:gd name="connsiteY0" fmla="*/ 0 h 11430000"/>
              <a:gd name="connsiteX1" fmla="*/ 10282136 w 10282136"/>
              <a:gd name="connsiteY1" fmla="*/ 0 h 11430000"/>
              <a:gd name="connsiteX2" fmla="*/ 10282136 w 10282136"/>
              <a:gd name="connsiteY2" fmla="*/ 11430000 h 11430000"/>
              <a:gd name="connsiteX3" fmla="*/ 0 w 10282136"/>
              <a:gd name="connsiteY3" fmla="*/ 11430000 h 1143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82136" h="11430000">
                <a:moveTo>
                  <a:pt x="0" y="0"/>
                </a:moveTo>
                <a:lnTo>
                  <a:pt x="10282136" y="0"/>
                </a:lnTo>
                <a:lnTo>
                  <a:pt x="10282136" y="11430000"/>
                </a:lnTo>
                <a:lnTo>
                  <a:pt x="0" y="11430000"/>
                </a:lnTo>
                <a:close/>
              </a:path>
            </a:pathLst>
          </a:custGeom>
          <a:solidFill>
            <a:srgbClr val="EE819A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9" name="フリーフォーム: 図形 8">
            <a:extLst>
              <a:ext uri="{FF2B5EF4-FFF2-40B4-BE49-F238E27FC236}">
                <a16:creationId xmlns:a16="http://schemas.microsoft.com/office/drawing/2014/main" id="{B939D399-9E11-4B6A-937E-07AD82992156}"/>
              </a:ext>
            </a:extLst>
          </p:cNvPr>
          <p:cNvSpPr/>
          <p:nvPr/>
        </p:nvSpPr>
        <p:spPr>
          <a:xfrm>
            <a:off x="12193135" y="9528920"/>
            <a:ext cx="12185047" cy="9543056"/>
          </a:xfrm>
          <a:custGeom>
            <a:avLst/>
            <a:gdLst>
              <a:gd name="connsiteX0" fmla="*/ 0 w 10282136"/>
              <a:gd name="connsiteY0" fmla="*/ 0 h 11430000"/>
              <a:gd name="connsiteX1" fmla="*/ 10282136 w 10282136"/>
              <a:gd name="connsiteY1" fmla="*/ 0 h 11430000"/>
              <a:gd name="connsiteX2" fmla="*/ 10282136 w 10282136"/>
              <a:gd name="connsiteY2" fmla="*/ 11430000 h 11430000"/>
              <a:gd name="connsiteX3" fmla="*/ 0 w 10282136"/>
              <a:gd name="connsiteY3" fmla="*/ 11430000 h 1143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82136" h="11430000">
                <a:moveTo>
                  <a:pt x="0" y="0"/>
                </a:moveTo>
                <a:lnTo>
                  <a:pt x="10282136" y="0"/>
                </a:lnTo>
                <a:lnTo>
                  <a:pt x="10282136" y="11430000"/>
                </a:lnTo>
                <a:lnTo>
                  <a:pt x="0" y="11430000"/>
                </a:lnTo>
                <a:close/>
              </a:path>
            </a:pathLst>
          </a:custGeom>
          <a:solidFill>
            <a:srgbClr val="45A881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0" name="フリーフォーム: 図形 9">
            <a:extLst>
              <a:ext uri="{FF2B5EF4-FFF2-40B4-BE49-F238E27FC236}">
                <a16:creationId xmlns:a16="http://schemas.microsoft.com/office/drawing/2014/main" id="{258D9C80-F461-4E02-B7BD-2FF7062EF9AB}"/>
              </a:ext>
            </a:extLst>
          </p:cNvPr>
          <p:cNvSpPr/>
          <p:nvPr/>
        </p:nvSpPr>
        <p:spPr>
          <a:xfrm>
            <a:off x="24378178" y="9528920"/>
            <a:ext cx="12185047" cy="9543056"/>
          </a:xfrm>
          <a:custGeom>
            <a:avLst/>
            <a:gdLst>
              <a:gd name="connsiteX0" fmla="*/ 0 w 10282136"/>
              <a:gd name="connsiteY0" fmla="*/ 0 h 11430000"/>
              <a:gd name="connsiteX1" fmla="*/ 10282136 w 10282136"/>
              <a:gd name="connsiteY1" fmla="*/ 0 h 11430000"/>
              <a:gd name="connsiteX2" fmla="*/ 10282136 w 10282136"/>
              <a:gd name="connsiteY2" fmla="*/ 11430000 h 11430000"/>
              <a:gd name="connsiteX3" fmla="*/ 0 w 10282136"/>
              <a:gd name="connsiteY3" fmla="*/ 11430000 h 1143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82136" h="11430000">
                <a:moveTo>
                  <a:pt x="0" y="0"/>
                </a:moveTo>
                <a:lnTo>
                  <a:pt x="10282136" y="0"/>
                </a:lnTo>
                <a:lnTo>
                  <a:pt x="10282136" y="11430000"/>
                </a:lnTo>
                <a:lnTo>
                  <a:pt x="0" y="11430000"/>
                </a:lnTo>
                <a:close/>
              </a:path>
            </a:pathLst>
          </a:custGeom>
          <a:solidFill>
            <a:srgbClr val="E65550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1" name="フリーフォーム: 図形 10">
            <a:extLst>
              <a:ext uri="{FF2B5EF4-FFF2-40B4-BE49-F238E27FC236}">
                <a16:creationId xmlns:a16="http://schemas.microsoft.com/office/drawing/2014/main" id="{7DAE038D-E989-4FB2-9D1F-B57B56BF4CF4}"/>
              </a:ext>
            </a:extLst>
          </p:cNvPr>
          <p:cNvSpPr/>
          <p:nvPr/>
        </p:nvSpPr>
        <p:spPr>
          <a:xfrm rot="10800000">
            <a:off x="0" y="9528920"/>
            <a:ext cx="12193136" cy="9543056"/>
          </a:xfrm>
          <a:custGeom>
            <a:avLst/>
            <a:gdLst>
              <a:gd name="connsiteX0" fmla="*/ 0 w 10282136"/>
              <a:gd name="connsiteY0" fmla="*/ 0 h 11430000"/>
              <a:gd name="connsiteX1" fmla="*/ 10282135 w 10282136"/>
              <a:gd name="connsiteY1" fmla="*/ 0 h 11430000"/>
              <a:gd name="connsiteX2" fmla="*/ 10282135 w 10282136"/>
              <a:gd name="connsiteY2" fmla="*/ 11430000 h 11430000"/>
              <a:gd name="connsiteX3" fmla="*/ 0 w 10282136"/>
              <a:gd name="connsiteY3" fmla="*/ 11430000 h 1143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82136" h="11430000">
                <a:moveTo>
                  <a:pt x="0" y="0"/>
                </a:moveTo>
                <a:lnTo>
                  <a:pt x="10282135" y="0"/>
                </a:lnTo>
                <a:lnTo>
                  <a:pt x="10282135" y="11430000"/>
                </a:lnTo>
                <a:lnTo>
                  <a:pt x="0" y="11430000"/>
                </a:lnTo>
                <a:close/>
              </a:path>
            </a:pathLst>
          </a:custGeom>
          <a:solidFill>
            <a:srgbClr val="24B9D3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2" name="フリーフォーム: 図形 11">
            <a:extLst>
              <a:ext uri="{FF2B5EF4-FFF2-40B4-BE49-F238E27FC236}">
                <a16:creationId xmlns:a16="http://schemas.microsoft.com/office/drawing/2014/main" id="{983F8664-8F6A-4655-B44F-02E8CCC485CC}"/>
              </a:ext>
            </a:extLst>
          </p:cNvPr>
          <p:cNvSpPr/>
          <p:nvPr/>
        </p:nvSpPr>
        <p:spPr>
          <a:xfrm rot="10800000">
            <a:off x="24378178" y="-14136"/>
            <a:ext cx="12185047" cy="9543056"/>
          </a:xfrm>
          <a:custGeom>
            <a:avLst/>
            <a:gdLst>
              <a:gd name="connsiteX0" fmla="*/ 0 w 10282136"/>
              <a:gd name="connsiteY0" fmla="*/ 0 h 11430000"/>
              <a:gd name="connsiteX1" fmla="*/ 10282136 w 10282136"/>
              <a:gd name="connsiteY1" fmla="*/ 0 h 11430000"/>
              <a:gd name="connsiteX2" fmla="*/ 10282136 w 10282136"/>
              <a:gd name="connsiteY2" fmla="*/ 11430000 h 11430000"/>
              <a:gd name="connsiteX3" fmla="*/ 0 w 10282136"/>
              <a:gd name="connsiteY3" fmla="*/ 11430000 h 1143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82136" h="11430000">
                <a:moveTo>
                  <a:pt x="0" y="0"/>
                </a:moveTo>
                <a:lnTo>
                  <a:pt x="10282136" y="0"/>
                </a:lnTo>
                <a:lnTo>
                  <a:pt x="10282136" y="11430000"/>
                </a:lnTo>
                <a:lnTo>
                  <a:pt x="0" y="11430000"/>
                </a:lnTo>
                <a:close/>
              </a:path>
            </a:pathLst>
          </a:custGeom>
          <a:solidFill>
            <a:srgbClr val="F6AC2D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7C6A10DE-25B2-4309-9EFC-BD879403D392}"/>
              </a:ext>
            </a:extLst>
          </p:cNvPr>
          <p:cNvSpPr/>
          <p:nvPr/>
        </p:nvSpPr>
        <p:spPr>
          <a:xfrm>
            <a:off x="24767500" y="7185806"/>
            <a:ext cx="11412355" cy="2021073"/>
          </a:xfrm>
          <a:prstGeom prst="rect">
            <a:avLst/>
          </a:prstGeom>
          <a:solidFill>
            <a:srgbClr val="FCD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3735B21C-D9E6-4A75-ADC4-9647760DE4E2}"/>
              </a:ext>
            </a:extLst>
          </p:cNvPr>
          <p:cNvSpPr/>
          <p:nvPr/>
        </p:nvSpPr>
        <p:spPr>
          <a:xfrm>
            <a:off x="12579481" y="16762871"/>
            <a:ext cx="11412355" cy="2021073"/>
          </a:xfrm>
          <a:prstGeom prst="rect">
            <a:avLst/>
          </a:prstGeom>
          <a:solidFill>
            <a:srgbClr val="C3DD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696ACBDD-A146-4FF6-B21A-9E6AD0D43DEB}"/>
              </a:ext>
            </a:extLst>
          </p:cNvPr>
          <p:cNvSpPr/>
          <p:nvPr/>
        </p:nvSpPr>
        <p:spPr>
          <a:xfrm>
            <a:off x="24767500" y="16762871"/>
            <a:ext cx="11412355" cy="2021073"/>
          </a:xfrm>
          <a:prstGeom prst="rect">
            <a:avLst/>
          </a:prstGeom>
          <a:solidFill>
            <a:srgbClr val="F6C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84E73115-39C9-45C9-9FA4-A6FAF95FBFFC}"/>
              </a:ext>
            </a:extLst>
          </p:cNvPr>
          <p:cNvSpPr/>
          <p:nvPr/>
        </p:nvSpPr>
        <p:spPr>
          <a:xfrm>
            <a:off x="386346" y="16762871"/>
            <a:ext cx="11412355" cy="2021073"/>
          </a:xfrm>
          <a:prstGeom prst="rect">
            <a:avLst/>
          </a:prstGeom>
          <a:solidFill>
            <a:srgbClr val="C2E5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54AD5F21-EC30-4FD9-B11E-5AD718D141CE}"/>
              </a:ext>
            </a:extLst>
          </p:cNvPr>
          <p:cNvSpPr/>
          <p:nvPr/>
        </p:nvSpPr>
        <p:spPr>
          <a:xfrm>
            <a:off x="12579481" y="7185806"/>
            <a:ext cx="11412355" cy="2021073"/>
          </a:xfrm>
          <a:prstGeom prst="rect">
            <a:avLst/>
          </a:prstGeom>
          <a:solidFill>
            <a:srgbClr val="F9D2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A51A34F4-968C-48A7-A03F-1D065CC0DDAD}"/>
              </a:ext>
            </a:extLst>
          </p:cNvPr>
          <p:cNvSpPr txBox="1"/>
          <p:nvPr/>
        </p:nvSpPr>
        <p:spPr>
          <a:xfrm>
            <a:off x="14069551" y="19360008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solidFill>
                  <a:srgbClr val="004867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○○○○○○○○</a:t>
            </a:r>
          </a:p>
        </p:txBody>
      </p:sp>
      <p:sp>
        <p:nvSpPr>
          <p:cNvPr id="80" name="テキスト ボックス 79">
            <a:extLst>
              <a:ext uri="{FF2B5EF4-FFF2-40B4-BE49-F238E27FC236}">
                <a16:creationId xmlns:a16="http://schemas.microsoft.com/office/drawing/2014/main" id="{FC0FBB97-F6E8-4277-9C95-E7DABCF56015}"/>
              </a:ext>
            </a:extLst>
          </p:cNvPr>
          <p:cNvSpPr txBox="1"/>
          <p:nvPr/>
        </p:nvSpPr>
        <p:spPr>
          <a:xfrm>
            <a:off x="1742263" y="17008712"/>
            <a:ext cx="8436899" cy="163121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rgbClr val="004C5A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000" dirty="0">
              <a:solidFill>
                <a:srgbClr val="004C5A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1" name="テキスト ボックス 80">
            <a:extLst>
              <a:ext uri="{FF2B5EF4-FFF2-40B4-BE49-F238E27FC236}">
                <a16:creationId xmlns:a16="http://schemas.microsoft.com/office/drawing/2014/main" id="{C2ED3BFA-68FC-44A4-9760-56A611BDAA0D}"/>
              </a:ext>
            </a:extLst>
          </p:cNvPr>
          <p:cNvSpPr txBox="1"/>
          <p:nvPr/>
        </p:nvSpPr>
        <p:spPr>
          <a:xfrm>
            <a:off x="26203223" y="17008712"/>
            <a:ext cx="8436899" cy="163121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rgbClr val="902D2C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000" dirty="0">
              <a:solidFill>
                <a:srgbClr val="902D2C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2" name="テキスト ボックス 81">
            <a:extLst>
              <a:ext uri="{FF2B5EF4-FFF2-40B4-BE49-F238E27FC236}">
                <a16:creationId xmlns:a16="http://schemas.microsoft.com/office/drawing/2014/main" id="{F1A4DBBB-A117-41F7-A005-816D8146613F}"/>
              </a:ext>
            </a:extLst>
          </p:cNvPr>
          <p:cNvSpPr txBox="1"/>
          <p:nvPr/>
        </p:nvSpPr>
        <p:spPr>
          <a:xfrm>
            <a:off x="26107832" y="7485337"/>
            <a:ext cx="8436900" cy="163121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rgbClr val="95400D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000" dirty="0">
              <a:solidFill>
                <a:srgbClr val="95400D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4" name="テキスト ボックス 83">
            <a:extLst>
              <a:ext uri="{FF2B5EF4-FFF2-40B4-BE49-F238E27FC236}">
                <a16:creationId xmlns:a16="http://schemas.microsoft.com/office/drawing/2014/main" id="{CFFBB32F-DFD3-41A3-8E24-92A78CBDAAA7}"/>
              </a:ext>
            </a:extLst>
          </p:cNvPr>
          <p:cNvSpPr txBox="1"/>
          <p:nvPr/>
        </p:nvSpPr>
        <p:spPr>
          <a:xfrm>
            <a:off x="13926662" y="7448331"/>
            <a:ext cx="8436899" cy="163121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rgbClr val="77233D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000" dirty="0">
              <a:solidFill>
                <a:srgbClr val="77233D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6" name="テキスト ボックス 85">
            <a:extLst>
              <a:ext uri="{FF2B5EF4-FFF2-40B4-BE49-F238E27FC236}">
                <a16:creationId xmlns:a16="http://schemas.microsoft.com/office/drawing/2014/main" id="{3CDD8EFC-2625-4753-BC68-15752599A313}"/>
              </a:ext>
            </a:extLst>
          </p:cNvPr>
          <p:cNvSpPr txBox="1"/>
          <p:nvPr/>
        </p:nvSpPr>
        <p:spPr>
          <a:xfrm>
            <a:off x="14067209" y="17008712"/>
            <a:ext cx="8436899" cy="163121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rgbClr val="003B33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000" dirty="0">
              <a:solidFill>
                <a:srgbClr val="003B33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7" name="グラフィックス 6">
            <a:extLst>
              <a:ext uri="{FF2B5EF4-FFF2-40B4-BE49-F238E27FC236}">
                <a16:creationId xmlns:a16="http://schemas.microsoft.com/office/drawing/2014/main" id="{BBC6AEBF-4342-4C58-90F0-981FEE4C3A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5736789" y="2366120"/>
            <a:ext cx="5061123" cy="4097545"/>
          </a:xfrm>
          <a:prstGeom prst="rect">
            <a:avLst/>
          </a:prstGeom>
        </p:spPr>
      </p:pic>
      <p:pic>
        <p:nvPicPr>
          <p:cNvPr id="103" name="グラフィックス 102">
            <a:extLst>
              <a:ext uri="{FF2B5EF4-FFF2-40B4-BE49-F238E27FC236}">
                <a16:creationId xmlns:a16="http://schemas.microsoft.com/office/drawing/2014/main" id="{74FB05A3-ED5F-4B60-8035-AEE431DA0E2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6158846" y="12488362"/>
            <a:ext cx="3857346" cy="3559278"/>
          </a:xfrm>
          <a:prstGeom prst="rect">
            <a:avLst/>
          </a:prstGeom>
        </p:spPr>
      </p:pic>
      <p:pic>
        <p:nvPicPr>
          <p:cNvPr id="104" name="グラフィックス 103">
            <a:extLst>
              <a:ext uri="{FF2B5EF4-FFF2-40B4-BE49-F238E27FC236}">
                <a16:creationId xmlns:a16="http://schemas.microsoft.com/office/drawing/2014/main" id="{4EBF4ABD-5BFE-4D88-B4C7-CF9499E00AA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8202029" y="2371115"/>
            <a:ext cx="4487571" cy="4243477"/>
          </a:xfrm>
          <a:prstGeom prst="rect">
            <a:avLst/>
          </a:prstGeom>
        </p:spPr>
      </p:pic>
      <p:pic>
        <p:nvPicPr>
          <p:cNvPr id="105" name="グラフィックス 104">
            <a:extLst>
              <a:ext uri="{FF2B5EF4-FFF2-40B4-BE49-F238E27FC236}">
                <a16:creationId xmlns:a16="http://schemas.microsoft.com/office/drawing/2014/main" id="{239907C8-F4D9-41D0-A2C5-116053C8EC6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7871002" y="11799168"/>
            <a:ext cx="5199398" cy="4267647"/>
          </a:xfrm>
          <a:prstGeom prst="rect">
            <a:avLst/>
          </a:prstGeom>
        </p:spPr>
      </p:pic>
      <p:pic>
        <p:nvPicPr>
          <p:cNvPr id="106" name="グラフィックス 105">
            <a:extLst>
              <a:ext uri="{FF2B5EF4-FFF2-40B4-BE49-F238E27FC236}">
                <a16:creationId xmlns:a16="http://schemas.microsoft.com/office/drawing/2014/main" id="{F697F095-C486-46E1-8131-BA7AAED57CF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3066549" y="12874667"/>
            <a:ext cx="5930976" cy="2524901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14B87DEC-F6C6-4650-8897-291C0E445DAD}"/>
              </a:ext>
            </a:extLst>
          </p:cNvPr>
          <p:cNvSpPr txBox="1"/>
          <p:nvPr/>
        </p:nvSpPr>
        <p:spPr>
          <a:xfrm>
            <a:off x="29208027" y="565920"/>
            <a:ext cx="22365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8000" b="1" dirty="0">
                <a:solidFill>
                  <a:srgbClr val="C4592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消毒</a:t>
            </a:r>
          </a:p>
        </p:txBody>
      </p:sp>
      <p:sp>
        <p:nvSpPr>
          <p:cNvPr id="87" name="テキスト ボックス 86">
            <a:extLst>
              <a:ext uri="{FF2B5EF4-FFF2-40B4-BE49-F238E27FC236}">
                <a16:creationId xmlns:a16="http://schemas.microsoft.com/office/drawing/2014/main" id="{1E772986-6881-4247-9DD8-E0FDD03CC0E1}"/>
              </a:ext>
            </a:extLst>
          </p:cNvPr>
          <p:cNvSpPr txBox="1"/>
          <p:nvPr/>
        </p:nvSpPr>
        <p:spPr>
          <a:xfrm>
            <a:off x="2922425" y="10240531"/>
            <a:ext cx="634019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8000" b="1" dirty="0">
                <a:solidFill>
                  <a:srgbClr val="005E6E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マスクの着用</a:t>
            </a:r>
            <a:endParaRPr kumimoji="1" lang="ja-JP" altLang="en-US" sz="8000" b="1" dirty="0">
              <a:solidFill>
                <a:srgbClr val="005E6E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8" name="テキスト ボックス 87">
            <a:extLst>
              <a:ext uri="{FF2B5EF4-FFF2-40B4-BE49-F238E27FC236}">
                <a16:creationId xmlns:a16="http://schemas.microsoft.com/office/drawing/2014/main" id="{0F9D251C-AB3C-4C41-8B27-66BABD4FB69E}"/>
              </a:ext>
            </a:extLst>
          </p:cNvPr>
          <p:cNvSpPr txBox="1"/>
          <p:nvPr/>
        </p:nvSpPr>
        <p:spPr>
          <a:xfrm>
            <a:off x="16513895" y="565920"/>
            <a:ext cx="326243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8000" b="1" dirty="0">
                <a:solidFill>
                  <a:srgbClr val="A24163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手洗い</a:t>
            </a:r>
          </a:p>
        </p:txBody>
      </p:sp>
      <p:sp>
        <p:nvSpPr>
          <p:cNvPr id="89" name="テキスト ボックス 88">
            <a:extLst>
              <a:ext uri="{FF2B5EF4-FFF2-40B4-BE49-F238E27FC236}">
                <a16:creationId xmlns:a16="http://schemas.microsoft.com/office/drawing/2014/main" id="{6092E7D9-7CFB-4CD1-9598-3802D855ACF0}"/>
              </a:ext>
            </a:extLst>
          </p:cNvPr>
          <p:cNvSpPr txBox="1"/>
          <p:nvPr/>
        </p:nvSpPr>
        <p:spPr>
          <a:xfrm>
            <a:off x="25251025" y="10363641"/>
            <a:ext cx="1034129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7200" b="1" dirty="0">
                <a:solidFill>
                  <a:srgbClr val="F5E1D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ソーシャル</a:t>
            </a:r>
            <a:r>
              <a:rPr lang="ja-JP" altLang="en-US" sz="7200" b="1" dirty="0">
                <a:solidFill>
                  <a:srgbClr val="F5E1D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ディスタンス</a:t>
            </a:r>
            <a:endParaRPr kumimoji="1" lang="ja-JP" altLang="en-US" sz="7200" b="1" dirty="0">
              <a:solidFill>
                <a:srgbClr val="F5E1D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90" name="テキスト ボックス 89">
            <a:extLst>
              <a:ext uri="{FF2B5EF4-FFF2-40B4-BE49-F238E27FC236}">
                <a16:creationId xmlns:a16="http://schemas.microsoft.com/office/drawing/2014/main" id="{2CB1C67B-AFF5-4523-936A-07EE2A443A13}"/>
              </a:ext>
            </a:extLst>
          </p:cNvPr>
          <p:cNvSpPr txBox="1"/>
          <p:nvPr/>
        </p:nvSpPr>
        <p:spPr>
          <a:xfrm>
            <a:off x="13576677" y="9964703"/>
            <a:ext cx="941796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7200" b="1" dirty="0">
                <a:solidFill>
                  <a:srgbClr val="0055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熱のある方は</a:t>
            </a:r>
            <a:endParaRPr kumimoji="1" lang="en-US" altLang="ja-JP" sz="7200" b="1" dirty="0">
              <a:solidFill>
                <a:srgbClr val="005548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/>
            <a:r>
              <a:rPr kumimoji="1" lang="ja-JP" altLang="en-US" sz="7200" b="1" dirty="0">
                <a:solidFill>
                  <a:srgbClr val="0055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入場をご遠慮ください</a:t>
            </a:r>
          </a:p>
        </p:txBody>
      </p:sp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365BF318-BAEE-4FBA-9FF3-7102A47C38BC}"/>
              </a:ext>
            </a:extLst>
          </p:cNvPr>
          <p:cNvGrpSpPr>
            <a:grpSpLocks noChangeAspect="1"/>
          </p:cNvGrpSpPr>
          <p:nvPr/>
        </p:nvGrpSpPr>
        <p:grpSpPr>
          <a:xfrm>
            <a:off x="4952611" y="6182784"/>
            <a:ext cx="2160000" cy="2160000"/>
            <a:chOff x="4405351" y="6580682"/>
            <a:chExt cx="2774561" cy="2774561"/>
          </a:xfrm>
        </p:grpSpPr>
        <p:pic>
          <p:nvPicPr>
            <p:cNvPr id="109" name="グラフィックス 108">
              <a:extLst>
                <a:ext uri="{FF2B5EF4-FFF2-40B4-BE49-F238E27FC236}">
                  <a16:creationId xmlns:a16="http://schemas.microsoft.com/office/drawing/2014/main" id="{448B0BB0-3E37-43ED-A7B9-38FB73531A2E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 rot="16200000">
              <a:off x="4892631" y="7067002"/>
              <a:ext cx="1800000" cy="1800000"/>
            </a:xfrm>
            <a:prstGeom prst="rect">
              <a:avLst/>
            </a:prstGeom>
          </p:spPr>
        </p:pic>
        <p:sp>
          <p:nvSpPr>
            <p:cNvPr id="74" name="フリーフォーム: 図形 73">
              <a:extLst>
                <a:ext uri="{FF2B5EF4-FFF2-40B4-BE49-F238E27FC236}">
                  <a16:creationId xmlns:a16="http://schemas.microsoft.com/office/drawing/2014/main" id="{D9DC8F15-8746-4B5B-865F-EE8879C46FF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405351" y="6580682"/>
              <a:ext cx="2774561" cy="2774561"/>
            </a:xfrm>
            <a:custGeom>
              <a:avLst/>
              <a:gdLst>
                <a:gd name="connsiteX0" fmla="*/ 1196502 w 2393004"/>
                <a:gd name="connsiteY0" fmla="*/ 0 h 2393004"/>
                <a:gd name="connsiteX1" fmla="*/ 0 w 2393004"/>
                <a:gd name="connsiteY1" fmla="*/ 1196502 h 2393004"/>
                <a:gd name="connsiteX2" fmla="*/ 1196502 w 2393004"/>
                <a:gd name="connsiteY2" fmla="*/ 2393004 h 2393004"/>
                <a:gd name="connsiteX3" fmla="*/ 2393004 w 2393004"/>
                <a:gd name="connsiteY3" fmla="*/ 1196502 h 2393004"/>
                <a:gd name="connsiteX4" fmla="*/ 1196502 w 2393004"/>
                <a:gd name="connsiteY4" fmla="*/ 0 h 2393004"/>
                <a:gd name="connsiteX5" fmla="*/ 1196502 w 2393004"/>
                <a:gd name="connsiteY5" fmla="*/ 199417 h 2393004"/>
                <a:gd name="connsiteX6" fmla="*/ 1828800 w 2393004"/>
                <a:gd name="connsiteY6" fmla="*/ 428017 h 2393004"/>
                <a:gd name="connsiteX7" fmla="*/ 423153 w 2393004"/>
                <a:gd name="connsiteY7" fmla="*/ 1828800 h 2393004"/>
                <a:gd name="connsiteX8" fmla="*/ 194553 w 2393004"/>
                <a:gd name="connsiteY8" fmla="*/ 1196502 h 2393004"/>
                <a:gd name="connsiteX9" fmla="*/ 1196502 w 2393004"/>
                <a:gd name="connsiteY9" fmla="*/ 199417 h 2393004"/>
                <a:gd name="connsiteX10" fmla="*/ 1196502 w 2393004"/>
                <a:gd name="connsiteY10" fmla="*/ 2193587 h 2393004"/>
                <a:gd name="connsiteX11" fmla="*/ 564204 w 2393004"/>
                <a:gd name="connsiteY11" fmla="*/ 1964987 h 2393004"/>
                <a:gd name="connsiteX12" fmla="*/ 1969851 w 2393004"/>
                <a:gd name="connsiteY12" fmla="*/ 559340 h 2393004"/>
                <a:gd name="connsiteX13" fmla="*/ 2198451 w 2393004"/>
                <a:gd name="connsiteY13" fmla="*/ 1191638 h 2393004"/>
                <a:gd name="connsiteX14" fmla="*/ 1196502 w 2393004"/>
                <a:gd name="connsiteY14" fmla="*/ 2193587 h 2393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93004" h="2393004">
                  <a:moveTo>
                    <a:pt x="1196502" y="0"/>
                  </a:moveTo>
                  <a:cubicBezTo>
                    <a:pt x="535021" y="0"/>
                    <a:pt x="0" y="535021"/>
                    <a:pt x="0" y="1196502"/>
                  </a:cubicBezTo>
                  <a:cubicBezTo>
                    <a:pt x="0" y="1857983"/>
                    <a:pt x="535021" y="2393004"/>
                    <a:pt x="1196502" y="2393004"/>
                  </a:cubicBezTo>
                  <a:cubicBezTo>
                    <a:pt x="1857983" y="2393004"/>
                    <a:pt x="2393004" y="1857983"/>
                    <a:pt x="2393004" y="1196502"/>
                  </a:cubicBezTo>
                  <a:cubicBezTo>
                    <a:pt x="2393004" y="535021"/>
                    <a:pt x="1857983" y="0"/>
                    <a:pt x="1196502" y="0"/>
                  </a:cubicBezTo>
                  <a:close/>
                  <a:moveTo>
                    <a:pt x="1196502" y="199417"/>
                  </a:moveTo>
                  <a:cubicBezTo>
                    <a:pt x="1434830" y="199417"/>
                    <a:pt x="1658566" y="282102"/>
                    <a:pt x="1828800" y="428017"/>
                  </a:cubicBezTo>
                  <a:lnTo>
                    <a:pt x="423153" y="1828800"/>
                  </a:lnTo>
                  <a:cubicBezTo>
                    <a:pt x="282102" y="1658566"/>
                    <a:pt x="194553" y="1434830"/>
                    <a:pt x="194553" y="1196502"/>
                  </a:cubicBezTo>
                  <a:cubicBezTo>
                    <a:pt x="199417" y="646890"/>
                    <a:pt x="646889" y="199417"/>
                    <a:pt x="1196502" y="199417"/>
                  </a:cubicBezTo>
                  <a:close/>
                  <a:moveTo>
                    <a:pt x="1196502" y="2193587"/>
                  </a:moveTo>
                  <a:cubicBezTo>
                    <a:pt x="958174" y="2193587"/>
                    <a:pt x="734438" y="2110902"/>
                    <a:pt x="564204" y="1964987"/>
                  </a:cubicBezTo>
                  <a:lnTo>
                    <a:pt x="1969851" y="559340"/>
                  </a:lnTo>
                  <a:cubicBezTo>
                    <a:pt x="2110902" y="729575"/>
                    <a:pt x="2198451" y="953310"/>
                    <a:pt x="2198451" y="1191638"/>
                  </a:cubicBezTo>
                  <a:cubicBezTo>
                    <a:pt x="2193587" y="1746115"/>
                    <a:pt x="1746115" y="2193587"/>
                    <a:pt x="1196502" y="2193587"/>
                  </a:cubicBezTo>
                  <a:close/>
                </a:path>
              </a:pathLst>
            </a:custGeom>
            <a:solidFill>
              <a:srgbClr val="FF0000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709972D-C236-4188-9B86-0C1783AD1722}"/>
              </a:ext>
            </a:extLst>
          </p:cNvPr>
          <p:cNvSpPr txBox="1"/>
          <p:nvPr/>
        </p:nvSpPr>
        <p:spPr>
          <a:xfrm>
            <a:off x="3118995" y="2669248"/>
            <a:ext cx="5827236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1000" b="1" dirty="0">
                <a:solidFill>
                  <a:srgbClr val="004867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感染対策</a:t>
            </a:r>
          </a:p>
        </p:txBody>
      </p:sp>
      <p:sp>
        <p:nvSpPr>
          <p:cNvPr id="91" name="テキスト ボックス 90">
            <a:extLst>
              <a:ext uri="{FF2B5EF4-FFF2-40B4-BE49-F238E27FC236}">
                <a16:creationId xmlns:a16="http://schemas.microsoft.com/office/drawing/2014/main" id="{CB88BEC9-49F2-4979-AFE8-6184D4F72B57}"/>
              </a:ext>
            </a:extLst>
          </p:cNvPr>
          <p:cNvSpPr txBox="1"/>
          <p:nvPr/>
        </p:nvSpPr>
        <p:spPr>
          <a:xfrm>
            <a:off x="3118994" y="972810"/>
            <a:ext cx="5827236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11000" b="1" dirty="0">
                <a:solidFill>
                  <a:srgbClr val="004867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ウイルス</a:t>
            </a:r>
            <a:endParaRPr kumimoji="1" lang="ja-JP" altLang="en-US" sz="11000" b="1" dirty="0">
              <a:solidFill>
                <a:srgbClr val="004867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92" name="テキスト ボックス 91">
            <a:extLst>
              <a:ext uri="{FF2B5EF4-FFF2-40B4-BE49-F238E27FC236}">
                <a16:creationId xmlns:a16="http://schemas.microsoft.com/office/drawing/2014/main" id="{A080914A-1C15-4E74-B401-1266F42574EF}"/>
              </a:ext>
            </a:extLst>
          </p:cNvPr>
          <p:cNvSpPr txBox="1"/>
          <p:nvPr/>
        </p:nvSpPr>
        <p:spPr>
          <a:xfrm>
            <a:off x="3067697" y="4529262"/>
            <a:ext cx="592982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6400" dirty="0">
                <a:solidFill>
                  <a:srgbClr val="004867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に関するお願い</a:t>
            </a: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99</Words>
  <Application>Microsoft Office PowerPoint</Application>
  <PresentationFormat>ユーザー設定</PresentationFormat>
  <Paragraphs>15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2025-03-19T05:20:40Z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