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45" r:id="rId4"/>
  </p:sldMasterIdLst>
  <p:notesMasterIdLst>
    <p:notesMasterId r:id="rId6"/>
  </p:notesMasterIdLst>
  <p:handoutMasterIdLst>
    <p:handoutMasterId r:id="rId7"/>
  </p:handoutMasterIdLst>
  <p:sldIdLst>
    <p:sldId id="256" r:id="rId5"/>
  </p:sldIdLst>
  <p:sldSz cx="36576000" cy="20574000"/>
  <p:notesSz cx="6858000" cy="9144000"/>
  <p:custDataLst>
    <p:tags r:id="rId8"/>
  </p:custDataLst>
  <p:defaultTextStyle>
    <a:defPPr>
      <a:defRPr lang="ja-JP"/>
    </a:defPPr>
    <a:lvl1pPr marL="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1pPr>
    <a:lvl2pPr marL="1632558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2pPr>
    <a:lvl3pPr marL="326511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3pPr>
    <a:lvl4pPr marL="4897669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4pPr>
    <a:lvl5pPr marL="6530227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5pPr>
    <a:lvl6pPr marL="8162785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6pPr>
    <a:lvl7pPr marL="9795341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7pPr>
    <a:lvl8pPr marL="1142789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8pPr>
    <a:lvl9pPr marL="1306045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480" userDrawn="1">
          <p15:clr>
            <a:srgbClr val="A4A3A4"/>
          </p15:clr>
        </p15:guide>
        <p15:guide id="2" orient="horz" pos="1763" userDrawn="1">
          <p15:clr>
            <a:srgbClr val="A4A3A4"/>
          </p15:clr>
        </p15:guide>
        <p15:guide id="3" orient="horz" pos="10925" userDrawn="1">
          <p15:clr>
            <a:srgbClr val="A4A3A4"/>
          </p15:clr>
        </p15:guide>
        <p15:guide id="4" pos="11520" userDrawn="1">
          <p15:clr>
            <a:srgbClr val="A4A3A4"/>
          </p15:clr>
        </p15:guide>
        <p15:guide id="5" pos="1270" userDrawn="1">
          <p15:clr>
            <a:srgbClr val="A4A3A4"/>
          </p15:clr>
        </p15:guide>
        <p15:guide id="6" pos="2177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867"/>
    <a:srgbClr val="FFF200"/>
    <a:srgbClr val="00A9E4"/>
    <a:srgbClr val="C9DC65"/>
    <a:srgbClr val="E8F173"/>
    <a:srgbClr val="425B70"/>
    <a:srgbClr val="508D93"/>
    <a:srgbClr val="FFFFFF"/>
    <a:srgbClr val="FCECE8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41" autoAdjust="0"/>
    <p:restoredTop sz="94660"/>
  </p:normalViewPr>
  <p:slideViewPr>
    <p:cSldViewPr showGuides="1">
      <p:cViewPr varScale="1">
        <p:scale>
          <a:sx n="26" d="100"/>
          <a:sy n="26" d="100"/>
        </p:scale>
        <p:origin x="364" y="48"/>
      </p:cViewPr>
      <p:guideLst>
        <p:guide orient="horz" pos="6480"/>
        <p:guide orient="horz" pos="1763"/>
        <p:guide orient="horz" pos="10925"/>
        <p:guide pos="11520"/>
        <p:guide pos="1270"/>
        <p:guide pos="2177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1296" y="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CBA98B-B9DF-47B0-8CA9-EDB14F97C2BB}" type="datetimeFigureOut">
              <a:rPr kumimoji="1" lang="ja-JP" altLang="en-US" smtClean="0"/>
              <a:pPr/>
              <a:t>2020/9/30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5BE172-BCED-47C8-AF66-F143ED7D5B0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71870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0D380D-ECE4-4A63-BE5F-D3532B3E0EC5}" type="datetimeFigureOut">
              <a:rPr kumimoji="1" lang="ja-JP" altLang="en-US" smtClean="0"/>
              <a:pPr/>
              <a:t>2020/9/30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CE97F2-7BBE-425D-BF06-A2E33CA6604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1651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1pPr>
    <a:lvl2pPr marL="914035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2pPr>
    <a:lvl3pPr marL="1828069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3pPr>
    <a:lvl4pPr marL="2742102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4pPr>
    <a:lvl5pPr marL="3656138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5pPr>
    <a:lvl6pPr marL="4570171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6pPr>
    <a:lvl7pPr marL="5484207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7pPr>
    <a:lvl8pPr marL="639824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8pPr>
    <a:lvl9pPr marL="7312273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2" y="3367094"/>
            <a:ext cx="27432001" cy="7162799"/>
          </a:xfrm>
        </p:spPr>
        <p:txBody>
          <a:bodyPr anchor="b"/>
          <a:lstStyle>
            <a:lvl1pPr algn="ctr"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2" y="10806115"/>
            <a:ext cx="27432001" cy="4967287"/>
          </a:xfrm>
        </p:spPr>
        <p:txBody>
          <a:bodyPr/>
          <a:lstStyle>
            <a:lvl1pPr marL="0" indent="0" algn="ctr">
              <a:buNone/>
              <a:defRPr sz="7200"/>
            </a:lvl1pPr>
            <a:lvl2pPr marL="1371462" indent="0" algn="ctr">
              <a:buNone/>
              <a:defRPr sz="6000"/>
            </a:lvl2pPr>
            <a:lvl3pPr marL="2742925" indent="0" algn="ctr">
              <a:buNone/>
              <a:defRPr sz="5400"/>
            </a:lvl3pPr>
            <a:lvl4pPr marL="4114387" indent="0" algn="ctr">
              <a:buNone/>
              <a:defRPr sz="4799"/>
            </a:lvl4pPr>
            <a:lvl5pPr marL="5485852" indent="0" algn="ctr">
              <a:buNone/>
              <a:defRPr sz="4799"/>
            </a:lvl5pPr>
            <a:lvl6pPr marL="6857314" indent="0" algn="ctr">
              <a:buNone/>
              <a:defRPr sz="4799"/>
            </a:lvl6pPr>
            <a:lvl7pPr marL="8228777" indent="0" algn="ctr">
              <a:buNone/>
              <a:defRPr sz="4799"/>
            </a:lvl7pPr>
            <a:lvl8pPr marL="9600239" indent="0" algn="ctr">
              <a:buNone/>
              <a:defRPr sz="4799"/>
            </a:lvl8pPr>
            <a:lvl9pPr marL="10971702" indent="0" algn="ctr">
              <a:buNone/>
              <a:defRPr sz="4799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24445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1464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6174705" y="1095376"/>
            <a:ext cx="7886701" cy="1743551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14599" y="1095376"/>
            <a:ext cx="23202900" cy="1743551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154878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2129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3573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95553" y="5129217"/>
            <a:ext cx="31546799" cy="8558211"/>
          </a:xfrm>
        </p:spPr>
        <p:txBody>
          <a:bodyPr anchor="b"/>
          <a:lstStyle>
            <a:lvl1pPr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95553" y="13768395"/>
            <a:ext cx="31546799" cy="4500561"/>
          </a:xfrm>
        </p:spPr>
        <p:txBody>
          <a:bodyPr/>
          <a:lstStyle>
            <a:lvl1pPr marL="0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1pPr>
            <a:lvl2pPr marL="1371462" indent="0">
              <a:buNone/>
              <a:defRPr sz="6000">
                <a:solidFill>
                  <a:schemeClr val="tx1">
                    <a:tint val="75000"/>
                  </a:schemeClr>
                </a:solidFill>
              </a:defRPr>
            </a:lvl2pPr>
            <a:lvl3pPr marL="2742925" indent="0">
              <a:buNone/>
              <a:defRPr sz="5400">
                <a:solidFill>
                  <a:schemeClr val="tx1">
                    <a:tint val="75000"/>
                  </a:schemeClr>
                </a:solidFill>
              </a:defRPr>
            </a:lvl3pPr>
            <a:lvl4pPr marL="411438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4pPr>
            <a:lvl5pPr marL="548585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5pPr>
            <a:lvl6pPr marL="6857314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6pPr>
            <a:lvl7pPr marL="822877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7pPr>
            <a:lvl8pPr marL="9600239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8pPr>
            <a:lvl9pPr marL="1097170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4427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14605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516606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5947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095378"/>
            <a:ext cx="31546799" cy="3976689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9364" y="5043492"/>
            <a:ext cx="15473362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19364" y="7515225"/>
            <a:ext cx="15473362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8516600" y="5043492"/>
            <a:ext cx="15549564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8516600" y="7515225"/>
            <a:ext cx="15549564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05430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236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6837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549570" y="2962278"/>
            <a:ext cx="18516599" cy="14620875"/>
          </a:xfrm>
        </p:spPr>
        <p:txBody>
          <a:bodyPr/>
          <a:lstStyle>
            <a:lvl1pPr>
              <a:defRPr sz="9599"/>
            </a:lvl1pPr>
            <a:lvl2pPr>
              <a:defRPr sz="8399"/>
            </a:lvl2pPr>
            <a:lvl3pPr>
              <a:defRPr sz="7200"/>
            </a:lvl3pPr>
            <a:lvl4pPr>
              <a:defRPr sz="6000"/>
            </a:lvl4pPr>
            <a:lvl5pPr>
              <a:defRPr sz="6000"/>
            </a:lvl5pPr>
            <a:lvl6pPr>
              <a:defRPr sz="6000"/>
            </a:lvl6pPr>
            <a:lvl7pPr>
              <a:defRPr sz="6000"/>
            </a:lvl7pPr>
            <a:lvl8pPr>
              <a:defRPr sz="6000"/>
            </a:lvl8pPr>
            <a:lvl9pPr>
              <a:defRPr sz="6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8550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549570" y="2962278"/>
            <a:ext cx="18516599" cy="14620875"/>
          </a:xfrm>
        </p:spPr>
        <p:txBody>
          <a:bodyPr anchor="t"/>
          <a:lstStyle>
            <a:lvl1pPr marL="0" indent="0">
              <a:buNone/>
              <a:defRPr sz="9599"/>
            </a:lvl1pPr>
            <a:lvl2pPr marL="1371462" indent="0">
              <a:buNone/>
              <a:defRPr sz="8399"/>
            </a:lvl2pPr>
            <a:lvl3pPr marL="2742925" indent="0">
              <a:buNone/>
              <a:defRPr sz="7200"/>
            </a:lvl3pPr>
            <a:lvl4pPr marL="4114387" indent="0">
              <a:buNone/>
              <a:defRPr sz="6000"/>
            </a:lvl4pPr>
            <a:lvl5pPr marL="5485852" indent="0">
              <a:buNone/>
              <a:defRPr sz="6000"/>
            </a:lvl5pPr>
            <a:lvl6pPr marL="6857314" indent="0">
              <a:buNone/>
              <a:defRPr sz="6000"/>
            </a:lvl6pPr>
            <a:lvl7pPr marL="8228777" indent="0">
              <a:buNone/>
              <a:defRPr sz="6000"/>
            </a:lvl7pPr>
            <a:lvl8pPr marL="9600239" indent="0">
              <a:buNone/>
              <a:defRPr sz="6000"/>
            </a:lvl8pPr>
            <a:lvl9pPr marL="10971702" indent="0">
              <a:buNone/>
              <a:defRPr sz="6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4003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1" y="1095378"/>
            <a:ext cx="31546799" cy="39766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601" y="5476874"/>
            <a:ext cx="31546799" cy="130540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14602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115800" y="19069053"/>
            <a:ext cx="12344401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5831801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12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757" r:id="rId12"/>
  </p:sldLayoutIdLst>
  <p:txStyles>
    <p:titleStyle>
      <a:lvl1pPr algn="l" defTabSz="2742925" rtl="0" eaLnBrk="1" latinLnBrk="0" hangingPunct="1">
        <a:lnSpc>
          <a:spcPct val="90000"/>
        </a:lnSpc>
        <a:spcBef>
          <a:spcPct val="0"/>
        </a:spcBef>
        <a:buNone/>
        <a:defRPr kumimoji="1" sz="131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85732" indent="-685732" algn="l" defTabSz="2742925" rtl="0" eaLnBrk="1" latinLnBrk="0" hangingPunct="1">
        <a:lnSpc>
          <a:spcPct val="90000"/>
        </a:lnSpc>
        <a:spcBef>
          <a:spcPts val="2999"/>
        </a:spcBef>
        <a:buFont typeface="Arial" panose="020B0604020202020204" pitchFamily="34" charset="0"/>
        <a:buChar char="•"/>
        <a:defRPr kumimoji="1" sz="8399" kern="1200">
          <a:solidFill>
            <a:schemeClr val="tx1"/>
          </a:solidFill>
          <a:latin typeface="+mn-lt"/>
          <a:ea typeface="+mn-ea"/>
          <a:cs typeface="+mn-cs"/>
        </a:defRPr>
      </a:lvl1pPr>
      <a:lvl2pPr marL="2057195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7200" kern="1200">
          <a:solidFill>
            <a:schemeClr val="tx1"/>
          </a:solidFill>
          <a:latin typeface="+mn-lt"/>
          <a:ea typeface="+mn-ea"/>
          <a:cs typeface="+mn-cs"/>
        </a:defRPr>
      </a:lvl2pPr>
      <a:lvl3pPr marL="3428657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6000" kern="1200">
          <a:solidFill>
            <a:schemeClr val="tx1"/>
          </a:solidFill>
          <a:latin typeface="+mn-lt"/>
          <a:ea typeface="+mn-ea"/>
          <a:cs typeface="+mn-cs"/>
        </a:defRPr>
      </a:lvl3pPr>
      <a:lvl4pPr marL="4800120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6171582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754304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914509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10285971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165743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46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2pPr>
      <a:lvl3pPr marL="2742925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3pPr>
      <a:lvl4pPr marL="411438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548585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6857314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22877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9600239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097170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uon_01sec">
            <a:hlinkClick r:id="" action="ppaction://media"/>
            <a:extLst>
              <a:ext uri="{FF2B5EF4-FFF2-40B4-BE49-F238E27FC236}">
                <a16:creationId xmlns:a16="http://schemas.microsoft.com/office/drawing/2014/main" id="{114FAB26-C4AB-4FCF-8DB9-CC870F7048D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1177432" y="18510143"/>
            <a:ext cx="406400" cy="406400"/>
          </a:xfrm>
          <a:prstGeom prst="rect">
            <a:avLst/>
          </a:prstGeom>
        </p:spPr>
      </p:pic>
      <p:pic>
        <p:nvPicPr>
          <p:cNvPr id="790" name="グラフィックス 789">
            <a:extLst>
              <a:ext uri="{FF2B5EF4-FFF2-40B4-BE49-F238E27FC236}">
                <a16:creationId xmlns:a16="http://schemas.microsoft.com/office/drawing/2014/main" id="{2E7BEE33-666E-49CE-9D66-E671CB9382E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0" y="0"/>
            <a:ext cx="36576000" cy="20574000"/>
          </a:xfrm>
          <a:prstGeom prst="rect">
            <a:avLst/>
          </a:prstGeom>
        </p:spPr>
      </p:pic>
      <p:sp>
        <p:nvSpPr>
          <p:cNvPr id="83" name="テキスト ボックス 82">
            <a:extLst>
              <a:ext uri="{FF2B5EF4-FFF2-40B4-BE49-F238E27FC236}">
                <a16:creationId xmlns:a16="http://schemas.microsoft.com/office/drawing/2014/main" id="{A51A34F4-968C-48A7-A03F-1D065CC0DDAD}"/>
              </a:ext>
            </a:extLst>
          </p:cNvPr>
          <p:cNvSpPr txBox="1"/>
          <p:nvPr/>
        </p:nvSpPr>
        <p:spPr>
          <a:xfrm>
            <a:off x="14255551" y="19330391"/>
            <a:ext cx="8436899" cy="923330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pPr algn="ctr"/>
            <a:r>
              <a:rPr lang="ja-JP" altLang="en-US" sz="5400" dirty="0">
                <a:solidFill>
                  <a:srgbClr val="004867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○○○○○○○○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C1E3CCC9-B952-4BDF-9AD9-769C2F9A3ACF}"/>
              </a:ext>
            </a:extLst>
          </p:cNvPr>
          <p:cNvSpPr txBox="1"/>
          <p:nvPr/>
        </p:nvSpPr>
        <p:spPr>
          <a:xfrm>
            <a:off x="11527175" y="781944"/>
            <a:ext cx="13521650" cy="209288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13000" b="1" dirty="0">
                <a:ln w="88900" cmpd="sng">
                  <a:noFill/>
                </a:ln>
                <a:solidFill>
                  <a:schemeClr val="bg1"/>
                </a:solidFill>
                <a:effectLst>
                  <a:glow rad="76200">
                    <a:schemeClr val="accent5">
                      <a:satMod val="175000"/>
                      <a:alpha val="40000"/>
                    </a:schemeClr>
                  </a:glow>
                  <a:outerShdw blurRad="88900" dist="50800" dir="5400000" algn="t" rotWithShape="0">
                    <a:srgbClr val="00A9E4">
                      <a:alpha val="85000"/>
                    </a:srgbClr>
                  </a:outerShdw>
                </a:effectLst>
                <a:latin typeface="游ゴシック" panose="020B0400000000000000" pitchFamily="50" charset="-128"/>
                <a:ea typeface="游ゴシック" panose="020B0400000000000000" pitchFamily="50" charset="-128"/>
              </a:rPr>
              <a:t>正しい手の洗い方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EF7D4AF5-5550-44A9-B76A-83BBB20A5DC0}"/>
              </a:ext>
            </a:extLst>
          </p:cNvPr>
          <p:cNvSpPr txBox="1"/>
          <p:nvPr/>
        </p:nvSpPr>
        <p:spPr>
          <a:xfrm>
            <a:off x="12020899" y="2641106"/>
            <a:ext cx="1253420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6000" b="1" dirty="0">
                <a:solidFill>
                  <a:srgbClr val="FFF2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to wash your hands properly</a:t>
            </a:r>
            <a:endParaRPr kumimoji="1" lang="ja-JP" altLang="en-US" sz="6000" b="1" dirty="0">
              <a:solidFill>
                <a:srgbClr val="FFF2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5" name="テキスト ボックス 684">
            <a:extLst>
              <a:ext uri="{FF2B5EF4-FFF2-40B4-BE49-F238E27FC236}">
                <a16:creationId xmlns:a16="http://schemas.microsoft.com/office/drawing/2014/main" id="{35523B7E-AF2C-4270-8055-4B4C8A3BC7FC}"/>
              </a:ext>
            </a:extLst>
          </p:cNvPr>
          <p:cNvSpPr txBox="1"/>
          <p:nvPr/>
        </p:nvSpPr>
        <p:spPr>
          <a:xfrm>
            <a:off x="1388348" y="9369922"/>
            <a:ext cx="10138827" cy="16619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ja-JP" altLang="en-US" sz="54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手を濡らしせっけんで</a:t>
            </a:r>
            <a:endParaRPr lang="en-US" altLang="ja-JP" sz="5400" dirty="0">
              <a:latin typeface="游ゴシック Medium" panose="020B0500000000000000" pitchFamily="50" charset="-128"/>
              <a:ea typeface="游ゴシック Medium" panose="020B0500000000000000" pitchFamily="50" charset="-128"/>
            </a:endParaRPr>
          </a:p>
          <a:p>
            <a:pPr algn="ctr"/>
            <a:r>
              <a:rPr lang="ja-JP" altLang="en-US" sz="54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手のひらを洗う</a:t>
            </a:r>
          </a:p>
        </p:txBody>
      </p:sp>
      <p:sp>
        <p:nvSpPr>
          <p:cNvPr id="687" name="テキスト ボックス 686">
            <a:extLst>
              <a:ext uri="{FF2B5EF4-FFF2-40B4-BE49-F238E27FC236}">
                <a16:creationId xmlns:a16="http://schemas.microsoft.com/office/drawing/2014/main" id="{798987E8-0BB8-4D9E-B947-BB3DE1382D41}"/>
              </a:ext>
            </a:extLst>
          </p:cNvPr>
          <p:cNvSpPr txBox="1"/>
          <p:nvPr/>
        </p:nvSpPr>
        <p:spPr>
          <a:xfrm>
            <a:off x="13575314" y="10108585"/>
            <a:ext cx="94253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54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手の甲をのばすようにこする</a:t>
            </a:r>
            <a:endParaRPr kumimoji="1" lang="ja-JP" altLang="en-US" sz="5400" dirty="0">
              <a:latin typeface="游ゴシック Medium" panose="020B0500000000000000" pitchFamily="50" charset="-128"/>
              <a:ea typeface="游ゴシック Medium" panose="020B0500000000000000" pitchFamily="50" charset="-128"/>
            </a:endParaRPr>
          </a:p>
        </p:txBody>
      </p:sp>
      <p:sp>
        <p:nvSpPr>
          <p:cNvPr id="688" name="テキスト ボックス 687">
            <a:extLst>
              <a:ext uri="{FF2B5EF4-FFF2-40B4-BE49-F238E27FC236}">
                <a16:creationId xmlns:a16="http://schemas.microsoft.com/office/drawing/2014/main" id="{5BAA6284-BC34-409E-BB21-EEE76068B462}"/>
              </a:ext>
            </a:extLst>
          </p:cNvPr>
          <p:cNvSpPr txBox="1"/>
          <p:nvPr/>
        </p:nvSpPr>
        <p:spPr>
          <a:xfrm>
            <a:off x="25048825" y="10108585"/>
            <a:ext cx="101388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54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指先・爪の間を念入りにこする</a:t>
            </a:r>
            <a:endParaRPr kumimoji="1" lang="ja-JP" altLang="en-US" sz="5400" dirty="0">
              <a:latin typeface="游ゴシック Medium" panose="020B0500000000000000" pitchFamily="50" charset="-128"/>
              <a:ea typeface="游ゴシック Medium" panose="020B0500000000000000" pitchFamily="50" charset="-128"/>
            </a:endParaRPr>
          </a:p>
        </p:txBody>
      </p:sp>
      <p:sp>
        <p:nvSpPr>
          <p:cNvPr id="689" name="テキスト ボックス 688">
            <a:extLst>
              <a:ext uri="{FF2B5EF4-FFF2-40B4-BE49-F238E27FC236}">
                <a16:creationId xmlns:a16="http://schemas.microsoft.com/office/drawing/2014/main" id="{B9F94156-6199-438E-B0A5-871F6432892A}"/>
              </a:ext>
            </a:extLst>
          </p:cNvPr>
          <p:cNvSpPr txBox="1"/>
          <p:nvPr/>
        </p:nvSpPr>
        <p:spPr>
          <a:xfrm>
            <a:off x="2158208" y="17559808"/>
            <a:ext cx="80648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54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指の間を洗う</a:t>
            </a:r>
            <a:endParaRPr kumimoji="1" lang="ja-JP" altLang="en-US" sz="5400" dirty="0">
              <a:latin typeface="游ゴシック Medium" panose="020B0500000000000000" pitchFamily="50" charset="-128"/>
              <a:ea typeface="游ゴシック Medium" panose="020B0500000000000000" pitchFamily="50" charset="-128"/>
            </a:endParaRPr>
          </a:p>
        </p:txBody>
      </p:sp>
      <p:sp>
        <p:nvSpPr>
          <p:cNvPr id="690" name="テキスト ボックス 689">
            <a:extLst>
              <a:ext uri="{FF2B5EF4-FFF2-40B4-BE49-F238E27FC236}">
                <a16:creationId xmlns:a16="http://schemas.microsoft.com/office/drawing/2014/main" id="{2EF09452-8CF4-4B06-B24C-5D861D1DE4CE}"/>
              </a:ext>
            </a:extLst>
          </p:cNvPr>
          <p:cNvSpPr txBox="1"/>
          <p:nvPr/>
        </p:nvSpPr>
        <p:spPr>
          <a:xfrm>
            <a:off x="13761316" y="17559808"/>
            <a:ext cx="94253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54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親指と手のひらをねじり洗う</a:t>
            </a:r>
            <a:endParaRPr kumimoji="1" lang="ja-JP" altLang="en-US" sz="5400" dirty="0">
              <a:latin typeface="游ゴシック Medium" panose="020B0500000000000000" pitchFamily="50" charset="-128"/>
              <a:ea typeface="游ゴシック Medium" panose="020B0500000000000000" pitchFamily="50" charset="-128"/>
            </a:endParaRPr>
          </a:p>
        </p:txBody>
      </p:sp>
      <p:sp>
        <p:nvSpPr>
          <p:cNvPr id="692" name="テキスト ボックス 691">
            <a:extLst>
              <a:ext uri="{FF2B5EF4-FFF2-40B4-BE49-F238E27FC236}">
                <a16:creationId xmlns:a16="http://schemas.microsoft.com/office/drawing/2014/main" id="{FAB8882C-9B74-4414-8F0C-29C1005454C8}"/>
              </a:ext>
            </a:extLst>
          </p:cNvPr>
          <p:cNvSpPr txBox="1"/>
          <p:nvPr/>
        </p:nvSpPr>
        <p:spPr>
          <a:xfrm>
            <a:off x="26085790" y="17559808"/>
            <a:ext cx="80648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54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手首を忘れずに洗う</a:t>
            </a:r>
            <a:endParaRPr kumimoji="1" lang="ja-JP" altLang="en-US" sz="5400" dirty="0">
              <a:latin typeface="游ゴシック Medium" panose="020B0500000000000000" pitchFamily="50" charset="-128"/>
              <a:ea typeface="游ゴシック Medium" panose="020B0500000000000000" pitchFamily="50" charset="-128"/>
            </a:endParaRPr>
          </a:p>
        </p:txBody>
      </p:sp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MSNAME" val="fd1083b0-80b2-442c-b451-f267aab7c35c"/>
</p:tagLst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1" id="{370DF2A5-9045-4332-8B8C-DC0B00DA0444}" vid="{53C0FDFE-CEEA-467A-A5A9-891B91349125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67514A33943174478BF029EA15C4FAB9" ma:contentTypeVersion="11" ma:contentTypeDescription="新しいドキュメントを作成します。" ma:contentTypeScope="" ma:versionID="faf9488587d3f672c4fdf4dc354be55c">
  <xsd:schema xmlns:xsd="http://www.w3.org/2001/XMLSchema" xmlns:xs="http://www.w3.org/2001/XMLSchema" xmlns:p="http://schemas.microsoft.com/office/2006/metadata/properties" xmlns:ns3="9a10250b-a984-4700-ae37-85b7515dd2a4" xmlns:ns4="d37ed345-daae-4e0d-b54d-905876ef833b" targetNamespace="http://schemas.microsoft.com/office/2006/metadata/properties" ma:root="true" ma:fieldsID="a62dbbf33770865ce8b6e16d7b4dd68c" ns3:_="" ns4:_="">
    <xsd:import namespace="9a10250b-a984-4700-ae37-85b7515dd2a4"/>
    <xsd:import namespace="d37ed345-daae-4e0d-b54d-905876ef833b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4:MediaServiceOCR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10250b-a984-4700-ae37-85b7515dd2a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共有相手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共有相手の詳細情報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共有のヒントのハッシュ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7ed345-daae-4e0d-b54d-905876ef833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4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5" nillable="true" ma:displayName="MediaServiceLocation" ma:internalName="MediaServiceLocatio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1ACF83C-75F0-4CD4-8862-3A0C68C297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a10250b-a984-4700-ae37-85b7515dd2a4"/>
    <ds:schemaRef ds:uri="d37ed345-daae-4e0d-b54d-905876ef833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4356B1D-1AAA-440A-B7F3-95FAFAE1EC7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E534A9B-8129-4328-9CDB-C11C7276178D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飲食-1_営業時間_タテ</Template>
  <TotalTime>0</TotalTime>
  <Words>59</Words>
  <Application>Microsoft Office PowerPoint</Application>
  <PresentationFormat>ユーザー設定</PresentationFormat>
  <Paragraphs>10</Paragraphs>
  <Slides>1</Slides>
  <Notes>0</Notes>
  <HiddenSlides>0</HiddenSlides>
  <MMClips>1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游ゴシック</vt:lpstr>
      <vt:lpstr>游ゴシック Medium</vt:lpstr>
      <vt:lpstr>Arial</vt:lpstr>
      <vt:lpstr>Calibri</vt:lpstr>
      <vt:lpstr>Calibri Light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2020-07-21T01:04:48Z</dcterms:created>
  <dcterms:modified xsi:type="dcterms:W3CDTF">2020-09-30T09:09:09Z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0x01010067514A33943174478BF029EA15C4FAB9</vt:lpwstr>
  </property>
</Properties>
</file>