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989"/>
    <a:srgbClr val="A02C00"/>
    <a:srgbClr val="FFCF79"/>
    <a:srgbClr val="FFB021"/>
    <a:srgbClr val="ED6C00"/>
    <a:srgbClr val="007A6D"/>
    <a:srgbClr val="C9DC65"/>
    <a:srgbClr val="E8F173"/>
    <a:srgbClr val="425B70"/>
    <a:srgbClr val="508D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9" d="100"/>
          <a:sy n="29" d="100"/>
        </p:scale>
        <p:origin x="180" y="174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on_01sec">
            <a:hlinkClick r:id="" action="ppaction://media"/>
            <a:extLst>
              <a:ext uri="{FF2B5EF4-FFF2-40B4-BE49-F238E27FC236}">
                <a16:creationId xmlns:a16="http://schemas.microsoft.com/office/drawing/2014/main" id="{3BF20EE1-A4A2-4D8F-BEEB-1807A28A42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731902" y="18610361"/>
            <a:ext cx="406400" cy="406400"/>
          </a:xfrm>
          <a:prstGeom prst="rect">
            <a:avLst/>
          </a:prstGeom>
        </p:spPr>
      </p:pic>
      <p:sp>
        <p:nvSpPr>
          <p:cNvPr id="39" name="フリーフォーム: 図形 38">
            <a:extLst>
              <a:ext uri="{FF2B5EF4-FFF2-40B4-BE49-F238E27FC236}">
                <a16:creationId xmlns:a16="http://schemas.microsoft.com/office/drawing/2014/main" id="{B8F62C87-01A9-4724-A4B9-47CD3BE86E25}"/>
              </a:ext>
            </a:extLst>
          </p:cNvPr>
          <p:cNvSpPr/>
          <p:nvPr/>
        </p:nvSpPr>
        <p:spPr>
          <a:xfrm>
            <a:off x="18577660" y="0"/>
            <a:ext cx="18000000" cy="15855020"/>
          </a:xfrm>
          <a:custGeom>
            <a:avLst/>
            <a:gdLst>
              <a:gd name="connsiteX0" fmla="*/ 0 w 18570011"/>
              <a:gd name="connsiteY0" fmla="*/ 0 h 15855020"/>
              <a:gd name="connsiteX1" fmla="*/ 18570012 w 18570011"/>
              <a:gd name="connsiteY1" fmla="*/ 0 h 15855020"/>
              <a:gd name="connsiteX2" fmla="*/ 18570012 w 18570011"/>
              <a:gd name="connsiteY2" fmla="*/ 15855021 h 15855020"/>
              <a:gd name="connsiteX3" fmla="*/ 1 w 18570011"/>
              <a:gd name="connsiteY3" fmla="*/ 15855021 h 1585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70011" h="15855020">
                <a:moveTo>
                  <a:pt x="0" y="0"/>
                </a:moveTo>
                <a:lnTo>
                  <a:pt x="18570012" y="0"/>
                </a:lnTo>
                <a:lnTo>
                  <a:pt x="18570012" y="15855021"/>
                </a:lnTo>
                <a:lnTo>
                  <a:pt x="1" y="15855021"/>
                </a:lnTo>
                <a:close/>
              </a:path>
            </a:pathLst>
          </a:custGeom>
          <a:solidFill>
            <a:srgbClr val="FFE989"/>
          </a:solidFill>
          <a:ln w="43910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" name="フリーフォーム: 図形 7">
            <a:extLst>
              <a:ext uri="{FF2B5EF4-FFF2-40B4-BE49-F238E27FC236}">
                <a16:creationId xmlns:a16="http://schemas.microsoft.com/office/drawing/2014/main" id="{338C7509-1DBF-41CC-AA91-D930E748892B}"/>
              </a:ext>
            </a:extLst>
          </p:cNvPr>
          <p:cNvSpPr/>
          <p:nvPr/>
        </p:nvSpPr>
        <p:spPr>
          <a:xfrm>
            <a:off x="18577660" y="7136222"/>
            <a:ext cx="18000000" cy="13437778"/>
          </a:xfrm>
          <a:custGeom>
            <a:avLst/>
            <a:gdLst>
              <a:gd name="connsiteX0" fmla="*/ 0 w 18570011"/>
              <a:gd name="connsiteY0" fmla="*/ 0 h 15855020"/>
              <a:gd name="connsiteX1" fmla="*/ 18570012 w 18570011"/>
              <a:gd name="connsiteY1" fmla="*/ 0 h 15855020"/>
              <a:gd name="connsiteX2" fmla="*/ 18570012 w 18570011"/>
              <a:gd name="connsiteY2" fmla="*/ 15855021 h 15855020"/>
              <a:gd name="connsiteX3" fmla="*/ 1 w 18570011"/>
              <a:gd name="connsiteY3" fmla="*/ 15855021 h 1585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70011" h="15855020">
                <a:moveTo>
                  <a:pt x="0" y="0"/>
                </a:moveTo>
                <a:lnTo>
                  <a:pt x="18570012" y="0"/>
                </a:lnTo>
                <a:lnTo>
                  <a:pt x="18570012" y="15855021"/>
                </a:lnTo>
                <a:lnTo>
                  <a:pt x="1" y="15855021"/>
                </a:lnTo>
                <a:close/>
              </a:path>
            </a:pathLst>
          </a:custGeom>
          <a:solidFill>
            <a:srgbClr val="ED6C00"/>
          </a:solidFill>
          <a:ln w="43910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10" name="グラフィックス 1">
            <a:extLst>
              <a:ext uri="{FF2B5EF4-FFF2-40B4-BE49-F238E27FC236}">
                <a16:creationId xmlns:a16="http://schemas.microsoft.com/office/drawing/2014/main" id="{6E6E50F5-F101-4781-9593-30F73CDA5395}"/>
              </a:ext>
            </a:extLst>
          </p:cNvPr>
          <p:cNvGrpSpPr/>
          <p:nvPr/>
        </p:nvGrpSpPr>
        <p:grpSpPr>
          <a:xfrm>
            <a:off x="26928960" y="2795675"/>
            <a:ext cx="1665018" cy="4317194"/>
            <a:chOff x="26344262" y="384212"/>
            <a:chExt cx="1665018" cy="4317194"/>
          </a:xfrm>
          <a:solidFill>
            <a:srgbClr val="ED6C00"/>
          </a:solidFill>
        </p:grpSpPr>
        <p:sp>
          <p:nvSpPr>
            <p:cNvPr id="11" name="フリーフォーム: 図形 10">
              <a:extLst>
                <a:ext uri="{FF2B5EF4-FFF2-40B4-BE49-F238E27FC236}">
                  <a16:creationId xmlns:a16="http://schemas.microsoft.com/office/drawing/2014/main" id="{34978AB4-2E65-488A-BDED-1FEF31EE1607}"/>
                </a:ext>
              </a:extLst>
            </p:cNvPr>
            <p:cNvSpPr/>
            <p:nvPr/>
          </p:nvSpPr>
          <p:spPr>
            <a:xfrm rot="-553102">
              <a:off x="26853881" y="430799"/>
              <a:ext cx="632628" cy="632628"/>
            </a:xfrm>
            <a:custGeom>
              <a:avLst/>
              <a:gdLst>
                <a:gd name="connsiteX0" fmla="*/ 632629 w 632628"/>
                <a:gd name="connsiteY0" fmla="*/ 316314 h 632628"/>
                <a:gd name="connsiteX1" fmla="*/ 316315 w 632628"/>
                <a:gd name="connsiteY1" fmla="*/ 632629 h 632628"/>
                <a:gd name="connsiteX2" fmla="*/ 1 w 632628"/>
                <a:gd name="connsiteY2" fmla="*/ 316314 h 632628"/>
                <a:gd name="connsiteX3" fmla="*/ 316315 w 632628"/>
                <a:gd name="connsiteY3" fmla="*/ 0 h 632628"/>
                <a:gd name="connsiteX4" fmla="*/ 632629 w 632628"/>
                <a:gd name="connsiteY4" fmla="*/ 316314 h 63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2628" h="632628">
                  <a:moveTo>
                    <a:pt x="632629" y="316314"/>
                  </a:moveTo>
                  <a:cubicBezTo>
                    <a:pt x="632629" y="491010"/>
                    <a:pt x="491010" y="632629"/>
                    <a:pt x="316315" y="632629"/>
                  </a:cubicBezTo>
                  <a:cubicBezTo>
                    <a:pt x="141619" y="632629"/>
                    <a:pt x="1" y="491010"/>
                    <a:pt x="1" y="316314"/>
                  </a:cubicBezTo>
                  <a:cubicBezTo>
                    <a:pt x="1" y="141619"/>
                    <a:pt x="141620" y="0"/>
                    <a:pt x="316315" y="0"/>
                  </a:cubicBezTo>
                  <a:cubicBezTo>
                    <a:pt x="491011" y="0"/>
                    <a:pt x="632629" y="141619"/>
                    <a:pt x="632629" y="316314"/>
                  </a:cubicBezTo>
                  <a:close/>
                </a:path>
              </a:pathLst>
            </a:custGeom>
            <a:solidFill>
              <a:srgbClr val="ED6C00"/>
            </a:solidFill>
            <a:ln w="439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2" name="フリーフォーム: 図形 11">
              <a:extLst>
                <a:ext uri="{FF2B5EF4-FFF2-40B4-BE49-F238E27FC236}">
                  <a16:creationId xmlns:a16="http://schemas.microsoft.com/office/drawing/2014/main" id="{C565D964-0D77-4861-A8F6-FDD9F6CFFA7C}"/>
                </a:ext>
              </a:extLst>
            </p:cNvPr>
            <p:cNvSpPr/>
            <p:nvPr/>
          </p:nvSpPr>
          <p:spPr>
            <a:xfrm>
              <a:off x="26708896" y="1757970"/>
              <a:ext cx="4393" cy="43931"/>
            </a:xfrm>
            <a:custGeom>
              <a:avLst/>
              <a:gdLst>
                <a:gd name="connsiteX0" fmla="*/ 0 w 4393"/>
                <a:gd name="connsiteY0" fmla="*/ 0 h 43931"/>
                <a:gd name="connsiteX1" fmla="*/ 4393 w 4393"/>
                <a:gd name="connsiteY1" fmla="*/ 0 h 43931"/>
                <a:gd name="connsiteX2" fmla="*/ 0 w 4393"/>
                <a:gd name="connsiteY2" fmla="*/ 0 h 43931"/>
                <a:gd name="connsiteX3" fmla="*/ 0 w 4393"/>
                <a:gd name="connsiteY3" fmla="*/ 0 h 43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93" h="43931">
                  <a:moveTo>
                    <a:pt x="0" y="0"/>
                  </a:moveTo>
                  <a:cubicBezTo>
                    <a:pt x="0" y="0"/>
                    <a:pt x="4393" y="0"/>
                    <a:pt x="4393" y="0"/>
                  </a:cubicBezTo>
                  <a:cubicBezTo>
                    <a:pt x="4393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6C00"/>
            </a:solidFill>
            <a:ln w="439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3" name="フリーフォーム: 図形 12">
              <a:extLst>
                <a:ext uri="{FF2B5EF4-FFF2-40B4-BE49-F238E27FC236}">
                  <a16:creationId xmlns:a16="http://schemas.microsoft.com/office/drawing/2014/main" id="{16D8DC3C-5E72-4C9A-8D3B-37C038A17405}"/>
                </a:ext>
              </a:extLst>
            </p:cNvPr>
            <p:cNvSpPr/>
            <p:nvPr/>
          </p:nvSpPr>
          <p:spPr>
            <a:xfrm>
              <a:off x="26344262" y="1314258"/>
              <a:ext cx="1665018" cy="3387148"/>
            </a:xfrm>
            <a:custGeom>
              <a:avLst/>
              <a:gdLst>
                <a:gd name="connsiteX0" fmla="*/ 1146622 w 1665018"/>
                <a:gd name="connsiteY0" fmla="*/ 0 h 3387148"/>
                <a:gd name="connsiteX1" fmla="*/ 500823 w 1665018"/>
                <a:gd name="connsiteY1" fmla="*/ 0 h 3387148"/>
                <a:gd name="connsiteX2" fmla="*/ 105436 w 1665018"/>
                <a:gd name="connsiteY2" fmla="*/ 373421 h 3387148"/>
                <a:gd name="connsiteX3" fmla="*/ 0 w 1665018"/>
                <a:gd name="connsiteY3" fmla="*/ 1397034 h 3387148"/>
                <a:gd name="connsiteX4" fmla="*/ 30752 w 1665018"/>
                <a:gd name="connsiteY4" fmla="*/ 1471718 h 3387148"/>
                <a:gd name="connsiteX5" fmla="*/ 105436 w 1665018"/>
                <a:gd name="connsiteY5" fmla="*/ 1502471 h 3387148"/>
                <a:gd name="connsiteX6" fmla="*/ 206480 w 1665018"/>
                <a:gd name="connsiteY6" fmla="*/ 1410214 h 3387148"/>
                <a:gd name="connsiteX7" fmla="*/ 338275 w 1665018"/>
                <a:gd name="connsiteY7" fmla="*/ 456892 h 3387148"/>
                <a:gd name="connsiteX8" fmla="*/ 369028 w 1665018"/>
                <a:gd name="connsiteY8" fmla="*/ 434926 h 3387148"/>
                <a:gd name="connsiteX9" fmla="*/ 395387 w 1665018"/>
                <a:gd name="connsiteY9" fmla="*/ 456892 h 3387148"/>
                <a:gd name="connsiteX10" fmla="*/ 395387 w 1665018"/>
                <a:gd name="connsiteY10" fmla="*/ 1542010 h 3387148"/>
                <a:gd name="connsiteX11" fmla="*/ 399780 w 1665018"/>
                <a:gd name="connsiteY11" fmla="*/ 1599121 h 3387148"/>
                <a:gd name="connsiteX12" fmla="*/ 439319 w 1665018"/>
                <a:gd name="connsiteY12" fmla="*/ 3264140 h 3387148"/>
                <a:gd name="connsiteX13" fmla="*/ 557935 w 1665018"/>
                <a:gd name="connsiteY13" fmla="*/ 3387149 h 3387148"/>
                <a:gd name="connsiteX14" fmla="*/ 566721 w 1665018"/>
                <a:gd name="connsiteY14" fmla="*/ 3387149 h 3387148"/>
                <a:gd name="connsiteX15" fmla="*/ 694123 w 1665018"/>
                <a:gd name="connsiteY15" fmla="*/ 3264140 h 3387148"/>
                <a:gd name="connsiteX16" fmla="*/ 795167 w 1665018"/>
                <a:gd name="connsiteY16" fmla="*/ 1599121 h 3387148"/>
                <a:gd name="connsiteX17" fmla="*/ 834706 w 1665018"/>
                <a:gd name="connsiteY17" fmla="*/ 1563975 h 3387148"/>
                <a:gd name="connsiteX18" fmla="*/ 874244 w 1665018"/>
                <a:gd name="connsiteY18" fmla="*/ 1599121 h 3387148"/>
                <a:gd name="connsiteX19" fmla="*/ 975288 w 1665018"/>
                <a:gd name="connsiteY19" fmla="*/ 3259747 h 3387148"/>
                <a:gd name="connsiteX20" fmla="*/ 1085118 w 1665018"/>
                <a:gd name="connsiteY20" fmla="*/ 3387149 h 3387148"/>
                <a:gd name="connsiteX21" fmla="*/ 1102690 w 1665018"/>
                <a:gd name="connsiteY21" fmla="*/ 3387149 h 3387148"/>
                <a:gd name="connsiteX22" fmla="*/ 1230093 w 1665018"/>
                <a:gd name="connsiteY22" fmla="*/ 3268533 h 3387148"/>
                <a:gd name="connsiteX23" fmla="*/ 1269632 w 1665018"/>
                <a:gd name="connsiteY23" fmla="*/ 1594728 h 3387148"/>
                <a:gd name="connsiteX24" fmla="*/ 1269632 w 1665018"/>
                <a:gd name="connsiteY24" fmla="*/ 1546403 h 3387148"/>
                <a:gd name="connsiteX25" fmla="*/ 1269632 w 1665018"/>
                <a:gd name="connsiteY25" fmla="*/ 456892 h 3387148"/>
                <a:gd name="connsiteX26" fmla="*/ 1295991 w 1665018"/>
                <a:gd name="connsiteY26" fmla="*/ 434926 h 3387148"/>
                <a:gd name="connsiteX27" fmla="*/ 1326743 w 1665018"/>
                <a:gd name="connsiteY27" fmla="*/ 456892 h 3387148"/>
                <a:gd name="connsiteX28" fmla="*/ 1458539 w 1665018"/>
                <a:gd name="connsiteY28" fmla="*/ 1414607 h 3387148"/>
                <a:gd name="connsiteX29" fmla="*/ 1559582 w 1665018"/>
                <a:gd name="connsiteY29" fmla="*/ 1506864 h 3387148"/>
                <a:gd name="connsiteX30" fmla="*/ 1634266 w 1665018"/>
                <a:gd name="connsiteY30" fmla="*/ 1476112 h 3387148"/>
                <a:gd name="connsiteX31" fmla="*/ 1665019 w 1665018"/>
                <a:gd name="connsiteY31" fmla="*/ 1401427 h 3387148"/>
                <a:gd name="connsiteX32" fmla="*/ 1559582 w 1665018"/>
                <a:gd name="connsiteY32" fmla="*/ 377814 h 3387148"/>
                <a:gd name="connsiteX33" fmla="*/ 1146622 w 1665018"/>
                <a:gd name="connsiteY33" fmla="*/ 0 h 338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65018" h="3387148">
                  <a:moveTo>
                    <a:pt x="1146622" y="0"/>
                  </a:moveTo>
                  <a:lnTo>
                    <a:pt x="500823" y="0"/>
                  </a:lnTo>
                  <a:cubicBezTo>
                    <a:pt x="289950" y="0"/>
                    <a:pt x="118616" y="162548"/>
                    <a:pt x="105436" y="373421"/>
                  </a:cubicBezTo>
                  <a:lnTo>
                    <a:pt x="0" y="1397034"/>
                  </a:lnTo>
                  <a:cubicBezTo>
                    <a:pt x="0" y="1423393"/>
                    <a:pt x="8786" y="1449752"/>
                    <a:pt x="30752" y="1471718"/>
                  </a:cubicBezTo>
                  <a:cubicBezTo>
                    <a:pt x="48325" y="1493684"/>
                    <a:pt x="74684" y="1502471"/>
                    <a:pt x="105436" y="1502471"/>
                  </a:cubicBezTo>
                  <a:cubicBezTo>
                    <a:pt x="158154" y="1502471"/>
                    <a:pt x="202086" y="1462932"/>
                    <a:pt x="206480" y="1410214"/>
                  </a:cubicBezTo>
                  <a:lnTo>
                    <a:pt x="338275" y="456892"/>
                  </a:lnTo>
                  <a:cubicBezTo>
                    <a:pt x="338275" y="439319"/>
                    <a:pt x="355848" y="434926"/>
                    <a:pt x="369028" y="434926"/>
                  </a:cubicBezTo>
                  <a:cubicBezTo>
                    <a:pt x="382207" y="434926"/>
                    <a:pt x="395387" y="443712"/>
                    <a:pt x="395387" y="456892"/>
                  </a:cubicBezTo>
                  <a:lnTo>
                    <a:pt x="395387" y="1542010"/>
                  </a:lnTo>
                  <a:cubicBezTo>
                    <a:pt x="395387" y="1559582"/>
                    <a:pt x="395387" y="1581548"/>
                    <a:pt x="399780" y="1599121"/>
                  </a:cubicBezTo>
                  <a:lnTo>
                    <a:pt x="439319" y="3264140"/>
                  </a:lnTo>
                  <a:cubicBezTo>
                    <a:pt x="443712" y="3330038"/>
                    <a:pt x="496430" y="3382756"/>
                    <a:pt x="557935" y="3387149"/>
                  </a:cubicBezTo>
                  <a:cubicBezTo>
                    <a:pt x="562328" y="3387149"/>
                    <a:pt x="566721" y="3387149"/>
                    <a:pt x="566721" y="3387149"/>
                  </a:cubicBezTo>
                  <a:cubicBezTo>
                    <a:pt x="637012" y="3387149"/>
                    <a:pt x="694123" y="3334431"/>
                    <a:pt x="694123" y="3264140"/>
                  </a:cubicBezTo>
                  <a:lnTo>
                    <a:pt x="795167" y="1599121"/>
                  </a:lnTo>
                  <a:cubicBezTo>
                    <a:pt x="795167" y="1577155"/>
                    <a:pt x="812740" y="1563975"/>
                    <a:pt x="834706" y="1563975"/>
                  </a:cubicBezTo>
                  <a:cubicBezTo>
                    <a:pt x="856672" y="1563975"/>
                    <a:pt x="869851" y="1581548"/>
                    <a:pt x="874244" y="1599121"/>
                  </a:cubicBezTo>
                  <a:lnTo>
                    <a:pt x="975288" y="3259747"/>
                  </a:lnTo>
                  <a:cubicBezTo>
                    <a:pt x="975288" y="3325645"/>
                    <a:pt x="1023613" y="3382756"/>
                    <a:pt x="1085118" y="3387149"/>
                  </a:cubicBezTo>
                  <a:cubicBezTo>
                    <a:pt x="1089510" y="3387149"/>
                    <a:pt x="1093904" y="3387149"/>
                    <a:pt x="1102690" y="3387149"/>
                  </a:cubicBezTo>
                  <a:cubicBezTo>
                    <a:pt x="1168588" y="3387149"/>
                    <a:pt x="1225700" y="3334431"/>
                    <a:pt x="1230093" y="3268533"/>
                  </a:cubicBezTo>
                  <a:lnTo>
                    <a:pt x="1269632" y="1594728"/>
                  </a:lnTo>
                  <a:cubicBezTo>
                    <a:pt x="1269632" y="1577155"/>
                    <a:pt x="1269632" y="1559582"/>
                    <a:pt x="1269632" y="1546403"/>
                  </a:cubicBezTo>
                  <a:lnTo>
                    <a:pt x="1269632" y="456892"/>
                  </a:lnTo>
                  <a:cubicBezTo>
                    <a:pt x="1269632" y="443712"/>
                    <a:pt x="1278418" y="434926"/>
                    <a:pt x="1295991" y="434926"/>
                  </a:cubicBezTo>
                  <a:cubicBezTo>
                    <a:pt x="1309170" y="434926"/>
                    <a:pt x="1322350" y="443712"/>
                    <a:pt x="1326743" y="456892"/>
                  </a:cubicBezTo>
                  <a:lnTo>
                    <a:pt x="1458539" y="1414607"/>
                  </a:lnTo>
                  <a:cubicBezTo>
                    <a:pt x="1462932" y="1467325"/>
                    <a:pt x="1506863" y="1506864"/>
                    <a:pt x="1559582" y="1506864"/>
                  </a:cubicBezTo>
                  <a:cubicBezTo>
                    <a:pt x="1585941" y="1506864"/>
                    <a:pt x="1612300" y="1493684"/>
                    <a:pt x="1634266" y="1476112"/>
                  </a:cubicBezTo>
                  <a:cubicBezTo>
                    <a:pt x="1651839" y="1454146"/>
                    <a:pt x="1665019" y="1427787"/>
                    <a:pt x="1665019" y="1401427"/>
                  </a:cubicBezTo>
                  <a:lnTo>
                    <a:pt x="1559582" y="377814"/>
                  </a:lnTo>
                  <a:cubicBezTo>
                    <a:pt x="1528829" y="162548"/>
                    <a:pt x="1357495" y="0"/>
                    <a:pt x="1146622" y="0"/>
                  </a:cubicBezTo>
                  <a:close/>
                </a:path>
              </a:pathLst>
            </a:custGeom>
            <a:solidFill>
              <a:srgbClr val="ED6C00"/>
            </a:solidFill>
            <a:ln w="439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14" name="グラフィックス 1">
            <a:extLst>
              <a:ext uri="{FF2B5EF4-FFF2-40B4-BE49-F238E27FC236}">
                <a16:creationId xmlns:a16="http://schemas.microsoft.com/office/drawing/2014/main" id="{6E6E50F5-F101-4781-9593-30F73CDA5395}"/>
              </a:ext>
            </a:extLst>
          </p:cNvPr>
          <p:cNvGrpSpPr/>
          <p:nvPr/>
        </p:nvGrpSpPr>
        <p:grpSpPr>
          <a:xfrm>
            <a:off x="21828467" y="2796226"/>
            <a:ext cx="1665018" cy="4316643"/>
            <a:chOff x="21243769" y="384763"/>
            <a:chExt cx="1665018" cy="4316643"/>
          </a:xfrm>
          <a:solidFill>
            <a:srgbClr val="ED6C00"/>
          </a:solidFill>
        </p:grpSpPr>
        <p:sp>
          <p:nvSpPr>
            <p:cNvPr id="15" name="フリーフォーム: 図形 14">
              <a:extLst>
                <a:ext uri="{FF2B5EF4-FFF2-40B4-BE49-F238E27FC236}">
                  <a16:creationId xmlns:a16="http://schemas.microsoft.com/office/drawing/2014/main" id="{D37D1213-9974-48FF-B23C-1DC70E26B6C9}"/>
                </a:ext>
              </a:extLst>
            </p:cNvPr>
            <p:cNvSpPr/>
            <p:nvPr/>
          </p:nvSpPr>
          <p:spPr>
            <a:xfrm rot="-553102">
              <a:off x="21748970" y="431350"/>
              <a:ext cx="632628" cy="632628"/>
            </a:xfrm>
            <a:custGeom>
              <a:avLst/>
              <a:gdLst>
                <a:gd name="connsiteX0" fmla="*/ 632629 w 632628"/>
                <a:gd name="connsiteY0" fmla="*/ 316314 h 632628"/>
                <a:gd name="connsiteX1" fmla="*/ 316315 w 632628"/>
                <a:gd name="connsiteY1" fmla="*/ 632629 h 632628"/>
                <a:gd name="connsiteX2" fmla="*/ 0 w 632628"/>
                <a:gd name="connsiteY2" fmla="*/ 316314 h 632628"/>
                <a:gd name="connsiteX3" fmla="*/ 316315 w 632628"/>
                <a:gd name="connsiteY3" fmla="*/ 0 h 632628"/>
                <a:gd name="connsiteX4" fmla="*/ 632629 w 632628"/>
                <a:gd name="connsiteY4" fmla="*/ 316314 h 63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2628" h="632628">
                  <a:moveTo>
                    <a:pt x="632629" y="316314"/>
                  </a:moveTo>
                  <a:cubicBezTo>
                    <a:pt x="632629" y="491010"/>
                    <a:pt x="491010" y="632629"/>
                    <a:pt x="316315" y="632629"/>
                  </a:cubicBezTo>
                  <a:cubicBezTo>
                    <a:pt x="141619" y="632629"/>
                    <a:pt x="0" y="491010"/>
                    <a:pt x="0" y="316314"/>
                  </a:cubicBezTo>
                  <a:cubicBezTo>
                    <a:pt x="0" y="141619"/>
                    <a:pt x="141619" y="0"/>
                    <a:pt x="316315" y="0"/>
                  </a:cubicBezTo>
                  <a:cubicBezTo>
                    <a:pt x="491010" y="0"/>
                    <a:pt x="632629" y="141619"/>
                    <a:pt x="632629" y="316314"/>
                  </a:cubicBezTo>
                  <a:close/>
                </a:path>
              </a:pathLst>
            </a:custGeom>
            <a:solidFill>
              <a:srgbClr val="ED6C00"/>
            </a:solidFill>
            <a:ln w="439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6" name="フリーフォーム: 図形 15">
              <a:extLst>
                <a:ext uri="{FF2B5EF4-FFF2-40B4-BE49-F238E27FC236}">
                  <a16:creationId xmlns:a16="http://schemas.microsoft.com/office/drawing/2014/main" id="{6F1C6CF7-411E-4186-A567-35DF10EA17DA}"/>
                </a:ext>
              </a:extLst>
            </p:cNvPr>
            <p:cNvSpPr/>
            <p:nvPr/>
          </p:nvSpPr>
          <p:spPr>
            <a:xfrm>
              <a:off x="21608403" y="1757970"/>
              <a:ext cx="4393" cy="43931"/>
            </a:xfrm>
            <a:custGeom>
              <a:avLst/>
              <a:gdLst>
                <a:gd name="connsiteX0" fmla="*/ 0 w 4393"/>
                <a:gd name="connsiteY0" fmla="*/ 0 h 43931"/>
                <a:gd name="connsiteX1" fmla="*/ 4393 w 4393"/>
                <a:gd name="connsiteY1" fmla="*/ 0 h 43931"/>
                <a:gd name="connsiteX2" fmla="*/ 0 w 4393"/>
                <a:gd name="connsiteY2" fmla="*/ 0 h 43931"/>
                <a:gd name="connsiteX3" fmla="*/ 0 w 4393"/>
                <a:gd name="connsiteY3" fmla="*/ 0 h 43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93" h="43931">
                  <a:moveTo>
                    <a:pt x="0" y="0"/>
                  </a:moveTo>
                  <a:cubicBezTo>
                    <a:pt x="0" y="0"/>
                    <a:pt x="4393" y="0"/>
                    <a:pt x="4393" y="0"/>
                  </a:cubicBezTo>
                  <a:cubicBezTo>
                    <a:pt x="4393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6C00"/>
            </a:solidFill>
            <a:ln w="439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7" name="フリーフォーム: 図形 16">
              <a:extLst>
                <a:ext uri="{FF2B5EF4-FFF2-40B4-BE49-F238E27FC236}">
                  <a16:creationId xmlns:a16="http://schemas.microsoft.com/office/drawing/2014/main" id="{6AF97ADE-8172-421D-891C-66C7CEFDB6C4}"/>
                </a:ext>
              </a:extLst>
            </p:cNvPr>
            <p:cNvSpPr/>
            <p:nvPr/>
          </p:nvSpPr>
          <p:spPr>
            <a:xfrm>
              <a:off x="21243769" y="1314258"/>
              <a:ext cx="1665018" cy="3387148"/>
            </a:xfrm>
            <a:custGeom>
              <a:avLst/>
              <a:gdLst>
                <a:gd name="connsiteX0" fmla="*/ 1146622 w 1665018"/>
                <a:gd name="connsiteY0" fmla="*/ 0 h 3387148"/>
                <a:gd name="connsiteX1" fmla="*/ 500824 w 1665018"/>
                <a:gd name="connsiteY1" fmla="*/ 0 h 3387148"/>
                <a:gd name="connsiteX2" fmla="*/ 105437 w 1665018"/>
                <a:gd name="connsiteY2" fmla="*/ 373421 h 3387148"/>
                <a:gd name="connsiteX3" fmla="*/ 0 w 1665018"/>
                <a:gd name="connsiteY3" fmla="*/ 1397034 h 3387148"/>
                <a:gd name="connsiteX4" fmla="*/ 30752 w 1665018"/>
                <a:gd name="connsiteY4" fmla="*/ 1471718 h 3387148"/>
                <a:gd name="connsiteX5" fmla="*/ 105437 w 1665018"/>
                <a:gd name="connsiteY5" fmla="*/ 1502471 h 3387148"/>
                <a:gd name="connsiteX6" fmla="*/ 206480 w 1665018"/>
                <a:gd name="connsiteY6" fmla="*/ 1410214 h 3387148"/>
                <a:gd name="connsiteX7" fmla="*/ 338275 w 1665018"/>
                <a:gd name="connsiteY7" fmla="*/ 456892 h 3387148"/>
                <a:gd name="connsiteX8" fmla="*/ 369028 w 1665018"/>
                <a:gd name="connsiteY8" fmla="*/ 434926 h 3387148"/>
                <a:gd name="connsiteX9" fmla="*/ 395387 w 1665018"/>
                <a:gd name="connsiteY9" fmla="*/ 456892 h 3387148"/>
                <a:gd name="connsiteX10" fmla="*/ 395387 w 1665018"/>
                <a:gd name="connsiteY10" fmla="*/ 1542010 h 3387148"/>
                <a:gd name="connsiteX11" fmla="*/ 399780 w 1665018"/>
                <a:gd name="connsiteY11" fmla="*/ 1599121 h 3387148"/>
                <a:gd name="connsiteX12" fmla="*/ 439319 w 1665018"/>
                <a:gd name="connsiteY12" fmla="*/ 3264140 h 3387148"/>
                <a:gd name="connsiteX13" fmla="*/ 557935 w 1665018"/>
                <a:gd name="connsiteY13" fmla="*/ 3387149 h 3387148"/>
                <a:gd name="connsiteX14" fmla="*/ 566722 w 1665018"/>
                <a:gd name="connsiteY14" fmla="*/ 3387149 h 3387148"/>
                <a:gd name="connsiteX15" fmla="*/ 694124 w 1665018"/>
                <a:gd name="connsiteY15" fmla="*/ 3264140 h 3387148"/>
                <a:gd name="connsiteX16" fmla="*/ 795167 w 1665018"/>
                <a:gd name="connsiteY16" fmla="*/ 1599121 h 3387148"/>
                <a:gd name="connsiteX17" fmla="*/ 834706 w 1665018"/>
                <a:gd name="connsiteY17" fmla="*/ 1563975 h 3387148"/>
                <a:gd name="connsiteX18" fmla="*/ 874245 w 1665018"/>
                <a:gd name="connsiteY18" fmla="*/ 1599121 h 3387148"/>
                <a:gd name="connsiteX19" fmla="*/ 975288 w 1665018"/>
                <a:gd name="connsiteY19" fmla="*/ 3259747 h 3387148"/>
                <a:gd name="connsiteX20" fmla="*/ 1085118 w 1665018"/>
                <a:gd name="connsiteY20" fmla="*/ 3387149 h 3387148"/>
                <a:gd name="connsiteX21" fmla="*/ 1102691 w 1665018"/>
                <a:gd name="connsiteY21" fmla="*/ 3387149 h 3387148"/>
                <a:gd name="connsiteX22" fmla="*/ 1230093 w 1665018"/>
                <a:gd name="connsiteY22" fmla="*/ 3268533 h 3387148"/>
                <a:gd name="connsiteX23" fmla="*/ 1269632 w 1665018"/>
                <a:gd name="connsiteY23" fmla="*/ 1594728 h 3387148"/>
                <a:gd name="connsiteX24" fmla="*/ 1269632 w 1665018"/>
                <a:gd name="connsiteY24" fmla="*/ 1546403 h 3387148"/>
                <a:gd name="connsiteX25" fmla="*/ 1269632 w 1665018"/>
                <a:gd name="connsiteY25" fmla="*/ 456892 h 3387148"/>
                <a:gd name="connsiteX26" fmla="*/ 1295991 w 1665018"/>
                <a:gd name="connsiteY26" fmla="*/ 434926 h 3387148"/>
                <a:gd name="connsiteX27" fmla="*/ 1326743 w 1665018"/>
                <a:gd name="connsiteY27" fmla="*/ 456892 h 3387148"/>
                <a:gd name="connsiteX28" fmla="*/ 1458539 w 1665018"/>
                <a:gd name="connsiteY28" fmla="*/ 1414607 h 3387148"/>
                <a:gd name="connsiteX29" fmla="*/ 1559582 w 1665018"/>
                <a:gd name="connsiteY29" fmla="*/ 1506864 h 3387148"/>
                <a:gd name="connsiteX30" fmla="*/ 1634266 w 1665018"/>
                <a:gd name="connsiteY30" fmla="*/ 1476112 h 3387148"/>
                <a:gd name="connsiteX31" fmla="*/ 1665019 w 1665018"/>
                <a:gd name="connsiteY31" fmla="*/ 1401427 h 3387148"/>
                <a:gd name="connsiteX32" fmla="*/ 1559582 w 1665018"/>
                <a:gd name="connsiteY32" fmla="*/ 377814 h 3387148"/>
                <a:gd name="connsiteX33" fmla="*/ 1146622 w 1665018"/>
                <a:gd name="connsiteY33" fmla="*/ 0 h 338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65018" h="3387148">
                  <a:moveTo>
                    <a:pt x="1146622" y="0"/>
                  </a:moveTo>
                  <a:lnTo>
                    <a:pt x="500824" y="0"/>
                  </a:lnTo>
                  <a:cubicBezTo>
                    <a:pt x="289950" y="0"/>
                    <a:pt x="118616" y="162548"/>
                    <a:pt x="105437" y="373421"/>
                  </a:cubicBezTo>
                  <a:lnTo>
                    <a:pt x="0" y="1397034"/>
                  </a:lnTo>
                  <a:cubicBezTo>
                    <a:pt x="0" y="1423393"/>
                    <a:pt x="8786" y="1449752"/>
                    <a:pt x="30752" y="1471718"/>
                  </a:cubicBezTo>
                  <a:cubicBezTo>
                    <a:pt x="48325" y="1493684"/>
                    <a:pt x="74684" y="1502471"/>
                    <a:pt x="105437" y="1502471"/>
                  </a:cubicBezTo>
                  <a:cubicBezTo>
                    <a:pt x="158155" y="1502471"/>
                    <a:pt x="202087" y="1462932"/>
                    <a:pt x="206480" y="1410214"/>
                  </a:cubicBezTo>
                  <a:lnTo>
                    <a:pt x="338275" y="456892"/>
                  </a:lnTo>
                  <a:cubicBezTo>
                    <a:pt x="338275" y="439319"/>
                    <a:pt x="355848" y="434926"/>
                    <a:pt x="369028" y="434926"/>
                  </a:cubicBezTo>
                  <a:cubicBezTo>
                    <a:pt x="382207" y="434926"/>
                    <a:pt x="395387" y="443712"/>
                    <a:pt x="395387" y="456892"/>
                  </a:cubicBezTo>
                  <a:lnTo>
                    <a:pt x="395387" y="1542010"/>
                  </a:lnTo>
                  <a:cubicBezTo>
                    <a:pt x="395387" y="1559582"/>
                    <a:pt x="395387" y="1581548"/>
                    <a:pt x="399780" y="1599121"/>
                  </a:cubicBezTo>
                  <a:lnTo>
                    <a:pt x="439319" y="3264140"/>
                  </a:lnTo>
                  <a:cubicBezTo>
                    <a:pt x="443712" y="3330038"/>
                    <a:pt x="496431" y="3382756"/>
                    <a:pt x="557935" y="3387149"/>
                  </a:cubicBezTo>
                  <a:cubicBezTo>
                    <a:pt x="562328" y="3387149"/>
                    <a:pt x="566722" y="3387149"/>
                    <a:pt x="566722" y="3387149"/>
                  </a:cubicBezTo>
                  <a:cubicBezTo>
                    <a:pt x="637012" y="3387149"/>
                    <a:pt x="694124" y="3334431"/>
                    <a:pt x="694124" y="3264140"/>
                  </a:cubicBezTo>
                  <a:lnTo>
                    <a:pt x="795167" y="1599121"/>
                  </a:lnTo>
                  <a:cubicBezTo>
                    <a:pt x="795167" y="1577155"/>
                    <a:pt x="812740" y="1563975"/>
                    <a:pt x="834706" y="1563975"/>
                  </a:cubicBezTo>
                  <a:cubicBezTo>
                    <a:pt x="856672" y="1563975"/>
                    <a:pt x="869852" y="1581548"/>
                    <a:pt x="874245" y="1599121"/>
                  </a:cubicBezTo>
                  <a:lnTo>
                    <a:pt x="975288" y="3259747"/>
                  </a:lnTo>
                  <a:cubicBezTo>
                    <a:pt x="975288" y="3325645"/>
                    <a:pt x="1023613" y="3382756"/>
                    <a:pt x="1085118" y="3387149"/>
                  </a:cubicBezTo>
                  <a:cubicBezTo>
                    <a:pt x="1089511" y="3387149"/>
                    <a:pt x="1093904" y="3387149"/>
                    <a:pt x="1102691" y="3387149"/>
                  </a:cubicBezTo>
                  <a:cubicBezTo>
                    <a:pt x="1168588" y="3387149"/>
                    <a:pt x="1225700" y="3334431"/>
                    <a:pt x="1230093" y="3268533"/>
                  </a:cubicBezTo>
                  <a:lnTo>
                    <a:pt x="1269632" y="1594728"/>
                  </a:lnTo>
                  <a:cubicBezTo>
                    <a:pt x="1269632" y="1577155"/>
                    <a:pt x="1269632" y="1559582"/>
                    <a:pt x="1269632" y="1546403"/>
                  </a:cubicBezTo>
                  <a:lnTo>
                    <a:pt x="1269632" y="456892"/>
                  </a:lnTo>
                  <a:cubicBezTo>
                    <a:pt x="1269632" y="443712"/>
                    <a:pt x="1278418" y="434926"/>
                    <a:pt x="1295991" y="434926"/>
                  </a:cubicBezTo>
                  <a:cubicBezTo>
                    <a:pt x="1309171" y="434926"/>
                    <a:pt x="1322350" y="443712"/>
                    <a:pt x="1326743" y="456892"/>
                  </a:cubicBezTo>
                  <a:lnTo>
                    <a:pt x="1458539" y="1414607"/>
                  </a:lnTo>
                  <a:cubicBezTo>
                    <a:pt x="1462932" y="1467325"/>
                    <a:pt x="1506864" y="1506864"/>
                    <a:pt x="1559582" y="1506864"/>
                  </a:cubicBezTo>
                  <a:cubicBezTo>
                    <a:pt x="1585941" y="1506864"/>
                    <a:pt x="1612300" y="1493684"/>
                    <a:pt x="1634266" y="1476112"/>
                  </a:cubicBezTo>
                  <a:cubicBezTo>
                    <a:pt x="1651839" y="1454146"/>
                    <a:pt x="1665019" y="1427787"/>
                    <a:pt x="1665019" y="1401427"/>
                  </a:cubicBezTo>
                  <a:lnTo>
                    <a:pt x="1559582" y="377814"/>
                  </a:lnTo>
                  <a:cubicBezTo>
                    <a:pt x="1528830" y="162548"/>
                    <a:pt x="1357496" y="0"/>
                    <a:pt x="1146622" y="0"/>
                  </a:cubicBezTo>
                  <a:close/>
                </a:path>
              </a:pathLst>
            </a:custGeom>
            <a:solidFill>
              <a:srgbClr val="ED6C00"/>
            </a:solidFill>
            <a:ln w="439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18" name="グラフィックス 1">
            <a:extLst>
              <a:ext uri="{FF2B5EF4-FFF2-40B4-BE49-F238E27FC236}">
                <a16:creationId xmlns:a16="http://schemas.microsoft.com/office/drawing/2014/main" id="{6E6E50F5-F101-4781-9593-30F73CDA5395}"/>
              </a:ext>
            </a:extLst>
          </p:cNvPr>
          <p:cNvGrpSpPr/>
          <p:nvPr/>
        </p:nvGrpSpPr>
        <p:grpSpPr>
          <a:xfrm>
            <a:off x="32029453" y="2795828"/>
            <a:ext cx="1665018" cy="4317041"/>
            <a:chOff x="31444755" y="384365"/>
            <a:chExt cx="1665018" cy="4317041"/>
          </a:xfrm>
          <a:solidFill>
            <a:srgbClr val="ED6C00"/>
          </a:solidFill>
        </p:grpSpPr>
        <p:sp>
          <p:nvSpPr>
            <p:cNvPr id="19" name="フリーフォーム: 図形 18">
              <a:extLst>
                <a:ext uri="{FF2B5EF4-FFF2-40B4-BE49-F238E27FC236}">
                  <a16:creationId xmlns:a16="http://schemas.microsoft.com/office/drawing/2014/main" id="{2B424EF8-8BBB-4174-9DEF-2CD7AF0EA6A2}"/>
                </a:ext>
              </a:extLst>
            </p:cNvPr>
            <p:cNvSpPr/>
            <p:nvPr/>
          </p:nvSpPr>
          <p:spPr>
            <a:xfrm rot="-553102">
              <a:off x="31954458" y="430952"/>
              <a:ext cx="632628" cy="632628"/>
            </a:xfrm>
            <a:custGeom>
              <a:avLst/>
              <a:gdLst>
                <a:gd name="connsiteX0" fmla="*/ 632629 w 632628"/>
                <a:gd name="connsiteY0" fmla="*/ 316314 h 632628"/>
                <a:gd name="connsiteX1" fmla="*/ 316314 w 632628"/>
                <a:gd name="connsiteY1" fmla="*/ 632629 h 632628"/>
                <a:gd name="connsiteX2" fmla="*/ -1 w 632628"/>
                <a:gd name="connsiteY2" fmla="*/ 316314 h 632628"/>
                <a:gd name="connsiteX3" fmla="*/ 316314 w 632628"/>
                <a:gd name="connsiteY3" fmla="*/ 0 h 632628"/>
                <a:gd name="connsiteX4" fmla="*/ 632629 w 632628"/>
                <a:gd name="connsiteY4" fmla="*/ 316314 h 63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2628" h="632628">
                  <a:moveTo>
                    <a:pt x="632629" y="316314"/>
                  </a:moveTo>
                  <a:cubicBezTo>
                    <a:pt x="632629" y="491010"/>
                    <a:pt x="491011" y="632629"/>
                    <a:pt x="316314" y="632629"/>
                  </a:cubicBezTo>
                  <a:cubicBezTo>
                    <a:pt x="141619" y="632629"/>
                    <a:pt x="-1" y="491010"/>
                    <a:pt x="-1" y="316314"/>
                  </a:cubicBezTo>
                  <a:cubicBezTo>
                    <a:pt x="-1" y="141619"/>
                    <a:pt x="141618" y="0"/>
                    <a:pt x="316314" y="0"/>
                  </a:cubicBezTo>
                  <a:cubicBezTo>
                    <a:pt x="491010" y="0"/>
                    <a:pt x="632629" y="141619"/>
                    <a:pt x="632629" y="316314"/>
                  </a:cubicBezTo>
                  <a:close/>
                </a:path>
              </a:pathLst>
            </a:custGeom>
            <a:solidFill>
              <a:srgbClr val="ED6C00"/>
            </a:solidFill>
            <a:ln w="439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" name="フリーフォーム: 図形 19">
              <a:extLst>
                <a:ext uri="{FF2B5EF4-FFF2-40B4-BE49-F238E27FC236}">
                  <a16:creationId xmlns:a16="http://schemas.microsoft.com/office/drawing/2014/main" id="{FF681155-53E7-490A-9443-7F747C39BFF1}"/>
                </a:ext>
              </a:extLst>
            </p:cNvPr>
            <p:cNvSpPr/>
            <p:nvPr/>
          </p:nvSpPr>
          <p:spPr>
            <a:xfrm>
              <a:off x="31809389" y="1757970"/>
              <a:ext cx="4393" cy="43931"/>
            </a:xfrm>
            <a:custGeom>
              <a:avLst/>
              <a:gdLst>
                <a:gd name="connsiteX0" fmla="*/ 0 w 4393"/>
                <a:gd name="connsiteY0" fmla="*/ 0 h 43931"/>
                <a:gd name="connsiteX1" fmla="*/ 4393 w 4393"/>
                <a:gd name="connsiteY1" fmla="*/ 0 h 43931"/>
                <a:gd name="connsiteX2" fmla="*/ 0 w 4393"/>
                <a:gd name="connsiteY2" fmla="*/ 0 h 43931"/>
                <a:gd name="connsiteX3" fmla="*/ 0 w 4393"/>
                <a:gd name="connsiteY3" fmla="*/ 0 h 43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93" h="43931">
                  <a:moveTo>
                    <a:pt x="0" y="0"/>
                  </a:moveTo>
                  <a:cubicBezTo>
                    <a:pt x="0" y="0"/>
                    <a:pt x="4393" y="0"/>
                    <a:pt x="4393" y="0"/>
                  </a:cubicBezTo>
                  <a:cubicBezTo>
                    <a:pt x="4393" y="0"/>
                    <a:pt x="4393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6C00"/>
            </a:solidFill>
            <a:ln w="439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1" name="フリーフォーム: 図形 20">
              <a:extLst>
                <a:ext uri="{FF2B5EF4-FFF2-40B4-BE49-F238E27FC236}">
                  <a16:creationId xmlns:a16="http://schemas.microsoft.com/office/drawing/2014/main" id="{4ED31A89-6984-448E-A6BF-405B281BC632}"/>
                </a:ext>
              </a:extLst>
            </p:cNvPr>
            <p:cNvSpPr/>
            <p:nvPr/>
          </p:nvSpPr>
          <p:spPr>
            <a:xfrm>
              <a:off x="31444755" y="1314258"/>
              <a:ext cx="1665018" cy="3387148"/>
            </a:xfrm>
            <a:custGeom>
              <a:avLst/>
              <a:gdLst>
                <a:gd name="connsiteX0" fmla="*/ 1146621 w 1665018"/>
                <a:gd name="connsiteY0" fmla="*/ 0 h 3387148"/>
                <a:gd name="connsiteX1" fmla="*/ 500823 w 1665018"/>
                <a:gd name="connsiteY1" fmla="*/ 0 h 3387148"/>
                <a:gd name="connsiteX2" fmla="*/ 105436 w 1665018"/>
                <a:gd name="connsiteY2" fmla="*/ 373421 h 3387148"/>
                <a:gd name="connsiteX3" fmla="*/ 0 w 1665018"/>
                <a:gd name="connsiteY3" fmla="*/ 1397034 h 3387148"/>
                <a:gd name="connsiteX4" fmla="*/ 30752 w 1665018"/>
                <a:gd name="connsiteY4" fmla="*/ 1471718 h 3387148"/>
                <a:gd name="connsiteX5" fmla="*/ 105436 w 1665018"/>
                <a:gd name="connsiteY5" fmla="*/ 1502471 h 3387148"/>
                <a:gd name="connsiteX6" fmla="*/ 206479 w 1665018"/>
                <a:gd name="connsiteY6" fmla="*/ 1410214 h 3387148"/>
                <a:gd name="connsiteX7" fmla="*/ 338275 w 1665018"/>
                <a:gd name="connsiteY7" fmla="*/ 456892 h 3387148"/>
                <a:gd name="connsiteX8" fmla="*/ 369028 w 1665018"/>
                <a:gd name="connsiteY8" fmla="*/ 434926 h 3387148"/>
                <a:gd name="connsiteX9" fmla="*/ 395387 w 1665018"/>
                <a:gd name="connsiteY9" fmla="*/ 456892 h 3387148"/>
                <a:gd name="connsiteX10" fmla="*/ 395387 w 1665018"/>
                <a:gd name="connsiteY10" fmla="*/ 1542010 h 3387148"/>
                <a:gd name="connsiteX11" fmla="*/ 399779 w 1665018"/>
                <a:gd name="connsiteY11" fmla="*/ 1599121 h 3387148"/>
                <a:gd name="connsiteX12" fmla="*/ 439319 w 1665018"/>
                <a:gd name="connsiteY12" fmla="*/ 3264140 h 3387148"/>
                <a:gd name="connsiteX13" fmla="*/ 557934 w 1665018"/>
                <a:gd name="connsiteY13" fmla="*/ 3387149 h 3387148"/>
                <a:gd name="connsiteX14" fmla="*/ 566721 w 1665018"/>
                <a:gd name="connsiteY14" fmla="*/ 3387149 h 3387148"/>
                <a:gd name="connsiteX15" fmla="*/ 694123 w 1665018"/>
                <a:gd name="connsiteY15" fmla="*/ 3264140 h 3387148"/>
                <a:gd name="connsiteX16" fmla="*/ 795166 w 1665018"/>
                <a:gd name="connsiteY16" fmla="*/ 1599121 h 3387148"/>
                <a:gd name="connsiteX17" fmla="*/ 834706 w 1665018"/>
                <a:gd name="connsiteY17" fmla="*/ 1563975 h 3387148"/>
                <a:gd name="connsiteX18" fmla="*/ 874244 w 1665018"/>
                <a:gd name="connsiteY18" fmla="*/ 1599121 h 3387148"/>
                <a:gd name="connsiteX19" fmla="*/ 975287 w 1665018"/>
                <a:gd name="connsiteY19" fmla="*/ 3259747 h 3387148"/>
                <a:gd name="connsiteX20" fmla="*/ 1085117 w 1665018"/>
                <a:gd name="connsiteY20" fmla="*/ 3387149 h 3387148"/>
                <a:gd name="connsiteX21" fmla="*/ 1102690 w 1665018"/>
                <a:gd name="connsiteY21" fmla="*/ 3387149 h 3387148"/>
                <a:gd name="connsiteX22" fmla="*/ 1230093 w 1665018"/>
                <a:gd name="connsiteY22" fmla="*/ 3268533 h 3387148"/>
                <a:gd name="connsiteX23" fmla="*/ 1269632 w 1665018"/>
                <a:gd name="connsiteY23" fmla="*/ 1594728 h 3387148"/>
                <a:gd name="connsiteX24" fmla="*/ 1269632 w 1665018"/>
                <a:gd name="connsiteY24" fmla="*/ 1546403 h 3387148"/>
                <a:gd name="connsiteX25" fmla="*/ 1269632 w 1665018"/>
                <a:gd name="connsiteY25" fmla="*/ 456892 h 3387148"/>
                <a:gd name="connsiteX26" fmla="*/ 1295991 w 1665018"/>
                <a:gd name="connsiteY26" fmla="*/ 434926 h 3387148"/>
                <a:gd name="connsiteX27" fmla="*/ 1326742 w 1665018"/>
                <a:gd name="connsiteY27" fmla="*/ 456892 h 3387148"/>
                <a:gd name="connsiteX28" fmla="*/ 1458538 w 1665018"/>
                <a:gd name="connsiteY28" fmla="*/ 1414607 h 3387148"/>
                <a:gd name="connsiteX29" fmla="*/ 1559582 w 1665018"/>
                <a:gd name="connsiteY29" fmla="*/ 1506864 h 3387148"/>
                <a:gd name="connsiteX30" fmla="*/ 1634266 w 1665018"/>
                <a:gd name="connsiteY30" fmla="*/ 1476112 h 3387148"/>
                <a:gd name="connsiteX31" fmla="*/ 1665019 w 1665018"/>
                <a:gd name="connsiteY31" fmla="*/ 1401427 h 3387148"/>
                <a:gd name="connsiteX32" fmla="*/ 1559582 w 1665018"/>
                <a:gd name="connsiteY32" fmla="*/ 377814 h 3387148"/>
                <a:gd name="connsiteX33" fmla="*/ 1146621 w 1665018"/>
                <a:gd name="connsiteY33" fmla="*/ 0 h 338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65018" h="3387148">
                  <a:moveTo>
                    <a:pt x="1146621" y="0"/>
                  </a:moveTo>
                  <a:lnTo>
                    <a:pt x="500823" y="0"/>
                  </a:lnTo>
                  <a:cubicBezTo>
                    <a:pt x="289949" y="0"/>
                    <a:pt x="118615" y="162548"/>
                    <a:pt x="105436" y="373421"/>
                  </a:cubicBezTo>
                  <a:lnTo>
                    <a:pt x="0" y="1397034"/>
                  </a:lnTo>
                  <a:cubicBezTo>
                    <a:pt x="0" y="1423393"/>
                    <a:pt x="8786" y="1449752"/>
                    <a:pt x="30752" y="1471718"/>
                  </a:cubicBezTo>
                  <a:cubicBezTo>
                    <a:pt x="48324" y="1493684"/>
                    <a:pt x="74683" y="1502471"/>
                    <a:pt x="105436" y="1502471"/>
                  </a:cubicBezTo>
                  <a:cubicBezTo>
                    <a:pt x="158154" y="1502471"/>
                    <a:pt x="202086" y="1462932"/>
                    <a:pt x="206479" y="1410214"/>
                  </a:cubicBezTo>
                  <a:lnTo>
                    <a:pt x="338275" y="456892"/>
                  </a:lnTo>
                  <a:cubicBezTo>
                    <a:pt x="338275" y="439319"/>
                    <a:pt x="355847" y="434926"/>
                    <a:pt x="369028" y="434926"/>
                  </a:cubicBezTo>
                  <a:cubicBezTo>
                    <a:pt x="382207" y="434926"/>
                    <a:pt x="395387" y="443712"/>
                    <a:pt x="395387" y="456892"/>
                  </a:cubicBezTo>
                  <a:lnTo>
                    <a:pt x="395387" y="1542010"/>
                  </a:lnTo>
                  <a:cubicBezTo>
                    <a:pt x="395387" y="1559582"/>
                    <a:pt x="395387" y="1581548"/>
                    <a:pt x="399779" y="1599121"/>
                  </a:cubicBezTo>
                  <a:lnTo>
                    <a:pt x="439319" y="3264140"/>
                  </a:lnTo>
                  <a:cubicBezTo>
                    <a:pt x="443711" y="3330038"/>
                    <a:pt x="496430" y="3382756"/>
                    <a:pt x="557934" y="3387149"/>
                  </a:cubicBezTo>
                  <a:cubicBezTo>
                    <a:pt x="562328" y="3387149"/>
                    <a:pt x="566721" y="3387149"/>
                    <a:pt x="566721" y="3387149"/>
                  </a:cubicBezTo>
                  <a:cubicBezTo>
                    <a:pt x="637012" y="3387149"/>
                    <a:pt x="694123" y="3334431"/>
                    <a:pt x="694123" y="3264140"/>
                  </a:cubicBezTo>
                  <a:lnTo>
                    <a:pt x="795166" y="1599121"/>
                  </a:lnTo>
                  <a:cubicBezTo>
                    <a:pt x="795166" y="1577155"/>
                    <a:pt x="812740" y="1563975"/>
                    <a:pt x="834706" y="1563975"/>
                  </a:cubicBezTo>
                  <a:cubicBezTo>
                    <a:pt x="856672" y="1563975"/>
                    <a:pt x="869851" y="1581548"/>
                    <a:pt x="874244" y="1599121"/>
                  </a:cubicBezTo>
                  <a:lnTo>
                    <a:pt x="975287" y="3259747"/>
                  </a:lnTo>
                  <a:cubicBezTo>
                    <a:pt x="975287" y="3325645"/>
                    <a:pt x="1023613" y="3382756"/>
                    <a:pt x="1085117" y="3387149"/>
                  </a:cubicBezTo>
                  <a:cubicBezTo>
                    <a:pt x="1089510" y="3387149"/>
                    <a:pt x="1093904" y="3387149"/>
                    <a:pt x="1102690" y="3387149"/>
                  </a:cubicBezTo>
                  <a:cubicBezTo>
                    <a:pt x="1168587" y="3387149"/>
                    <a:pt x="1225700" y="3334431"/>
                    <a:pt x="1230093" y="3268533"/>
                  </a:cubicBezTo>
                  <a:lnTo>
                    <a:pt x="1269632" y="1594728"/>
                  </a:lnTo>
                  <a:cubicBezTo>
                    <a:pt x="1269632" y="1577155"/>
                    <a:pt x="1269632" y="1559582"/>
                    <a:pt x="1269632" y="1546403"/>
                  </a:cubicBezTo>
                  <a:lnTo>
                    <a:pt x="1269632" y="456892"/>
                  </a:lnTo>
                  <a:cubicBezTo>
                    <a:pt x="1269632" y="443712"/>
                    <a:pt x="1278417" y="434926"/>
                    <a:pt x="1295991" y="434926"/>
                  </a:cubicBezTo>
                  <a:cubicBezTo>
                    <a:pt x="1309170" y="434926"/>
                    <a:pt x="1322349" y="443712"/>
                    <a:pt x="1326742" y="456892"/>
                  </a:cubicBezTo>
                  <a:lnTo>
                    <a:pt x="1458538" y="1414607"/>
                  </a:lnTo>
                  <a:cubicBezTo>
                    <a:pt x="1462932" y="1467325"/>
                    <a:pt x="1506863" y="1506864"/>
                    <a:pt x="1559582" y="1506864"/>
                  </a:cubicBezTo>
                  <a:cubicBezTo>
                    <a:pt x="1585940" y="1506864"/>
                    <a:pt x="1612300" y="1493684"/>
                    <a:pt x="1634266" y="1476112"/>
                  </a:cubicBezTo>
                  <a:cubicBezTo>
                    <a:pt x="1651838" y="1454146"/>
                    <a:pt x="1665019" y="1427787"/>
                    <a:pt x="1665019" y="1401427"/>
                  </a:cubicBezTo>
                  <a:lnTo>
                    <a:pt x="1559582" y="377814"/>
                  </a:lnTo>
                  <a:cubicBezTo>
                    <a:pt x="1533223" y="162548"/>
                    <a:pt x="1357495" y="0"/>
                    <a:pt x="1146621" y="0"/>
                  </a:cubicBezTo>
                  <a:close/>
                </a:path>
              </a:pathLst>
            </a:custGeom>
            <a:solidFill>
              <a:srgbClr val="ED6C00"/>
            </a:solidFill>
            <a:ln w="439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22" name="グラフィックス 1">
            <a:extLst>
              <a:ext uri="{FF2B5EF4-FFF2-40B4-BE49-F238E27FC236}">
                <a16:creationId xmlns:a16="http://schemas.microsoft.com/office/drawing/2014/main" id="{6E6E50F5-F101-4781-9593-30F73CDA5395}"/>
              </a:ext>
            </a:extLst>
          </p:cNvPr>
          <p:cNvGrpSpPr/>
          <p:nvPr/>
        </p:nvGrpSpPr>
        <p:grpSpPr>
          <a:xfrm>
            <a:off x="24376516" y="2795948"/>
            <a:ext cx="1665018" cy="4316921"/>
            <a:chOff x="23791818" y="384485"/>
            <a:chExt cx="1665018" cy="4316921"/>
          </a:xfrm>
          <a:noFill/>
        </p:grpSpPr>
        <p:sp>
          <p:nvSpPr>
            <p:cNvPr id="23" name="フリーフォーム: 図形 22">
              <a:extLst>
                <a:ext uri="{FF2B5EF4-FFF2-40B4-BE49-F238E27FC236}">
                  <a16:creationId xmlns:a16="http://schemas.microsoft.com/office/drawing/2014/main" id="{4582F527-5D85-4635-B9E0-24D5ECDA2962}"/>
                </a:ext>
              </a:extLst>
            </p:cNvPr>
            <p:cNvSpPr/>
            <p:nvPr/>
          </p:nvSpPr>
          <p:spPr>
            <a:xfrm rot="-553102">
              <a:off x="24301424" y="431073"/>
              <a:ext cx="632628" cy="632628"/>
            </a:xfrm>
            <a:custGeom>
              <a:avLst/>
              <a:gdLst>
                <a:gd name="connsiteX0" fmla="*/ 632629 w 632628"/>
                <a:gd name="connsiteY0" fmla="*/ 316314 h 632628"/>
                <a:gd name="connsiteX1" fmla="*/ 316315 w 632628"/>
                <a:gd name="connsiteY1" fmla="*/ 632629 h 632628"/>
                <a:gd name="connsiteX2" fmla="*/ 0 w 632628"/>
                <a:gd name="connsiteY2" fmla="*/ 316314 h 632628"/>
                <a:gd name="connsiteX3" fmla="*/ 316315 w 632628"/>
                <a:gd name="connsiteY3" fmla="*/ 0 h 632628"/>
                <a:gd name="connsiteX4" fmla="*/ 632629 w 632628"/>
                <a:gd name="connsiteY4" fmla="*/ 316314 h 63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2628" h="632628">
                  <a:moveTo>
                    <a:pt x="632629" y="316314"/>
                  </a:moveTo>
                  <a:cubicBezTo>
                    <a:pt x="632629" y="491010"/>
                    <a:pt x="491010" y="632629"/>
                    <a:pt x="316315" y="632629"/>
                  </a:cubicBezTo>
                  <a:cubicBezTo>
                    <a:pt x="141619" y="632629"/>
                    <a:pt x="0" y="491010"/>
                    <a:pt x="0" y="316314"/>
                  </a:cubicBezTo>
                  <a:cubicBezTo>
                    <a:pt x="0" y="141619"/>
                    <a:pt x="141619" y="0"/>
                    <a:pt x="316315" y="0"/>
                  </a:cubicBezTo>
                  <a:cubicBezTo>
                    <a:pt x="491010" y="0"/>
                    <a:pt x="632629" y="141619"/>
                    <a:pt x="632629" y="316314"/>
                  </a:cubicBezTo>
                  <a:close/>
                </a:path>
              </a:pathLst>
            </a:custGeom>
            <a:noFill/>
            <a:ln w="43911" cap="flat">
              <a:solidFill>
                <a:srgbClr val="E60012"/>
              </a:solidFill>
              <a:custDash>
                <a:ds d="75000" sp="75000"/>
              </a:custDash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" name="フリーフォーム: 図形 23">
              <a:extLst>
                <a:ext uri="{FF2B5EF4-FFF2-40B4-BE49-F238E27FC236}">
                  <a16:creationId xmlns:a16="http://schemas.microsoft.com/office/drawing/2014/main" id="{A58D14AD-3A95-4AE9-8333-890A90531559}"/>
                </a:ext>
              </a:extLst>
            </p:cNvPr>
            <p:cNvSpPr/>
            <p:nvPr/>
          </p:nvSpPr>
          <p:spPr>
            <a:xfrm>
              <a:off x="24156453" y="1757970"/>
              <a:ext cx="4392" cy="43931"/>
            </a:xfrm>
            <a:custGeom>
              <a:avLst/>
              <a:gdLst>
                <a:gd name="connsiteX0" fmla="*/ 0 w 4392"/>
                <a:gd name="connsiteY0" fmla="*/ 0 h 43931"/>
                <a:gd name="connsiteX1" fmla="*/ 4393 w 4392"/>
                <a:gd name="connsiteY1" fmla="*/ 0 h 43931"/>
                <a:gd name="connsiteX2" fmla="*/ 0 w 4392"/>
                <a:gd name="connsiteY2" fmla="*/ 0 h 43931"/>
                <a:gd name="connsiteX3" fmla="*/ 0 w 4392"/>
                <a:gd name="connsiteY3" fmla="*/ 0 h 43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92" h="43931">
                  <a:moveTo>
                    <a:pt x="0" y="0"/>
                  </a:moveTo>
                  <a:cubicBezTo>
                    <a:pt x="0" y="0"/>
                    <a:pt x="4393" y="0"/>
                    <a:pt x="4393" y="0"/>
                  </a:cubicBezTo>
                  <a:cubicBezTo>
                    <a:pt x="4393" y="0"/>
                    <a:pt x="4393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43910" cap="flat">
              <a:solidFill>
                <a:srgbClr val="E60012"/>
              </a:solidFill>
              <a:custDash>
                <a:ds d="75000" sp="75000"/>
              </a:custDash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5" name="フリーフォーム: 図形 24">
              <a:extLst>
                <a:ext uri="{FF2B5EF4-FFF2-40B4-BE49-F238E27FC236}">
                  <a16:creationId xmlns:a16="http://schemas.microsoft.com/office/drawing/2014/main" id="{E26E7914-8315-485D-AFDC-A0CC82750FD5}"/>
                </a:ext>
              </a:extLst>
            </p:cNvPr>
            <p:cNvSpPr/>
            <p:nvPr/>
          </p:nvSpPr>
          <p:spPr>
            <a:xfrm>
              <a:off x="23791818" y="1314258"/>
              <a:ext cx="1665018" cy="3387148"/>
            </a:xfrm>
            <a:custGeom>
              <a:avLst/>
              <a:gdLst>
                <a:gd name="connsiteX0" fmla="*/ 1146623 w 1665018"/>
                <a:gd name="connsiteY0" fmla="*/ 0 h 3387148"/>
                <a:gd name="connsiteX1" fmla="*/ 500823 w 1665018"/>
                <a:gd name="connsiteY1" fmla="*/ 0 h 3387148"/>
                <a:gd name="connsiteX2" fmla="*/ 105436 w 1665018"/>
                <a:gd name="connsiteY2" fmla="*/ 373421 h 3387148"/>
                <a:gd name="connsiteX3" fmla="*/ 0 w 1665018"/>
                <a:gd name="connsiteY3" fmla="*/ 1397034 h 3387148"/>
                <a:gd name="connsiteX4" fmla="*/ 30752 w 1665018"/>
                <a:gd name="connsiteY4" fmla="*/ 1471718 h 3387148"/>
                <a:gd name="connsiteX5" fmla="*/ 105436 w 1665018"/>
                <a:gd name="connsiteY5" fmla="*/ 1502471 h 3387148"/>
                <a:gd name="connsiteX6" fmla="*/ 206480 w 1665018"/>
                <a:gd name="connsiteY6" fmla="*/ 1410214 h 3387148"/>
                <a:gd name="connsiteX7" fmla="*/ 338275 w 1665018"/>
                <a:gd name="connsiteY7" fmla="*/ 456892 h 3387148"/>
                <a:gd name="connsiteX8" fmla="*/ 369028 w 1665018"/>
                <a:gd name="connsiteY8" fmla="*/ 434926 h 3387148"/>
                <a:gd name="connsiteX9" fmla="*/ 395387 w 1665018"/>
                <a:gd name="connsiteY9" fmla="*/ 456892 h 3387148"/>
                <a:gd name="connsiteX10" fmla="*/ 395387 w 1665018"/>
                <a:gd name="connsiteY10" fmla="*/ 1542010 h 3387148"/>
                <a:gd name="connsiteX11" fmla="*/ 399781 w 1665018"/>
                <a:gd name="connsiteY11" fmla="*/ 1599121 h 3387148"/>
                <a:gd name="connsiteX12" fmla="*/ 439319 w 1665018"/>
                <a:gd name="connsiteY12" fmla="*/ 3264140 h 3387148"/>
                <a:gd name="connsiteX13" fmla="*/ 557935 w 1665018"/>
                <a:gd name="connsiteY13" fmla="*/ 3387149 h 3387148"/>
                <a:gd name="connsiteX14" fmla="*/ 566721 w 1665018"/>
                <a:gd name="connsiteY14" fmla="*/ 3387149 h 3387148"/>
                <a:gd name="connsiteX15" fmla="*/ 694124 w 1665018"/>
                <a:gd name="connsiteY15" fmla="*/ 3264140 h 3387148"/>
                <a:gd name="connsiteX16" fmla="*/ 795168 w 1665018"/>
                <a:gd name="connsiteY16" fmla="*/ 1599121 h 3387148"/>
                <a:gd name="connsiteX17" fmla="*/ 834706 w 1665018"/>
                <a:gd name="connsiteY17" fmla="*/ 1563975 h 3387148"/>
                <a:gd name="connsiteX18" fmla="*/ 874244 w 1665018"/>
                <a:gd name="connsiteY18" fmla="*/ 1599121 h 3387148"/>
                <a:gd name="connsiteX19" fmla="*/ 975288 w 1665018"/>
                <a:gd name="connsiteY19" fmla="*/ 3259747 h 3387148"/>
                <a:gd name="connsiteX20" fmla="*/ 1085118 w 1665018"/>
                <a:gd name="connsiteY20" fmla="*/ 3387149 h 3387148"/>
                <a:gd name="connsiteX21" fmla="*/ 1102691 w 1665018"/>
                <a:gd name="connsiteY21" fmla="*/ 3387149 h 3387148"/>
                <a:gd name="connsiteX22" fmla="*/ 1230093 w 1665018"/>
                <a:gd name="connsiteY22" fmla="*/ 3268533 h 3387148"/>
                <a:gd name="connsiteX23" fmla="*/ 1269632 w 1665018"/>
                <a:gd name="connsiteY23" fmla="*/ 1594728 h 3387148"/>
                <a:gd name="connsiteX24" fmla="*/ 1269632 w 1665018"/>
                <a:gd name="connsiteY24" fmla="*/ 1546403 h 3387148"/>
                <a:gd name="connsiteX25" fmla="*/ 1269632 w 1665018"/>
                <a:gd name="connsiteY25" fmla="*/ 456892 h 3387148"/>
                <a:gd name="connsiteX26" fmla="*/ 1295991 w 1665018"/>
                <a:gd name="connsiteY26" fmla="*/ 434926 h 3387148"/>
                <a:gd name="connsiteX27" fmla="*/ 1326743 w 1665018"/>
                <a:gd name="connsiteY27" fmla="*/ 456892 h 3387148"/>
                <a:gd name="connsiteX28" fmla="*/ 1458539 w 1665018"/>
                <a:gd name="connsiteY28" fmla="*/ 1414607 h 3387148"/>
                <a:gd name="connsiteX29" fmla="*/ 1559582 w 1665018"/>
                <a:gd name="connsiteY29" fmla="*/ 1506864 h 3387148"/>
                <a:gd name="connsiteX30" fmla="*/ 1634266 w 1665018"/>
                <a:gd name="connsiteY30" fmla="*/ 1476112 h 3387148"/>
                <a:gd name="connsiteX31" fmla="*/ 1665019 w 1665018"/>
                <a:gd name="connsiteY31" fmla="*/ 1401427 h 3387148"/>
                <a:gd name="connsiteX32" fmla="*/ 1559582 w 1665018"/>
                <a:gd name="connsiteY32" fmla="*/ 377814 h 3387148"/>
                <a:gd name="connsiteX33" fmla="*/ 1146623 w 1665018"/>
                <a:gd name="connsiteY33" fmla="*/ 0 h 338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65018" h="3387148">
                  <a:moveTo>
                    <a:pt x="1146623" y="0"/>
                  </a:moveTo>
                  <a:lnTo>
                    <a:pt x="500823" y="0"/>
                  </a:lnTo>
                  <a:cubicBezTo>
                    <a:pt x="289951" y="0"/>
                    <a:pt x="118616" y="162548"/>
                    <a:pt x="105436" y="373421"/>
                  </a:cubicBezTo>
                  <a:lnTo>
                    <a:pt x="0" y="1397034"/>
                  </a:lnTo>
                  <a:cubicBezTo>
                    <a:pt x="0" y="1423393"/>
                    <a:pt x="8786" y="1449752"/>
                    <a:pt x="30752" y="1471718"/>
                  </a:cubicBezTo>
                  <a:cubicBezTo>
                    <a:pt x="48325" y="1493684"/>
                    <a:pt x="74684" y="1502471"/>
                    <a:pt x="105436" y="1502471"/>
                  </a:cubicBezTo>
                  <a:cubicBezTo>
                    <a:pt x="158155" y="1502471"/>
                    <a:pt x="202087" y="1462932"/>
                    <a:pt x="206480" y="1410214"/>
                  </a:cubicBezTo>
                  <a:lnTo>
                    <a:pt x="338275" y="456892"/>
                  </a:lnTo>
                  <a:cubicBezTo>
                    <a:pt x="338275" y="439319"/>
                    <a:pt x="355849" y="434926"/>
                    <a:pt x="369028" y="434926"/>
                  </a:cubicBezTo>
                  <a:cubicBezTo>
                    <a:pt x="382207" y="434926"/>
                    <a:pt x="395387" y="443712"/>
                    <a:pt x="395387" y="456892"/>
                  </a:cubicBezTo>
                  <a:lnTo>
                    <a:pt x="395387" y="1542010"/>
                  </a:lnTo>
                  <a:cubicBezTo>
                    <a:pt x="395387" y="1559582"/>
                    <a:pt x="395387" y="1581548"/>
                    <a:pt x="399781" y="1599121"/>
                  </a:cubicBezTo>
                  <a:lnTo>
                    <a:pt x="439319" y="3264140"/>
                  </a:lnTo>
                  <a:cubicBezTo>
                    <a:pt x="443712" y="3330038"/>
                    <a:pt x="496431" y="3382756"/>
                    <a:pt x="557935" y="3387149"/>
                  </a:cubicBezTo>
                  <a:cubicBezTo>
                    <a:pt x="562328" y="3387149"/>
                    <a:pt x="566721" y="3387149"/>
                    <a:pt x="566721" y="3387149"/>
                  </a:cubicBezTo>
                  <a:cubicBezTo>
                    <a:pt x="637012" y="3387149"/>
                    <a:pt x="694124" y="3334431"/>
                    <a:pt x="694124" y="3264140"/>
                  </a:cubicBezTo>
                  <a:lnTo>
                    <a:pt x="795168" y="1599121"/>
                  </a:lnTo>
                  <a:cubicBezTo>
                    <a:pt x="795168" y="1577155"/>
                    <a:pt x="812740" y="1563975"/>
                    <a:pt x="834706" y="1563975"/>
                  </a:cubicBezTo>
                  <a:cubicBezTo>
                    <a:pt x="856672" y="1563975"/>
                    <a:pt x="869852" y="1581548"/>
                    <a:pt x="874244" y="1599121"/>
                  </a:cubicBezTo>
                  <a:lnTo>
                    <a:pt x="975288" y="3259747"/>
                  </a:lnTo>
                  <a:cubicBezTo>
                    <a:pt x="975288" y="3325645"/>
                    <a:pt x="1023613" y="3382756"/>
                    <a:pt x="1085118" y="3387149"/>
                  </a:cubicBezTo>
                  <a:cubicBezTo>
                    <a:pt x="1089511" y="3387149"/>
                    <a:pt x="1093904" y="3387149"/>
                    <a:pt x="1102691" y="3387149"/>
                  </a:cubicBezTo>
                  <a:cubicBezTo>
                    <a:pt x="1168589" y="3387149"/>
                    <a:pt x="1225700" y="3334431"/>
                    <a:pt x="1230093" y="3268533"/>
                  </a:cubicBezTo>
                  <a:lnTo>
                    <a:pt x="1269632" y="1594728"/>
                  </a:lnTo>
                  <a:cubicBezTo>
                    <a:pt x="1269632" y="1577155"/>
                    <a:pt x="1269632" y="1559582"/>
                    <a:pt x="1269632" y="1546403"/>
                  </a:cubicBezTo>
                  <a:lnTo>
                    <a:pt x="1269632" y="456892"/>
                  </a:lnTo>
                  <a:cubicBezTo>
                    <a:pt x="1269632" y="443712"/>
                    <a:pt x="1278418" y="434926"/>
                    <a:pt x="1295991" y="434926"/>
                  </a:cubicBezTo>
                  <a:cubicBezTo>
                    <a:pt x="1309171" y="434926"/>
                    <a:pt x="1322350" y="443712"/>
                    <a:pt x="1326743" y="456892"/>
                  </a:cubicBezTo>
                  <a:lnTo>
                    <a:pt x="1458539" y="1414607"/>
                  </a:lnTo>
                  <a:cubicBezTo>
                    <a:pt x="1462932" y="1467325"/>
                    <a:pt x="1506864" y="1506864"/>
                    <a:pt x="1559582" y="1506864"/>
                  </a:cubicBezTo>
                  <a:cubicBezTo>
                    <a:pt x="1585942" y="1506864"/>
                    <a:pt x="1612300" y="1493684"/>
                    <a:pt x="1634266" y="1476112"/>
                  </a:cubicBezTo>
                  <a:cubicBezTo>
                    <a:pt x="1651840" y="1454146"/>
                    <a:pt x="1665019" y="1427787"/>
                    <a:pt x="1665019" y="1401427"/>
                  </a:cubicBezTo>
                  <a:lnTo>
                    <a:pt x="1559582" y="377814"/>
                  </a:lnTo>
                  <a:cubicBezTo>
                    <a:pt x="1533223" y="162548"/>
                    <a:pt x="1357495" y="0"/>
                    <a:pt x="1146623" y="0"/>
                  </a:cubicBezTo>
                  <a:close/>
                </a:path>
              </a:pathLst>
            </a:custGeom>
            <a:noFill/>
            <a:ln w="43910" cap="flat">
              <a:solidFill>
                <a:srgbClr val="E60012"/>
              </a:solidFill>
              <a:custDash>
                <a:ds d="75000" sp="75000"/>
              </a:custDash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26" name="グラフィックス 1">
            <a:extLst>
              <a:ext uri="{FF2B5EF4-FFF2-40B4-BE49-F238E27FC236}">
                <a16:creationId xmlns:a16="http://schemas.microsoft.com/office/drawing/2014/main" id="{6E6E50F5-F101-4781-9593-30F73CDA5395}"/>
              </a:ext>
            </a:extLst>
          </p:cNvPr>
          <p:cNvGrpSpPr/>
          <p:nvPr/>
        </p:nvGrpSpPr>
        <p:grpSpPr>
          <a:xfrm>
            <a:off x="29481402" y="2796105"/>
            <a:ext cx="1665019" cy="4316763"/>
            <a:chOff x="28896704" y="384642"/>
            <a:chExt cx="1665019" cy="4316763"/>
          </a:xfrm>
          <a:noFill/>
        </p:grpSpPr>
        <p:sp>
          <p:nvSpPr>
            <p:cNvPr id="27" name="フリーフォーム: 図形 26">
              <a:extLst>
                <a:ext uri="{FF2B5EF4-FFF2-40B4-BE49-F238E27FC236}">
                  <a16:creationId xmlns:a16="http://schemas.microsoft.com/office/drawing/2014/main" id="{6B8A42DB-0F88-4FF1-ADBE-FF032289E799}"/>
                </a:ext>
              </a:extLst>
            </p:cNvPr>
            <p:cNvSpPr/>
            <p:nvPr/>
          </p:nvSpPr>
          <p:spPr>
            <a:xfrm rot="-553102">
              <a:off x="29402001" y="431230"/>
              <a:ext cx="632628" cy="632628"/>
            </a:xfrm>
            <a:custGeom>
              <a:avLst/>
              <a:gdLst>
                <a:gd name="connsiteX0" fmla="*/ 632629 w 632628"/>
                <a:gd name="connsiteY0" fmla="*/ 316314 h 632628"/>
                <a:gd name="connsiteX1" fmla="*/ 316314 w 632628"/>
                <a:gd name="connsiteY1" fmla="*/ 632629 h 632628"/>
                <a:gd name="connsiteX2" fmla="*/ -1 w 632628"/>
                <a:gd name="connsiteY2" fmla="*/ 316314 h 632628"/>
                <a:gd name="connsiteX3" fmla="*/ 316314 w 632628"/>
                <a:gd name="connsiteY3" fmla="*/ 0 h 632628"/>
                <a:gd name="connsiteX4" fmla="*/ 632629 w 632628"/>
                <a:gd name="connsiteY4" fmla="*/ 316314 h 63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2628" h="632628">
                  <a:moveTo>
                    <a:pt x="632629" y="316314"/>
                  </a:moveTo>
                  <a:cubicBezTo>
                    <a:pt x="632629" y="491010"/>
                    <a:pt x="491011" y="632629"/>
                    <a:pt x="316314" y="632629"/>
                  </a:cubicBezTo>
                  <a:cubicBezTo>
                    <a:pt x="141619" y="632629"/>
                    <a:pt x="-1" y="491010"/>
                    <a:pt x="-1" y="316314"/>
                  </a:cubicBezTo>
                  <a:cubicBezTo>
                    <a:pt x="-1" y="141619"/>
                    <a:pt x="141618" y="0"/>
                    <a:pt x="316314" y="0"/>
                  </a:cubicBezTo>
                  <a:cubicBezTo>
                    <a:pt x="491009" y="0"/>
                    <a:pt x="632629" y="141619"/>
                    <a:pt x="632629" y="316314"/>
                  </a:cubicBezTo>
                  <a:close/>
                </a:path>
              </a:pathLst>
            </a:custGeom>
            <a:noFill/>
            <a:ln w="43911" cap="flat">
              <a:solidFill>
                <a:srgbClr val="E60012"/>
              </a:solidFill>
              <a:custDash>
                <a:ds d="75000" sp="75000"/>
              </a:custDash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8" name="フリーフォーム: 図形 27">
              <a:extLst>
                <a:ext uri="{FF2B5EF4-FFF2-40B4-BE49-F238E27FC236}">
                  <a16:creationId xmlns:a16="http://schemas.microsoft.com/office/drawing/2014/main" id="{8222B969-E384-4B1C-8360-A7F41D621895}"/>
                </a:ext>
              </a:extLst>
            </p:cNvPr>
            <p:cNvSpPr/>
            <p:nvPr/>
          </p:nvSpPr>
          <p:spPr>
            <a:xfrm>
              <a:off x="29261339" y="1757970"/>
              <a:ext cx="4393" cy="43931"/>
            </a:xfrm>
            <a:custGeom>
              <a:avLst/>
              <a:gdLst>
                <a:gd name="connsiteX0" fmla="*/ 0 w 4393"/>
                <a:gd name="connsiteY0" fmla="*/ 0 h 43931"/>
                <a:gd name="connsiteX1" fmla="*/ 4393 w 4393"/>
                <a:gd name="connsiteY1" fmla="*/ 0 h 43931"/>
                <a:gd name="connsiteX2" fmla="*/ 0 w 4393"/>
                <a:gd name="connsiteY2" fmla="*/ 0 h 43931"/>
                <a:gd name="connsiteX3" fmla="*/ 0 w 4393"/>
                <a:gd name="connsiteY3" fmla="*/ 0 h 43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93" h="43931">
                  <a:moveTo>
                    <a:pt x="0" y="0"/>
                  </a:moveTo>
                  <a:cubicBezTo>
                    <a:pt x="0" y="0"/>
                    <a:pt x="4393" y="0"/>
                    <a:pt x="4393" y="0"/>
                  </a:cubicBezTo>
                  <a:cubicBezTo>
                    <a:pt x="4393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43910" cap="flat">
              <a:solidFill>
                <a:srgbClr val="E60012"/>
              </a:solidFill>
              <a:custDash>
                <a:ds d="75000" sp="75000"/>
              </a:custDash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9" name="フリーフォーム: 図形 28">
              <a:extLst>
                <a:ext uri="{FF2B5EF4-FFF2-40B4-BE49-F238E27FC236}">
                  <a16:creationId xmlns:a16="http://schemas.microsoft.com/office/drawing/2014/main" id="{798783A3-829C-418F-B818-11213C381401}"/>
                </a:ext>
              </a:extLst>
            </p:cNvPr>
            <p:cNvSpPr/>
            <p:nvPr/>
          </p:nvSpPr>
          <p:spPr>
            <a:xfrm>
              <a:off x="28896704" y="1314258"/>
              <a:ext cx="1665019" cy="3387148"/>
            </a:xfrm>
            <a:custGeom>
              <a:avLst/>
              <a:gdLst>
                <a:gd name="connsiteX0" fmla="*/ 1146622 w 1665019"/>
                <a:gd name="connsiteY0" fmla="*/ 0 h 3387148"/>
                <a:gd name="connsiteX1" fmla="*/ 500824 w 1665019"/>
                <a:gd name="connsiteY1" fmla="*/ 0 h 3387148"/>
                <a:gd name="connsiteX2" fmla="*/ 105437 w 1665019"/>
                <a:gd name="connsiteY2" fmla="*/ 373421 h 3387148"/>
                <a:gd name="connsiteX3" fmla="*/ 0 w 1665019"/>
                <a:gd name="connsiteY3" fmla="*/ 1397034 h 3387148"/>
                <a:gd name="connsiteX4" fmla="*/ 30752 w 1665019"/>
                <a:gd name="connsiteY4" fmla="*/ 1471718 h 3387148"/>
                <a:gd name="connsiteX5" fmla="*/ 105437 w 1665019"/>
                <a:gd name="connsiteY5" fmla="*/ 1502471 h 3387148"/>
                <a:gd name="connsiteX6" fmla="*/ 206480 w 1665019"/>
                <a:gd name="connsiteY6" fmla="*/ 1410214 h 3387148"/>
                <a:gd name="connsiteX7" fmla="*/ 338275 w 1665019"/>
                <a:gd name="connsiteY7" fmla="*/ 456892 h 3387148"/>
                <a:gd name="connsiteX8" fmla="*/ 369028 w 1665019"/>
                <a:gd name="connsiteY8" fmla="*/ 434926 h 3387148"/>
                <a:gd name="connsiteX9" fmla="*/ 395388 w 1665019"/>
                <a:gd name="connsiteY9" fmla="*/ 456892 h 3387148"/>
                <a:gd name="connsiteX10" fmla="*/ 395388 w 1665019"/>
                <a:gd name="connsiteY10" fmla="*/ 1542010 h 3387148"/>
                <a:gd name="connsiteX11" fmla="*/ 399780 w 1665019"/>
                <a:gd name="connsiteY11" fmla="*/ 1599121 h 3387148"/>
                <a:gd name="connsiteX12" fmla="*/ 439320 w 1665019"/>
                <a:gd name="connsiteY12" fmla="*/ 3264140 h 3387148"/>
                <a:gd name="connsiteX13" fmla="*/ 557935 w 1665019"/>
                <a:gd name="connsiteY13" fmla="*/ 3387149 h 3387148"/>
                <a:gd name="connsiteX14" fmla="*/ 566722 w 1665019"/>
                <a:gd name="connsiteY14" fmla="*/ 3387149 h 3387148"/>
                <a:gd name="connsiteX15" fmla="*/ 694124 w 1665019"/>
                <a:gd name="connsiteY15" fmla="*/ 3264140 h 3387148"/>
                <a:gd name="connsiteX16" fmla="*/ 795167 w 1665019"/>
                <a:gd name="connsiteY16" fmla="*/ 1599121 h 3387148"/>
                <a:gd name="connsiteX17" fmla="*/ 834707 w 1665019"/>
                <a:gd name="connsiteY17" fmla="*/ 1563975 h 3387148"/>
                <a:gd name="connsiteX18" fmla="*/ 874245 w 1665019"/>
                <a:gd name="connsiteY18" fmla="*/ 1599121 h 3387148"/>
                <a:gd name="connsiteX19" fmla="*/ 975288 w 1665019"/>
                <a:gd name="connsiteY19" fmla="*/ 3259747 h 3387148"/>
                <a:gd name="connsiteX20" fmla="*/ 1085118 w 1665019"/>
                <a:gd name="connsiteY20" fmla="*/ 3387149 h 3387148"/>
                <a:gd name="connsiteX21" fmla="*/ 1102690 w 1665019"/>
                <a:gd name="connsiteY21" fmla="*/ 3387149 h 3387148"/>
                <a:gd name="connsiteX22" fmla="*/ 1230094 w 1665019"/>
                <a:gd name="connsiteY22" fmla="*/ 3268533 h 3387148"/>
                <a:gd name="connsiteX23" fmla="*/ 1269632 w 1665019"/>
                <a:gd name="connsiteY23" fmla="*/ 1594728 h 3387148"/>
                <a:gd name="connsiteX24" fmla="*/ 1269632 w 1665019"/>
                <a:gd name="connsiteY24" fmla="*/ 1546403 h 3387148"/>
                <a:gd name="connsiteX25" fmla="*/ 1269632 w 1665019"/>
                <a:gd name="connsiteY25" fmla="*/ 456892 h 3387148"/>
                <a:gd name="connsiteX26" fmla="*/ 1295992 w 1665019"/>
                <a:gd name="connsiteY26" fmla="*/ 434926 h 3387148"/>
                <a:gd name="connsiteX27" fmla="*/ 1326743 w 1665019"/>
                <a:gd name="connsiteY27" fmla="*/ 456892 h 3387148"/>
                <a:gd name="connsiteX28" fmla="*/ 1458539 w 1665019"/>
                <a:gd name="connsiteY28" fmla="*/ 1414607 h 3387148"/>
                <a:gd name="connsiteX29" fmla="*/ 1559583 w 1665019"/>
                <a:gd name="connsiteY29" fmla="*/ 1506864 h 3387148"/>
                <a:gd name="connsiteX30" fmla="*/ 1634266 w 1665019"/>
                <a:gd name="connsiteY30" fmla="*/ 1476112 h 3387148"/>
                <a:gd name="connsiteX31" fmla="*/ 1665019 w 1665019"/>
                <a:gd name="connsiteY31" fmla="*/ 1401427 h 3387148"/>
                <a:gd name="connsiteX32" fmla="*/ 1559583 w 1665019"/>
                <a:gd name="connsiteY32" fmla="*/ 377814 h 3387148"/>
                <a:gd name="connsiteX33" fmla="*/ 1146622 w 1665019"/>
                <a:gd name="connsiteY33" fmla="*/ 0 h 338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65019" h="3387148">
                  <a:moveTo>
                    <a:pt x="1146622" y="0"/>
                  </a:moveTo>
                  <a:lnTo>
                    <a:pt x="500824" y="0"/>
                  </a:lnTo>
                  <a:cubicBezTo>
                    <a:pt x="289951" y="0"/>
                    <a:pt x="118616" y="162548"/>
                    <a:pt x="105437" y="373421"/>
                  </a:cubicBezTo>
                  <a:lnTo>
                    <a:pt x="0" y="1397034"/>
                  </a:lnTo>
                  <a:cubicBezTo>
                    <a:pt x="0" y="1423393"/>
                    <a:pt x="8786" y="1449752"/>
                    <a:pt x="30752" y="1471718"/>
                  </a:cubicBezTo>
                  <a:cubicBezTo>
                    <a:pt x="48325" y="1493684"/>
                    <a:pt x="74684" y="1502471"/>
                    <a:pt x="105437" y="1502471"/>
                  </a:cubicBezTo>
                  <a:cubicBezTo>
                    <a:pt x="158155" y="1502471"/>
                    <a:pt x="202087" y="1462932"/>
                    <a:pt x="206480" y="1410214"/>
                  </a:cubicBezTo>
                  <a:lnTo>
                    <a:pt x="338275" y="456892"/>
                  </a:lnTo>
                  <a:cubicBezTo>
                    <a:pt x="338275" y="439319"/>
                    <a:pt x="355848" y="434926"/>
                    <a:pt x="369028" y="434926"/>
                  </a:cubicBezTo>
                  <a:cubicBezTo>
                    <a:pt x="382207" y="434926"/>
                    <a:pt x="395388" y="443712"/>
                    <a:pt x="395388" y="456892"/>
                  </a:cubicBezTo>
                  <a:lnTo>
                    <a:pt x="395388" y="1542010"/>
                  </a:lnTo>
                  <a:cubicBezTo>
                    <a:pt x="395388" y="1559582"/>
                    <a:pt x="395388" y="1581548"/>
                    <a:pt x="399780" y="1599121"/>
                  </a:cubicBezTo>
                  <a:lnTo>
                    <a:pt x="439320" y="3264140"/>
                  </a:lnTo>
                  <a:cubicBezTo>
                    <a:pt x="443712" y="3330038"/>
                    <a:pt x="496431" y="3382756"/>
                    <a:pt x="557935" y="3387149"/>
                  </a:cubicBezTo>
                  <a:cubicBezTo>
                    <a:pt x="562328" y="3387149"/>
                    <a:pt x="566722" y="3387149"/>
                    <a:pt x="566722" y="3387149"/>
                  </a:cubicBezTo>
                  <a:cubicBezTo>
                    <a:pt x="637013" y="3387149"/>
                    <a:pt x="694124" y="3334431"/>
                    <a:pt x="694124" y="3264140"/>
                  </a:cubicBezTo>
                  <a:lnTo>
                    <a:pt x="795167" y="1599121"/>
                  </a:lnTo>
                  <a:cubicBezTo>
                    <a:pt x="795167" y="1577155"/>
                    <a:pt x="812741" y="1563975"/>
                    <a:pt x="834707" y="1563975"/>
                  </a:cubicBezTo>
                  <a:cubicBezTo>
                    <a:pt x="856673" y="1563975"/>
                    <a:pt x="869852" y="1581548"/>
                    <a:pt x="874245" y="1599121"/>
                  </a:cubicBezTo>
                  <a:lnTo>
                    <a:pt x="975288" y="3259747"/>
                  </a:lnTo>
                  <a:cubicBezTo>
                    <a:pt x="975288" y="3325645"/>
                    <a:pt x="1023613" y="3382756"/>
                    <a:pt x="1085118" y="3387149"/>
                  </a:cubicBezTo>
                  <a:cubicBezTo>
                    <a:pt x="1089511" y="3387149"/>
                    <a:pt x="1093905" y="3387149"/>
                    <a:pt x="1102690" y="3387149"/>
                  </a:cubicBezTo>
                  <a:cubicBezTo>
                    <a:pt x="1168588" y="3387149"/>
                    <a:pt x="1225700" y="3334431"/>
                    <a:pt x="1230094" y="3268533"/>
                  </a:cubicBezTo>
                  <a:lnTo>
                    <a:pt x="1269632" y="1594728"/>
                  </a:lnTo>
                  <a:cubicBezTo>
                    <a:pt x="1269632" y="1577155"/>
                    <a:pt x="1269632" y="1559582"/>
                    <a:pt x="1269632" y="1546403"/>
                  </a:cubicBezTo>
                  <a:lnTo>
                    <a:pt x="1269632" y="456892"/>
                  </a:lnTo>
                  <a:cubicBezTo>
                    <a:pt x="1269632" y="443712"/>
                    <a:pt x="1278418" y="434926"/>
                    <a:pt x="1295992" y="434926"/>
                  </a:cubicBezTo>
                  <a:cubicBezTo>
                    <a:pt x="1309171" y="434926"/>
                    <a:pt x="1322350" y="443712"/>
                    <a:pt x="1326743" y="456892"/>
                  </a:cubicBezTo>
                  <a:lnTo>
                    <a:pt x="1458539" y="1414607"/>
                  </a:lnTo>
                  <a:cubicBezTo>
                    <a:pt x="1462932" y="1467325"/>
                    <a:pt x="1506864" y="1506864"/>
                    <a:pt x="1559583" y="1506864"/>
                  </a:cubicBezTo>
                  <a:cubicBezTo>
                    <a:pt x="1585941" y="1506864"/>
                    <a:pt x="1612300" y="1493684"/>
                    <a:pt x="1634266" y="1476112"/>
                  </a:cubicBezTo>
                  <a:cubicBezTo>
                    <a:pt x="1651839" y="1454146"/>
                    <a:pt x="1665019" y="1427787"/>
                    <a:pt x="1665019" y="1401427"/>
                  </a:cubicBezTo>
                  <a:lnTo>
                    <a:pt x="1559583" y="377814"/>
                  </a:lnTo>
                  <a:cubicBezTo>
                    <a:pt x="1528830" y="162548"/>
                    <a:pt x="1357496" y="0"/>
                    <a:pt x="1146622" y="0"/>
                  </a:cubicBezTo>
                  <a:close/>
                </a:path>
              </a:pathLst>
            </a:custGeom>
            <a:noFill/>
            <a:ln w="43910" cap="flat">
              <a:solidFill>
                <a:srgbClr val="E60012"/>
              </a:solidFill>
              <a:custDash>
                <a:ds d="75000" sp="75000"/>
              </a:custDash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42" name="フリーフォーム: 図形 41">
            <a:extLst>
              <a:ext uri="{FF2B5EF4-FFF2-40B4-BE49-F238E27FC236}">
                <a16:creationId xmlns:a16="http://schemas.microsoft.com/office/drawing/2014/main" id="{CCFF952B-6FEE-4384-85B0-49F9A2693226}"/>
              </a:ext>
            </a:extLst>
          </p:cNvPr>
          <p:cNvSpPr/>
          <p:nvPr/>
        </p:nvSpPr>
        <p:spPr>
          <a:xfrm>
            <a:off x="19090621" y="13671376"/>
            <a:ext cx="16911348" cy="6336704"/>
          </a:xfrm>
          <a:custGeom>
            <a:avLst/>
            <a:gdLst>
              <a:gd name="connsiteX0" fmla="*/ 0 w 18570011"/>
              <a:gd name="connsiteY0" fmla="*/ 0 h 15855020"/>
              <a:gd name="connsiteX1" fmla="*/ 18570012 w 18570011"/>
              <a:gd name="connsiteY1" fmla="*/ 0 h 15855020"/>
              <a:gd name="connsiteX2" fmla="*/ 18570012 w 18570011"/>
              <a:gd name="connsiteY2" fmla="*/ 15855021 h 15855020"/>
              <a:gd name="connsiteX3" fmla="*/ 1 w 18570011"/>
              <a:gd name="connsiteY3" fmla="*/ 15855021 h 1585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70011" h="15855020">
                <a:moveTo>
                  <a:pt x="0" y="0"/>
                </a:moveTo>
                <a:lnTo>
                  <a:pt x="18570012" y="0"/>
                </a:lnTo>
                <a:lnTo>
                  <a:pt x="18570012" y="15855021"/>
                </a:lnTo>
                <a:lnTo>
                  <a:pt x="1" y="15855021"/>
                </a:lnTo>
                <a:close/>
              </a:path>
            </a:pathLst>
          </a:custGeom>
          <a:solidFill>
            <a:srgbClr val="A02C00"/>
          </a:solidFill>
          <a:ln w="73025" cap="rnd">
            <a:noFill/>
            <a:prstDash val="solid"/>
            <a:round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>
            <a:off x="23359211" y="18351896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sp>
        <p:nvSpPr>
          <p:cNvPr id="779" name="フリーフォーム: 図形 778">
            <a:extLst>
              <a:ext uri="{FF2B5EF4-FFF2-40B4-BE49-F238E27FC236}">
                <a16:creationId xmlns:a16="http://schemas.microsoft.com/office/drawing/2014/main" id="{38884FE3-F860-4C98-82FA-0FF73E0BAB3F}"/>
              </a:ext>
            </a:extLst>
          </p:cNvPr>
          <p:cNvSpPr/>
          <p:nvPr/>
        </p:nvSpPr>
        <p:spPr>
          <a:xfrm>
            <a:off x="20666584" y="10198218"/>
            <a:ext cx="5429727" cy="2006931"/>
          </a:xfrm>
          <a:custGeom>
            <a:avLst/>
            <a:gdLst>
              <a:gd name="connsiteX0" fmla="*/ 2602150 w 2689697"/>
              <a:gd name="connsiteY0" fmla="*/ 1031132 h 1031131"/>
              <a:gd name="connsiteX1" fmla="*/ 87549 w 2689697"/>
              <a:gd name="connsiteY1" fmla="*/ 1031132 h 1031131"/>
              <a:gd name="connsiteX2" fmla="*/ 0 w 2689697"/>
              <a:gd name="connsiteY2" fmla="*/ 943583 h 1031131"/>
              <a:gd name="connsiteX3" fmla="*/ 0 w 2689697"/>
              <a:gd name="connsiteY3" fmla="*/ 87549 h 1031131"/>
              <a:gd name="connsiteX4" fmla="*/ 87549 w 2689697"/>
              <a:gd name="connsiteY4" fmla="*/ 0 h 1031131"/>
              <a:gd name="connsiteX5" fmla="*/ 2602150 w 2689697"/>
              <a:gd name="connsiteY5" fmla="*/ 0 h 1031131"/>
              <a:gd name="connsiteX6" fmla="*/ 2689698 w 2689697"/>
              <a:gd name="connsiteY6" fmla="*/ 87549 h 1031131"/>
              <a:gd name="connsiteX7" fmla="*/ 2689698 w 2689697"/>
              <a:gd name="connsiteY7" fmla="*/ 943583 h 1031131"/>
              <a:gd name="connsiteX8" fmla="*/ 2602150 w 2689697"/>
              <a:gd name="connsiteY8" fmla="*/ 1031132 h 1031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9697" h="1031131">
                <a:moveTo>
                  <a:pt x="2602150" y="1031132"/>
                </a:moveTo>
                <a:lnTo>
                  <a:pt x="87549" y="1031132"/>
                </a:lnTo>
                <a:cubicBezTo>
                  <a:pt x="38911" y="1031132"/>
                  <a:pt x="0" y="992221"/>
                  <a:pt x="0" y="943583"/>
                </a:cubicBezTo>
                <a:lnTo>
                  <a:pt x="0" y="87549"/>
                </a:lnTo>
                <a:cubicBezTo>
                  <a:pt x="0" y="38911"/>
                  <a:pt x="38911" y="0"/>
                  <a:pt x="87549" y="0"/>
                </a:cubicBezTo>
                <a:lnTo>
                  <a:pt x="2602150" y="0"/>
                </a:lnTo>
                <a:cubicBezTo>
                  <a:pt x="2650788" y="0"/>
                  <a:pt x="2689698" y="38911"/>
                  <a:pt x="2689698" y="87549"/>
                </a:cubicBezTo>
                <a:lnTo>
                  <a:pt x="2689698" y="943583"/>
                </a:lnTo>
                <a:cubicBezTo>
                  <a:pt x="2689698" y="987358"/>
                  <a:pt x="2650788" y="1031132"/>
                  <a:pt x="2602150" y="1031132"/>
                </a:cubicBezTo>
                <a:close/>
              </a:path>
            </a:pathLst>
          </a:custGeom>
          <a:solidFill>
            <a:schemeClr val="bg1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81" name="テキスト ボックス 780">
            <a:extLst>
              <a:ext uri="{FF2B5EF4-FFF2-40B4-BE49-F238E27FC236}">
                <a16:creationId xmlns:a16="http://schemas.microsoft.com/office/drawing/2014/main" id="{B31ECBC9-E72E-438C-876F-C9AB0D113944}"/>
              </a:ext>
            </a:extLst>
          </p:cNvPr>
          <p:cNvSpPr txBox="1"/>
          <p:nvPr/>
        </p:nvSpPr>
        <p:spPr>
          <a:xfrm>
            <a:off x="20175634" y="14947079"/>
            <a:ext cx="1480405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2400"/>
              </a:spcAft>
            </a:pPr>
            <a:r>
              <a:rPr kumimoji="1" lang="ja-JP" altLang="en-US" sz="6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大変ご迷惑をおかけしますが、</a:t>
            </a:r>
            <a:endParaRPr kumimoji="1" lang="en-US" altLang="ja-JP" sz="60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>
              <a:spcAft>
                <a:spcPts val="2400"/>
              </a:spcAft>
            </a:pPr>
            <a:r>
              <a:rPr lang="ja-JP" altLang="en-US" sz="6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ご協力の程何卒よろしくお願い致します。</a:t>
            </a:r>
            <a:endParaRPr kumimoji="1" lang="ja-JP" altLang="en-US" sz="60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79" name="テキスト ボックス 178">
            <a:extLst>
              <a:ext uri="{FF2B5EF4-FFF2-40B4-BE49-F238E27FC236}">
                <a16:creationId xmlns:a16="http://schemas.microsoft.com/office/drawing/2014/main" id="{B65CE336-56BD-40F0-A898-E4BF5122330A}"/>
              </a:ext>
            </a:extLst>
          </p:cNvPr>
          <p:cNvSpPr txBox="1"/>
          <p:nvPr/>
        </p:nvSpPr>
        <p:spPr>
          <a:xfrm>
            <a:off x="18792056" y="8126760"/>
            <a:ext cx="174840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kumimoji="1" lang="ja-JP" altLang="en-US" sz="9600" b="1" spc="1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同時にご入店できる人数は</a:t>
            </a:r>
          </a:p>
        </p:txBody>
      </p:sp>
      <p:sp>
        <p:nvSpPr>
          <p:cNvPr id="180" name="テキスト ボックス 179">
            <a:extLst>
              <a:ext uri="{FF2B5EF4-FFF2-40B4-BE49-F238E27FC236}">
                <a16:creationId xmlns:a16="http://schemas.microsoft.com/office/drawing/2014/main" id="{BD36DB7A-ABA0-49B6-8D77-46953823C196}"/>
              </a:ext>
            </a:extLst>
          </p:cNvPr>
          <p:cNvSpPr txBox="1"/>
          <p:nvPr/>
        </p:nvSpPr>
        <p:spPr>
          <a:xfrm>
            <a:off x="26319820" y="10537910"/>
            <a:ext cx="88921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kumimoji="1" lang="ja-JP" altLang="en-US" sz="9600" b="1" spc="1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までとします。</a:t>
            </a:r>
          </a:p>
        </p:txBody>
      </p:sp>
      <p:sp>
        <p:nvSpPr>
          <p:cNvPr id="177" name="テキスト ボックス 176">
            <a:extLst>
              <a:ext uri="{FF2B5EF4-FFF2-40B4-BE49-F238E27FC236}">
                <a16:creationId xmlns:a16="http://schemas.microsoft.com/office/drawing/2014/main" id="{C987C365-069F-4184-8A9C-B3BF622C2E21}"/>
              </a:ext>
            </a:extLst>
          </p:cNvPr>
          <p:cNvSpPr txBox="1"/>
          <p:nvPr/>
        </p:nvSpPr>
        <p:spPr>
          <a:xfrm>
            <a:off x="1726214" y="13811670"/>
            <a:ext cx="145475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kumimoji="1" lang="ja-JP" altLang="en-US" sz="8000" b="1" dirty="0">
                <a:solidFill>
                  <a:srgbClr val="A02C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をさせていただいております。</a:t>
            </a:r>
          </a:p>
        </p:txBody>
      </p:sp>
      <p:sp>
        <p:nvSpPr>
          <p:cNvPr id="782" name="テキスト ボックス 781">
            <a:extLst>
              <a:ext uri="{FF2B5EF4-FFF2-40B4-BE49-F238E27FC236}">
                <a16:creationId xmlns:a16="http://schemas.microsoft.com/office/drawing/2014/main" id="{A7807178-659C-4620-9C56-0094FB1F94D6}"/>
              </a:ext>
            </a:extLst>
          </p:cNvPr>
          <p:cNvSpPr txBox="1"/>
          <p:nvPr/>
        </p:nvSpPr>
        <p:spPr>
          <a:xfrm>
            <a:off x="1213253" y="8883953"/>
            <a:ext cx="15573494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0000" b="1" dirty="0">
                <a:solidFill>
                  <a:srgbClr val="ED6C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入場制限</a:t>
            </a:r>
          </a:p>
        </p:txBody>
      </p:sp>
      <p:sp>
        <p:nvSpPr>
          <p:cNvPr id="784" name="テキスト ボックス 783">
            <a:extLst>
              <a:ext uri="{FF2B5EF4-FFF2-40B4-BE49-F238E27FC236}">
                <a16:creationId xmlns:a16="http://schemas.microsoft.com/office/drawing/2014/main" id="{403B6B1E-B773-42E7-B0B0-62906C021F1E}"/>
              </a:ext>
            </a:extLst>
          </p:cNvPr>
          <p:cNvSpPr txBox="1"/>
          <p:nvPr/>
        </p:nvSpPr>
        <p:spPr>
          <a:xfrm>
            <a:off x="3713938" y="5030416"/>
            <a:ext cx="10572125" cy="33313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3000"/>
              </a:lnSpc>
            </a:pPr>
            <a:r>
              <a:rPr kumimoji="1" lang="ja-JP" altLang="en-US" sz="9000" b="1" dirty="0">
                <a:solidFill>
                  <a:srgbClr val="A02C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現在、ウイルス感染</a:t>
            </a:r>
            <a:endParaRPr kumimoji="1" lang="en-US" altLang="ja-JP" sz="9000" b="1" dirty="0">
              <a:solidFill>
                <a:srgbClr val="A02C0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>
              <a:lnSpc>
                <a:spcPts val="13000"/>
              </a:lnSpc>
            </a:pPr>
            <a:r>
              <a:rPr kumimoji="1" lang="ja-JP" altLang="en-US" sz="9000" b="1" dirty="0">
                <a:solidFill>
                  <a:srgbClr val="A02C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拡大防止のため、</a:t>
            </a:r>
          </a:p>
        </p:txBody>
      </p:sp>
      <p:sp>
        <p:nvSpPr>
          <p:cNvPr id="785" name="テキスト ボックス 784">
            <a:extLst>
              <a:ext uri="{FF2B5EF4-FFF2-40B4-BE49-F238E27FC236}">
                <a16:creationId xmlns:a16="http://schemas.microsoft.com/office/drawing/2014/main" id="{1AE7BFD6-C1C3-4FAF-A26B-9A808FD0827A}"/>
              </a:ext>
            </a:extLst>
          </p:cNvPr>
          <p:cNvSpPr txBox="1"/>
          <p:nvPr/>
        </p:nvSpPr>
        <p:spPr>
          <a:xfrm>
            <a:off x="21645215" y="10230133"/>
            <a:ext cx="23042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0" dirty="0">
                <a:solidFill>
                  <a:srgbClr val="A02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12000" dirty="0">
              <a:solidFill>
                <a:srgbClr val="A02C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415E8ED-A681-4C7C-AB82-0AD570CC9EB8}"/>
              </a:ext>
            </a:extLst>
          </p:cNvPr>
          <p:cNvSpPr txBox="1"/>
          <p:nvPr/>
        </p:nvSpPr>
        <p:spPr>
          <a:xfrm>
            <a:off x="23558725" y="10537910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9600" dirty="0">
                <a:solidFill>
                  <a:srgbClr val="A02C00"/>
                </a:solidFill>
              </a:rPr>
              <a:t>名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51</Words>
  <Application>Microsoft Office PowerPoint</Application>
  <PresentationFormat>ユーザー設定</PresentationFormat>
  <Paragraphs>11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2025-03-19T06:09:57Z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